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Juliani" userId="4207a5c45c602f1e" providerId="LiveId" clId="{FBCA60B6-A696-4140-9DD8-7A62FE5588DC}"/>
    <pc:docChg chg="undo custSel addSld delSld modSld">
      <pc:chgData name="Victor Juliani" userId="4207a5c45c602f1e" providerId="LiveId" clId="{FBCA60B6-A696-4140-9DD8-7A62FE5588DC}" dt="2024-09-24T02:51:30.057" v="213" actId="20577"/>
      <pc:docMkLst>
        <pc:docMk/>
      </pc:docMkLst>
      <pc:sldChg chg="modSp mod">
        <pc:chgData name="Victor Juliani" userId="4207a5c45c602f1e" providerId="LiveId" clId="{FBCA60B6-A696-4140-9DD8-7A62FE5588DC}" dt="2024-09-24T02:51:30.057" v="213" actId="20577"/>
        <pc:sldMkLst>
          <pc:docMk/>
          <pc:sldMk cId="306472627" sldId="256"/>
        </pc:sldMkLst>
        <pc:spChg chg="mod">
          <ac:chgData name="Victor Juliani" userId="4207a5c45c602f1e" providerId="LiveId" clId="{FBCA60B6-A696-4140-9DD8-7A62FE5588DC}" dt="2024-09-24T02:51:30.057" v="213" actId="20577"/>
          <ac:spMkLst>
            <pc:docMk/>
            <pc:sldMk cId="306472627" sldId="256"/>
            <ac:spMk id="5" creationId="{617613B7-0BCC-ABFF-532B-10166EEB17E2}"/>
          </ac:spMkLst>
        </pc:spChg>
      </pc:sldChg>
      <pc:sldChg chg="addSp delSp modSp mod">
        <pc:chgData name="Victor Juliani" userId="4207a5c45c602f1e" providerId="LiveId" clId="{FBCA60B6-A696-4140-9DD8-7A62FE5588DC}" dt="2024-09-24T02:41:06.064" v="53" actId="1076"/>
        <pc:sldMkLst>
          <pc:docMk/>
          <pc:sldMk cId="3771339817" sldId="257"/>
        </pc:sldMkLst>
        <pc:spChg chg="add">
          <ac:chgData name="Victor Juliani" userId="4207a5c45c602f1e" providerId="LiveId" clId="{FBCA60B6-A696-4140-9DD8-7A62FE5588DC}" dt="2024-09-24T02:40:14.648" v="29"/>
          <ac:spMkLst>
            <pc:docMk/>
            <pc:sldMk cId="3771339817" sldId="257"/>
            <ac:spMk id="2" creationId="{343D9759-EE6A-9064-8BB2-C5959D7E6F82}"/>
          </ac:spMkLst>
        </pc:spChg>
        <pc:spChg chg="del">
          <ac:chgData name="Victor Juliani" userId="4207a5c45c602f1e" providerId="LiveId" clId="{FBCA60B6-A696-4140-9DD8-7A62FE5588DC}" dt="2024-09-24T02:40:12.274" v="27" actId="478"/>
          <ac:spMkLst>
            <pc:docMk/>
            <pc:sldMk cId="3771339817" sldId="257"/>
            <ac:spMk id="3" creationId="{ECA90202-13CB-8018-2E8D-C99AF290CDC5}"/>
          </ac:spMkLst>
        </pc:spChg>
        <pc:spChg chg="add">
          <ac:chgData name="Victor Juliani" userId="4207a5c45c602f1e" providerId="LiveId" clId="{FBCA60B6-A696-4140-9DD8-7A62FE5588DC}" dt="2024-09-24T02:40:20.215" v="30"/>
          <ac:spMkLst>
            <pc:docMk/>
            <pc:sldMk cId="3771339817" sldId="257"/>
            <ac:spMk id="4" creationId="{07A33A77-D821-39E2-2DD2-43325EC340BA}"/>
          </ac:spMkLst>
        </pc:spChg>
        <pc:spChg chg="add">
          <ac:chgData name="Victor Juliani" userId="4207a5c45c602f1e" providerId="LiveId" clId="{FBCA60B6-A696-4140-9DD8-7A62FE5588DC}" dt="2024-09-24T02:40:24.503" v="32"/>
          <ac:spMkLst>
            <pc:docMk/>
            <pc:sldMk cId="3771339817" sldId="257"/>
            <ac:spMk id="5" creationId="{549E7C9A-6C9B-209B-B9F6-D783EC6C289E}"/>
          </ac:spMkLst>
        </pc:spChg>
        <pc:spChg chg="add del mod">
          <ac:chgData name="Victor Juliani" userId="4207a5c45c602f1e" providerId="LiveId" clId="{FBCA60B6-A696-4140-9DD8-7A62FE5588DC}" dt="2024-09-24T02:40:37.514" v="36" actId="478"/>
          <ac:spMkLst>
            <pc:docMk/>
            <pc:sldMk cId="3771339817" sldId="257"/>
            <ac:spMk id="6" creationId="{61837AFD-5A55-8D79-FC19-34EEB297F32A}"/>
          </ac:spMkLst>
        </pc:spChg>
        <pc:spChg chg="add mod">
          <ac:chgData name="Victor Juliani" userId="4207a5c45c602f1e" providerId="LiveId" clId="{FBCA60B6-A696-4140-9DD8-7A62FE5588DC}" dt="2024-09-24T02:41:06.064" v="53" actId="1076"/>
          <ac:spMkLst>
            <pc:docMk/>
            <pc:sldMk cId="3771339817" sldId="257"/>
            <ac:spMk id="7" creationId="{661BF520-BF6C-4AC3-459F-8934DA52BE3A}"/>
          </ac:spMkLst>
        </pc:spChg>
      </pc:sldChg>
      <pc:sldChg chg="delSp modSp mod">
        <pc:chgData name="Victor Juliani" userId="4207a5c45c602f1e" providerId="LiveId" clId="{FBCA60B6-A696-4140-9DD8-7A62FE5588DC}" dt="2024-09-24T02:41:28.032" v="58" actId="1076"/>
        <pc:sldMkLst>
          <pc:docMk/>
          <pc:sldMk cId="2283742701" sldId="258"/>
        </pc:sldMkLst>
        <pc:spChg chg="del">
          <ac:chgData name="Victor Juliani" userId="4207a5c45c602f1e" providerId="LiveId" clId="{FBCA60B6-A696-4140-9DD8-7A62FE5588DC}" dt="2024-09-24T02:41:18.786" v="54" actId="478"/>
          <ac:spMkLst>
            <pc:docMk/>
            <pc:sldMk cId="2283742701" sldId="258"/>
            <ac:spMk id="4" creationId="{BFC43EF4-BE3C-B215-72A1-3CEBA111D408}"/>
          </ac:spMkLst>
        </pc:spChg>
        <pc:spChg chg="mod">
          <ac:chgData name="Victor Juliani" userId="4207a5c45c602f1e" providerId="LiveId" clId="{FBCA60B6-A696-4140-9DD8-7A62FE5588DC}" dt="2024-09-24T02:41:28.032" v="58" actId="1076"/>
          <ac:spMkLst>
            <pc:docMk/>
            <pc:sldMk cId="2283742701" sldId="258"/>
            <ac:spMk id="7" creationId="{345BCF66-B4B2-2C4C-22F7-3D35169C2554}"/>
          </ac:spMkLst>
        </pc:spChg>
      </pc:sldChg>
      <pc:sldChg chg="addSp delSp modSp mod">
        <pc:chgData name="Victor Juliani" userId="4207a5c45c602f1e" providerId="LiveId" clId="{FBCA60B6-A696-4140-9DD8-7A62FE5588DC}" dt="2024-09-24T02:43:20.653" v="69" actId="14100"/>
        <pc:sldMkLst>
          <pc:docMk/>
          <pc:sldMk cId="353157822" sldId="259"/>
        </pc:sldMkLst>
        <pc:spChg chg="del">
          <ac:chgData name="Victor Juliani" userId="4207a5c45c602f1e" providerId="LiveId" clId="{FBCA60B6-A696-4140-9DD8-7A62FE5588DC}" dt="2024-09-24T02:43:01.138" v="59" actId="478"/>
          <ac:spMkLst>
            <pc:docMk/>
            <pc:sldMk cId="353157822" sldId="259"/>
            <ac:spMk id="3" creationId="{EEAF0335-463E-6A18-F2B2-AE4026DEBB04}"/>
          </ac:spMkLst>
        </pc:spChg>
        <pc:spChg chg="add mod">
          <ac:chgData name="Victor Juliani" userId="4207a5c45c602f1e" providerId="LiveId" clId="{FBCA60B6-A696-4140-9DD8-7A62FE5588DC}" dt="2024-09-24T02:43:20.653" v="69" actId="14100"/>
          <ac:spMkLst>
            <pc:docMk/>
            <pc:sldMk cId="353157822" sldId="259"/>
            <ac:spMk id="4" creationId="{82919982-7397-4C4E-361F-5E3E4638F6E7}"/>
          </ac:spMkLst>
        </pc:spChg>
        <pc:spChg chg="del">
          <ac:chgData name="Victor Juliani" userId="4207a5c45c602f1e" providerId="LiveId" clId="{FBCA60B6-A696-4140-9DD8-7A62FE5588DC}" dt="2024-09-24T02:43:02.058" v="60" actId="478"/>
          <ac:spMkLst>
            <pc:docMk/>
            <pc:sldMk cId="353157822" sldId="259"/>
            <ac:spMk id="6" creationId="{AEDB580B-9D39-AD87-497D-793A263EBBB1}"/>
          </ac:spMkLst>
        </pc:spChg>
        <pc:spChg chg="add del mod">
          <ac:chgData name="Victor Juliani" userId="4207a5c45c602f1e" providerId="LiveId" clId="{FBCA60B6-A696-4140-9DD8-7A62FE5588DC}" dt="2024-09-24T02:43:18.395" v="68" actId="22"/>
          <ac:spMkLst>
            <pc:docMk/>
            <pc:sldMk cId="353157822" sldId="259"/>
            <ac:spMk id="7" creationId="{C86C9F44-73E9-9D7E-0745-4980443A0A00}"/>
          </ac:spMkLst>
        </pc:spChg>
        <pc:spChg chg="del">
          <ac:chgData name="Victor Juliani" userId="4207a5c45c602f1e" providerId="LiveId" clId="{FBCA60B6-A696-4140-9DD8-7A62FE5588DC}" dt="2024-09-24T02:43:03.145" v="61" actId="478"/>
          <ac:spMkLst>
            <pc:docMk/>
            <pc:sldMk cId="353157822" sldId="259"/>
            <ac:spMk id="18" creationId="{AEA63E25-7706-706D-BE5D-67840D2D0A92}"/>
          </ac:spMkLst>
        </pc:spChg>
      </pc:sldChg>
      <pc:sldChg chg="del">
        <pc:chgData name="Victor Juliani" userId="4207a5c45c602f1e" providerId="LiveId" clId="{FBCA60B6-A696-4140-9DD8-7A62FE5588DC}" dt="2024-09-24T02:43:33.115" v="75" actId="47"/>
        <pc:sldMkLst>
          <pc:docMk/>
          <pc:sldMk cId="4010488594" sldId="260"/>
        </pc:sldMkLst>
      </pc:sldChg>
      <pc:sldChg chg="addSp delSp modSp mod">
        <pc:chgData name="Victor Juliani" userId="4207a5c45c602f1e" providerId="LiveId" clId="{FBCA60B6-A696-4140-9DD8-7A62FE5588DC}" dt="2024-09-24T02:43:46.331" v="80" actId="1076"/>
        <pc:sldMkLst>
          <pc:docMk/>
          <pc:sldMk cId="1621283461" sldId="261"/>
        </pc:sldMkLst>
        <pc:spChg chg="del">
          <ac:chgData name="Victor Juliani" userId="4207a5c45c602f1e" providerId="LiveId" clId="{FBCA60B6-A696-4140-9DD8-7A62FE5588DC}" dt="2024-09-24T02:43:36.410" v="76" actId="478"/>
          <ac:spMkLst>
            <pc:docMk/>
            <pc:sldMk cId="1621283461" sldId="261"/>
            <ac:spMk id="3" creationId="{C972AEBD-8BFC-96E5-0111-9888E03E1D9C}"/>
          </ac:spMkLst>
        </pc:spChg>
        <pc:spChg chg="add mod">
          <ac:chgData name="Victor Juliani" userId="4207a5c45c602f1e" providerId="LiveId" clId="{FBCA60B6-A696-4140-9DD8-7A62FE5588DC}" dt="2024-09-24T02:43:46.331" v="80" actId="1076"/>
          <ac:spMkLst>
            <pc:docMk/>
            <pc:sldMk cId="1621283461" sldId="261"/>
            <ac:spMk id="4" creationId="{48D10027-ED47-287F-4141-A930C25E5C4A}"/>
          </ac:spMkLst>
        </pc:spChg>
      </pc:sldChg>
      <pc:sldChg chg="addSp delSp modSp mod">
        <pc:chgData name="Victor Juliani" userId="4207a5c45c602f1e" providerId="LiveId" clId="{FBCA60B6-A696-4140-9DD8-7A62FE5588DC}" dt="2024-09-24T02:43:57.735" v="84" actId="14100"/>
        <pc:sldMkLst>
          <pc:docMk/>
          <pc:sldMk cId="2111303948" sldId="262"/>
        </pc:sldMkLst>
        <pc:spChg chg="add mod">
          <ac:chgData name="Victor Juliani" userId="4207a5c45c602f1e" providerId="LiveId" clId="{FBCA60B6-A696-4140-9DD8-7A62FE5588DC}" dt="2024-09-24T02:43:57.735" v="84" actId="14100"/>
          <ac:spMkLst>
            <pc:docMk/>
            <pc:sldMk cId="2111303948" sldId="262"/>
            <ac:spMk id="3" creationId="{1E978BF0-B385-C8A7-E34C-42E3D42A371F}"/>
          </ac:spMkLst>
        </pc:spChg>
        <pc:spChg chg="del">
          <ac:chgData name="Victor Juliani" userId="4207a5c45c602f1e" providerId="LiveId" clId="{FBCA60B6-A696-4140-9DD8-7A62FE5588DC}" dt="2024-09-24T02:43:49.793" v="81" actId="478"/>
          <ac:spMkLst>
            <pc:docMk/>
            <pc:sldMk cId="2111303948" sldId="262"/>
            <ac:spMk id="4" creationId="{1BE9B240-043E-7E6A-15E0-1C5076C45F4A}"/>
          </ac:spMkLst>
        </pc:spChg>
        <pc:picChg chg="del">
          <ac:chgData name="Victor Juliani" userId="4207a5c45c602f1e" providerId="LiveId" clId="{FBCA60B6-A696-4140-9DD8-7A62FE5588DC}" dt="2024-09-24T02:43:49.793" v="81" actId="478"/>
          <ac:picMkLst>
            <pc:docMk/>
            <pc:sldMk cId="2111303948" sldId="262"/>
            <ac:picMk id="6" creationId="{2C46849D-633B-30E6-C66D-2392E865A47A}"/>
          </ac:picMkLst>
        </pc:picChg>
      </pc:sldChg>
      <pc:sldChg chg="addSp delSp modSp mod">
        <pc:chgData name="Victor Juliani" userId="4207a5c45c602f1e" providerId="LiveId" clId="{FBCA60B6-A696-4140-9DD8-7A62FE5588DC}" dt="2024-09-24T02:44:38.412" v="90" actId="20577"/>
        <pc:sldMkLst>
          <pc:docMk/>
          <pc:sldMk cId="1387018714" sldId="263"/>
        </pc:sldMkLst>
        <pc:spChg chg="del">
          <ac:chgData name="Victor Juliani" userId="4207a5c45c602f1e" providerId="LiveId" clId="{FBCA60B6-A696-4140-9DD8-7A62FE5588DC}" dt="2024-09-24T02:44:01.266" v="85" actId="478"/>
          <ac:spMkLst>
            <pc:docMk/>
            <pc:sldMk cId="1387018714" sldId="263"/>
            <ac:spMk id="3" creationId="{1A4246C0-F346-A64C-1E71-1730C9538212}"/>
          </ac:spMkLst>
        </pc:spChg>
        <pc:spChg chg="add mod">
          <ac:chgData name="Victor Juliani" userId="4207a5c45c602f1e" providerId="LiveId" clId="{FBCA60B6-A696-4140-9DD8-7A62FE5588DC}" dt="2024-09-24T02:44:38.412" v="90" actId="20577"/>
          <ac:spMkLst>
            <pc:docMk/>
            <pc:sldMk cId="1387018714" sldId="263"/>
            <ac:spMk id="4" creationId="{8B29F0B4-588C-F49A-63CF-57E875C36C10}"/>
          </ac:spMkLst>
        </pc:spChg>
        <pc:picChg chg="del">
          <ac:chgData name="Victor Juliani" userId="4207a5c45c602f1e" providerId="LiveId" clId="{FBCA60B6-A696-4140-9DD8-7A62FE5588DC}" dt="2024-09-24T02:44:01.266" v="85" actId="478"/>
          <ac:picMkLst>
            <pc:docMk/>
            <pc:sldMk cId="1387018714" sldId="263"/>
            <ac:picMk id="7" creationId="{69D2986E-91EB-1D62-19FD-2D16BD98BD76}"/>
          </ac:picMkLst>
        </pc:picChg>
      </pc:sldChg>
      <pc:sldChg chg="addSp delSp modSp mod">
        <pc:chgData name="Victor Juliani" userId="4207a5c45c602f1e" providerId="LiveId" clId="{FBCA60B6-A696-4140-9DD8-7A62FE5588DC}" dt="2024-09-24T02:44:49.408" v="94" actId="14100"/>
        <pc:sldMkLst>
          <pc:docMk/>
          <pc:sldMk cId="3482448269" sldId="264"/>
        </pc:sldMkLst>
        <pc:spChg chg="add mod">
          <ac:chgData name="Victor Juliani" userId="4207a5c45c602f1e" providerId="LiveId" clId="{FBCA60B6-A696-4140-9DD8-7A62FE5588DC}" dt="2024-09-24T02:44:49.408" v="94" actId="14100"/>
          <ac:spMkLst>
            <pc:docMk/>
            <pc:sldMk cId="3482448269" sldId="264"/>
            <ac:spMk id="3" creationId="{A61B353C-55EB-C037-BD1C-01A8A69226AF}"/>
          </ac:spMkLst>
        </pc:spChg>
        <pc:spChg chg="del">
          <ac:chgData name="Victor Juliani" userId="4207a5c45c602f1e" providerId="LiveId" clId="{FBCA60B6-A696-4140-9DD8-7A62FE5588DC}" dt="2024-09-24T02:44:41.929" v="91" actId="478"/>
          <ac:spMkLst>
            <pc:docMk/>
            <pc:sldMk cId="3482448269" sldId="264"/>
            <ac:spMk id="4" creationId="{E6F69E70-6583-BD0E-B6E9-DA37D5953C0A}"/>
          </ac:spMkLst>
        </pc:spChg>
      </pc:sldChg>
      <pc:sldChg chg="addSp delSp modSp mod">
        <pc:chgData name="Victor Juliani" userId="4207a5c45c602f1e" providerId="LiveId" clId="{FBCA60B6-A696-4140-9DD8-7A62FE5588DC}" dt="2024-09-24T02:44:59.368" v="98" actId="14100"/>
        <pc:sldMkLst>
          <pc:docMk/>
          <pc:sldMk cId="1890880170" sldId="265"/>
        </pc:sldMkLst>
        <pc:spChg chg="del">
          <ac:chgData name="Victor Juliani" userId="4207a5c45c602f1e" providerId="LiveId" clId="{FBCA60B6-A696-4140-9DD8-7A62FE5588DC}" dt="2024-09-24T02:44:52.193" v="95" actId="478"/>
          <ac:spMkLst>
            <pc:docMk/>
            <pc:sldMk cId="1890880170" sldId="265"/>
            <ac:spMk id="3" creationId="{C7FBA4BB-DA06-416C-BB50-EE5622B84128}"/>
          </ac:spMkLst>
        </pc:spChg>
        <pc:spChg chg="add mod">
          <ac:chgData name="Victor Juliani" userId="4207a5c45c602f1e" providerId="LiveId" clId="{FBCA60B6-A696-4140-9DD8-7A62FE5588DC}" dt="2024-09-24T02:44:59.368" v="98" actId="14100"/>
          <ac:spMkLst>
            <pc:docMk/>
            <pc:sldMk cId="1890880170" sldId="265"/>
            <ac:spMk id="4" creationId="{5C37709E-FE42-0B1F-DEA0-AC30807876C4}"/>
          </ac:spMkLst>
        </pc:spChg>
        <pc:picChg chg="del">
          <ac:chgData name="Victor Juliani" userId="4207a5c45c602f1e" providerId="LiveId" clId="{FBCA60B6-A696-4140-9DD8-7A62FE5588DC}" dt="2024-09-24T02:44:52.193" v="95" actId="478"/>
          <ac:picMkLst>
            <pc:docMk/>
            <pc:sldMk cId="1890880170" sldId="265"/>
            <ac:picMk id="6" creationId="{6258199F-7C9E-5367-A5B6-A5F60F331E95}"/>
          </ac:picMkLst>
        </pc:picChg>
      </pc:sldChg>
      <pc:sldChg chg="modSp mod">
        <pc:chgData name="Victor Juliani" userId="4207a5c45c602f1e" providerId="LiveId" clId="{FBCA60B6-A696-4140-9DD8-7A62FE5588DC}" dt="2024-09-24T02:39:49.132" v="0"/>
        <pc:sldMkLst>
          <pc:docMk/>
          <pc:sldMk cId="2159214510" sldId="266"/>
        </pc:sldMkLst>
        <pc:spChg chg="mod">
          <ac:chgData name="Victor Juliani" userId="4207a5c45c602f1e" providerId="LiveId" clId="{FBCA60B6-A696-4140-9DD8-7A62FE5588DC}" dt="2024-09-24T02:39:49.132" v="0"/>
          <ac:spMkLst>
            <pc:docMk/>
            <pc:sldMk cId="2159214510" sldId="266"/>
            <ac:spMk id="5" creationId="{617613B7-0BCC-ABFF-532B-10166EEB17E2}"/>
          </ac:spMkLst>
        </pc:spChg>
      </pc:sldChg>
      <pc:sldChg chg="addSp delSp modSp add mod">
        <pc:chgData name="Victor Juliani" userId="4207a5c45c602f1e" providerId="LiveId" clId="{FBCA60B6-A696-4140-9DD8-7A62FE5588DC}" dt="2024-09-24T02:43:31.247" v="74" actId="14100"/>
        <pc:sldMkLst>
          <pc:docMk/>
          <pc:sldMk cId="721453205" sldId="267"/>
        </pc:sldMkLst>
        <pc:spChg chg="add mod">
          <ac:chgData name="Victor Juliani" userId="4207a5c45c602f1e" providerId="LiveId" clId="{FBCA60B6-A696-4140-9DD8-7A62FE5588DC}" dt="2024-09-24T02:43:31.247" v="74" actId="14100"/>
          <ac:spMkLst>
            <pc:docMk/>
            <pc:sldMk cId="721453205" sldId="267"/>
            <ac:spMk id="3" creationId="{630A8883-32B1-38D1-891A-422B97842A94}"/>
          </ac:spMkLst>
        </pc:spChg>
        <pc:spChg chg="del">
          <ac:chgData name="Victor Juliani" userId="4207a5c45c602f1e" providerId="LiveId" clId="{FBCA60B6-A696-4140-9DD8-7A62FE5588DC}" dt="2024-09-24T02:43:26.473" v="71" actId="478"/>
          <ac:spMkLst>
            <pc:docMk/>
            <pc:sldMk cId="721453205" sldId="267"/>
            <ac:spMk id="4" creationId="{82919982-7397-4C4E-361F-5E3E4638F6E7}"/>
          </ac:spMkLst>
        </pc:spChg>
      </pc:sldChg>
      <pc:sldChg chg="addSp delSp modSp add mod">
        <pc:chgData name="Victor Juliani" userId="4207a5c45c602f1e" providerId="LiveId" clId="{FBCA60B6-A696-4140-9DD8-7A62FE5588DC}" dt="2024-09-24T02:45:12.248" v="103" actId="14100"/>
        <pc:sldMkLst>
          <pc:docMk/>
          <pc:sldMk cId="3697500696" sldId="268"/>
        </pc:sldMkLst>
        <pc:spChg chg="add mod">
          <ac:chgData name="Victor Juliani" userId="4207a5c45c602f1e" providerId="LiveId" clId="{FBCA60B6-A696-4140-9DD8-7A62FE5588DC}" dt="2024-09-24T02:45:12.248" v="103" actId="14100"/>
          <ac:spMkLst>
            <pc:docMk/>
            <pc:sldMk cId="3697500696" sldId="268"/>
            <ac:spMk id="3" creationId="{EBE4F433-2E43-1355-FA07-04DFE1604D1C}"/>
          </ac:spMkLst>
        </pc:spChg>
        <pc:spChg chg="del">
          <ac:chgData name="Victor Juliani" userId="4207a5c45c602f1e" providerId="LiveId" clId="{FBCA60B6-A696-4140-9DD8-7A62FE5588DC}" dt="2024-09-24T02:45:05.506" v="100" actId="478"/>
          <ac:spMkLst>
            <pc:docMk/>
            <pc:sldMk cId="3697500696" sldId="268"/>
            <ac:spMk id="4" creationId="{5C37709E-FE42-0B1F-DEA0-AC30807876C4}"/>
          </ac:spMkLst>
        </pc:spChg>
      </pc:sldChg>
      <pc:sldChg chg="addSp delSp modSp add mod">
        <pc:chgData name="Victor Juliani" userId="4207a5c45c602f1e" providerId="LiveId" clId="{FBCA60B6-A696-4140-9DD8-7A62FE5588DC}" dt="2024-09-24T02:46:08.328" v="108" actId="14100"/>
        <pc:sldMkLst>
          <pc:docMk/>
          <pc:sldMk cId="3334187980" sldId="269"/>
        </pc:sldMkLst>
        <pc:spChg chg="del">
          <ac:chgData name="Victor Juliani" userId="4207a5c45c602f1e" providerId="LiveId" clId="{FBCA60B6-A696-4140-9DD8-7A62FE5588DC}" dt="2024-09-24T02:45:16.562" v="105" actId="478"/>
          <ac:spMkLst>
            <pc:docMk/>
            <pc:sldMk cId="3334187980" sldId="269"/>
            <ac:spMk id="3" creationId="{EBE4F433-2E43-1355-FA07-04DFE1604D1C}"/>
          </ac:spMkLst>
        </pc:spChg>
        <pc:spChg chg="add mod">
          <ac:chgData name="Victor Juliani" userId="4207a5c45c602f1e" providerId="LiveId" clId="{FBCA60B6-A696-4140-9DD8-7A62FE5588DC}" dt="2024-09-24T02:46:08.328" v="108" actId="14100"/>
          <ac:spMkLst>
            <pc:docMk/>
            <pc:sldMk cId="3334187980" sldId="269"/>
            <ac:spMk id="4" creationId="{7738D60C-81E6-9095-C30E-F0D8FB68A06A}"/>
          </ac:spMkLst>
        </pc:spChg>
      </pc:sldChg>
      <pc:sldChg chg="addSp delSp modSp add mod">
        <pc:chgData name="Victor Juliani" userId="4207a5c45c602f1e" providerId="LiveId" clId="{FBCA60B6-A696-4140-9DD8-7A62FE5588DC}" dt="2024-09-24T02:46:36.439" v="118" actId="1076"/>
        <pc:sldMkLst>
          <pc:docMk/>
          <pc:sldMk cId="3359284182" sldId="270"/>
        </pc:sldMkLst>
        <pc:spChg chg="add mod">
          <ac:chgData name="Victor Juliani" userId="4207a5c45c602f1e" providerId="LiveId" clId="{FBCA60B6-A696-4140-9DD8-7A62FE5588DC}" dt="2024-09-24T02:46:36.439" v="118" actId="1076"/>
          <ac:spMkLst>
            <pc:docMk/>
            <pc:sldMk cId="3359284182" sldId="270"/>
            <ac:spMk id="3" creationId="{C6794FA8-0E70-3F1A-C98D-AACD0181DA7A}"/>
          </ac:spMkLst>
        </pc:spChg>
        <pc:spChg chg="del">
          <ac:chgData name="Victor Juliani" userId="4207a5c45c602f1e" providerId="LiveId" clId="{FBCA60B6-A696-4140-9DD8-7A62FE5588DC}" dt="2024-09-24T02:46:12.042" v="110" actId="478"/>
          <ac:spMkLst>
            <pc:docMk/>
            <pc:sldMk cId="3359284182" sldId="270"/>
            <ac:spMk id="4" creationId="{7738D60C-81E6-9095-C30E-F0D8FB68A06A}"/>
          </ac:spMkLst>
        </pc:spChg>
      </pc:sldChg>
      <pc:sldChg chg="addSp delSp modSp add mod">
        <pc:chgData name="Victor Juliani" userId="4207a5c45c602f1e" providerId="LiveId" clId="{FBCA60B6-A696-4140-9DD8-7A62FE5588DC}" dt="2024-09-24T02:46:47.122" v="123" actId="14100"/>
        <pc:sldMkLst>
          <pc:docMk/>
          <pc:sldMk cId="1122971852" sldId="271"/>
        </pc:sldMkLst>
        <pc:spChg chg="del">
          <ac:chgData name="Victor Juliani" userId="4207a5c45c602f1e" providerId="LiveId" clId="{FBCA60B6-A696-4140-9DD8-7A62FE5588DC}" dt="2024-09-24T02:46:40.442" v="120" actId="478"/>
          <ac:spMkLst>
            <pc:docMk/>
            <pc:sldMk cId="1122971852" sldId="271"/>
            <ac:spMk id="3" creationId="{C6794FA8-0E70-3F1A-C98D-AACD0181DA7A}"/>
          </ac:spMkLst>
        </pc:spChg>
        <pc:spChg chg="add mod">
          <ac:chgData name="Victor Juliani" userId="4207a5c45c602f1e" providerId="LiveId" clId="{FBCA60B6-A696-4140-9DD8-7A62FE5588DC}" dt="2024-09-24T02:46:47.122" v="123" actId="14100"/>
          <ac:spMkLst>
            <pc:docMk/>
            <pc:sldMk cId="1122971852" sldId="271"/>
            <ac:spMk id="4" creationId="{74D6EC47-722E-9F23-DA26-98808C68FA73}"/>
          </ac:spMkLst>
        </pc:spChg>
      </pc:sldChg>
      <pc:sldChg chg="addSp delSp modSp add mod">
        <pc:chgData name="Victor Juliani" userId="4207a5c45c602f1e" providerId="LiveId" clId="{FBCA60B6-A696-4140-9DD8-7A62FE5588DC}" dt="2024-09-24T02:47:05.795" v="130" actId="14100"/>
        <pc:sldMkLst>
          <pc:docMk/>
          <pc:sldMk cId="3188959038" sldId="272"/>
        </pc:sldMkLst>
        <pc:spChg chg="add del">
          <ac:chgData name="Victor Juliani" userId="4207a5c45c602f1e" providerId="LiveId" clId="{FBCA60B6-A696-4140-9DD8-7A62FE5588DC}" dt="2024-09-24T02:46:58.619" v="127" actId="22"/>
          <ac:spMkLst>
            <pc:docMk/>
            <pc:sldMk cId="3188959038" sldId="272"/>
            <ac:spMk id="3" creationId="{956D4CDD-7E84-4583-6DA5-F32F66BE6FBF}"/>
          </ac:spMkLst>
        </pc:spChg>
        <pc:spChg chg="del">
          <ac:chgData name="Victor Juliani" userId="4207a5c45c602f1e" providerId="LiveId" clId="{FBCA60B6-A696-4140-9DD8-7A62FE5588DC}" dt="2024-09-24T02:46:51.906" v="125" actId="478"/>
          <ac:spMkLst>
            <pc:docMk/>
            <pc:sldMk cId="3188959038" sldId="272"/>
            <ac:spMk id="4" creationId="{74D6EC47-722E-9F23-DA26-98808C68FA73}"/>
          </ac:spMkLst>
        </pc:spChg>
        <pc:spChg chg="add mod">
          <ac:chgData name="Victor Juliani" userId="4207a5c45c602f1e" providerId="LiveId" clId="{FBCA60B6-A696-4140-9DD8-7A62FE5588DC}" dt="2024-09-24T02:47:05.795" v="130" actId="14100"/>
          <ac:spMkLst>
            <pc:docMk/>
            <pc:sldMk cId="3188959038" sldId="272"/>
            <ac:spMk id="6" creationId="{CFA66154-9FB8-0303-D422-395198B8B26C}"/>
          </ac:spMkLst>
        </pc:spChg>
      </pc:sldChg>
      <pc:sldChg chg="addSp delSp modSp add mod">
        <pc:chgData name="Victor Juliani" userId="4207a5c45c602f1e" providerId="LiveId" clId="{FBCA60B6-A696-4140-9DD8-7A62FE5588DC}" dt="2024-09-24T02:47:47.298" v="136" actId="1076"/>
        <pc:sldMkLst>
          <pc:docMk/>
          <pc:sldMk cId="1600816795" sldId="273"/>
        </pc:sldMkLst>
        <pc:spChg chg="add mod">
          <ac:chgData name="Victor Juliani" userId="4207a5c45c602f1e" providerId="LiveId" clId="{FBCA60B6-A696-4140-9DD8-7A62FE5588DC}" dt="2024-09-24T02:47:47.298" v="136" actId="1076"/>
          <ac:spMkLst>
            <pc:docMk/>
            <pc:sldMk cId="1600816795" sldId="273"/>
            <ac:spMk id="3" creationId="{F0CD7BF4-1E71-5537-C77F-299C405682C2}"/>
          </ac:spMkLst>
        </pc:spChg>
        <pc:spChg chg="del">
          <ac:chgData name="Victor Juliani" userId="4207a5c45c602f1e" providerId="LiveId" clId="{FBCA60B6-A696-4140-9DD8-7A62FE5588DC}" dt="2024-09-24T02:47:41.866" v="132" actId="478"/>
          <ac:spMkLst>
            <pc:docMk/>
            <pc:sldMk cId="1600816795" sldId="273"/>
            <ac:spMk id="6" creationId="{CFA66154-9FB8-0303-D422-395198B8B26C}"/>
          </ac:spMkLst>
        </pc:spChg>
      </pc:sldChg>
      <pc:sldChg chg="addSp delSp modSp add mod">
        <pc:chgData name="Victor Juliani" userId="4207a5c45c602f1e" providerId="LiveId" clId="{FBCA60B6-A696-4140-9DD8-7A62FE5588DC}" dt="2024-09-24T02:48:17.882" v="146" actId="1076"/>
        <pc:sldMkLst>
          <pc:docMk/>
          <pc:sldMk cId="740998052" sldId="274"/>
        </pc:sldMkLst>
        <pc:spChg chg="add">
          <ac:chgData name="Victor Juliani" userId="4207a5c45c602f1e" providerId="LiveId" clId="{FBCA60B6-A696-4140-9DD8-7A62FE5588DC}" dt="2024-09-24T02:47:57.649" v="139"/>
          <ac:spMkLst>
            <pc:docMk/>
            <pc:sldMk cId="740998052" sldId="274"/>
            <ac:spMk id="2" creationId="{2A468F21-8C03-7CBA-2194-883111CD410E}"/>
          </ac:spMkLst>
        </pc:spChg>
        <pc:spChg chg="del">
          <ac:chgData name="Victor Juliani" userId="4207a5c45c602f1e" providerId="LiveId" clId="{FBCA60B6-A696-4140-9DD8-7A62FE5588DC}" dt="2024-09-24T02:47:50.650" v="138" actId="478"/>
          <ac:spMkLst>
            <pc:docMk/>
            <pc:sldMk cId="740998052" sldId="274"/>
            <ac:spMk id="3" creationId="{F0CD7BF4-1E71-5537-C77F-299C405682C2}"/>
          </ac:spMkLst>
        </pc:spChg>
        <pc:spChg chg="add">
          <ac:chgData name="Victor Juliani" userId="4207a5c45c602f1e" providerId="LiveId" clId="{FBCA60B6-A696-4140-9DD8-7A62FE5588DC}" dt="2024-09-24T02:47:57.649" v="139"/>
          <ac:spMkLst>
            <pc:docMk/>
            <pc:sldMk cId="740998052" sldId="274"/>
            <ac:spMk id="4" creationId="{6DFF7FCD-2D8B-FE1A-D214-71306A80E2B0}"/>
          </ac:spMkLst>
        </pc:spChg>
        <pc:spChg chg="add">
          <ac:chgData name="Victor Juliani" userId="4207a5c45c602f1e" providerId="LiveId" clId="{FBCA60B6-A696-4140-9DD8-7A62FE5588DC}" dt="2024-09-24T02:47:57.649" v="139"/>
          <ac:spMkLst>
            <pc:docMk/>
            <pc:sldMk cId="740998052" sldId="274"/>
            <ac:spMk id="5" creationId="{4D09394A-F2C6-55F4-7157-1F0267D6B1BB}"/>
          </ac:spMkLst>
        </pc:spChg>
        <pc:spChg chg="add mod">
          <ac:chgData name="Victor Juliani" userId="4207a5c45c602f1e" providerId="LiveId" clId="{FBCA60B6-A696-4140-9DD8-7A62FE5588DC}" dt="2024-09-24T02:48:17.882" v="146" actId="1076"/>
          <ac:spMkLst>
            <pc:docMk/>
            <pc:sldMk cId="740998052" sldId="274"/>
            <ac:spMk id="7" creationId="{B4D602B0-9E55-96C5-8223-C7FABC2E960C}"/>
          </ac:spMkLst>
        </pc:spChg>
      </pc:sldChg>
      <pc:sldChg chg="addSp delSp modSp add mod">
        <pc:chgData name="Victor Juliani" userId="4207a5c45c602f1e" providerId="LiveId" clId="{FBCA60B6-A696-4140-9DD8-7A62FE5588DC}" dt="2024-09-24T02:48:41.203" v="155" actId="14100"/>
        <pc:sldMkLst>
          <pc:docMk/>
          <pc:sldMk cId="2725223250" sldId="275"/>
        </pc:sldMkLst>
        <pc:spChg chg="add">
          <ac:chgData name="Victor Juliani" userId="4207a5c45c602f1e" providerId="LiveId" clId="{FBCA60B6-A696-4140-9DD8-7A62FE5588DC}" dt="2024-09-24T02:48:27.185" v="149"/>
          <ac:spMkLst>
            <pc:docMk/>
            <pc:sldMk cId="2725223250" sldId="275"/>
            <ac:spMk id="2" creationId="{2480F70F-C71D-84D7-678C-3C543E532025}"/>
          </ac:spMkLst>
        </pc:spChg>
        <pc:spChg chg="add">
          <ac:chgData name="Victor Juliani" userId="4207a5c45c602f1e" providerId="LiveId" clId="{FBCA60B6-A696-4140-9DD8-7A62FE5588DC}" dt="2024-09-24T02:48:27.185" v="149"/>
          <ac:spMkLst>
            <pc:docMk/>
            <pc:sldMk cId="2725223250" sldId="275"/>
            <ac:spMk id="3" creationId="{6662A064-3324-3F2E-47F3-63562E9D02E3}"/>
          </ac:spMkLst>
        </pc:spChg>
        <pc:spChg chg="add">
          <ac:chgData name="Victor Juliani" userId="4207a5c45c602f1e" providerId="LiveId" clId="{FBCA60B6-A696-4140-9DD8-7A62FE5588DC}" dt="2024-09-24T02:48:27.185" v="149"/>
          <ac:spMkLst>
            <pc:docMk/>
            <pc:sldMk cId="2725223250" sldId="275"/>
            <ac:spMk id="4" creationId="{27629083-171D-1B64-7C6E-552A19F2EB16}"/>
          </ac:spMkLst>
        </pc:spChg>
        <pc:spChg chg="add">
          <ac:chgData name="Victor Juliani" userId="4207a5c45c602f1e" providerId="LiveId" clId="{FBCA60B6-A696-4140-9DD8-7A62FE5588DC}" dt="2024-09-24T02:48:27.185" v="149"/>
          <ac:spMkLst>
            <pc:docMk/>
            <pc:sldMk cId="2725223250" sldId="275"/>
            <ac:spMk id="5" creationId="{68544133-26F5-E9A3-536D-8A6201645D7A}"/>
          </ac:spMkLst>
        </pc:spChg>
        <pc:spChg chg="add">
          <ac:chgData name="Victor Juliani" userId="4207a5c45c602f1e" providerId="LiveId" clId="{FBCA60B6-A696-4140-9DD8-7A62FE5588DC}" dt="2024-09-24T02:48:27.185" v="149"/>
          <ac:spMkLst>
            <pc:docMk/>
            <pc:sldMk cId="2725223250" sldId="275"/>
            <ac:spMk id="6" creationId="{19BB5770-66E9-F7F1-7C8D-7FB9B666D650}"/>
          </ac:spMkLst>
        </pc:spChg>
        <pc:spChg chg="del">
          <ac:chgData name="Victor Juliani" userId="4207a5c45c602f1e" providerId="LiveId" clId="{FBCA60B6-A696-4140-9DD8-7A62FE5588DC}" dt="2024-09-24T02:48:26.962" v="148" actId="478"/>
          <ac:spMkLst>
            <pc:docMk/>
            <pc:sldMk cId="2725223250" sldId="275"/>
            <ac:spMk id="7" creationId="{B4D602B0-9E55-96C5-8223-C7FABC2E960C}"/>
          </ac:spMkLst>
        </pc:spChg>
        <pc:spChg chg="add mod">
          <ac:chgData name="Victor Juliani" userId="4207a5c45c602f1e" providerId="LiveId" clId="{FBCA60B6-A696-4140-9DD8-7A62FE5588DC}" dt="2024-09-24T02:48:35.091" v="152" actId="14100"/>
          <ac:spMkLst>
            <pc:docMk/>
            <pc:sldMk cId="2725223250" sldId="275"/>
            <ac:spMk id="9" creationId="{49AF7E6F-D18B-61F1-F2CC-1C446004DE8A}"/>
          </ac:spMkLst>
        </pc:spChg>
        <pc:spChg chg="add mod">
          <ac:chgData name="Victor Juliani" userId="4207a5c45c602f1e" providerId="LiveId" clId="{FBCA60B6-A696-4140-9DD8-7A62FE5588DC}" dt="2024-09-24T02:48:41.203" v="155" actId="14100"/>
          <ac:spMkLst>
            <pc:docMk/>
            <pc:sldMk cId="2725223250" sldId="275"/>
            <ac:spMk id="11" creationId="{0B1BDE71-5E27-F8FF-4CF9-2764248968D1}"/>
          </ac:spMkLst>
        </pc:spChg>
      </pc:sldChg>
      <pc:sldChg chg="addSp delSp modSp add mod">
        <pc:chgData name="Victor Juliani" userId="4207a5c45c602f1e" providerId="LiveId" clId="{FBCA60B6-A696-4140-9DD8-7A62FE5588DC}" dt="2024-09-24T02:49:14.359" v="160" actId="14100"/>
        <pc:sldMkLst>
          <pc:docMk/>
          <pc:sldMk cId="3442102802" sldId="276"/>
        </pc:sldMkLst>
        <pc:spChg chg="add mod">
          <ac:chgData name="Victor Juliani" userId="4207a5c45c602f1e" providerId="LiveId" clId="{FBCA60B6-A696-4140-9DD8-7A62FE5588DC}" dt="2024-09-24T02:49:14.359" v="160" actId="14100"/>
          <ac:spMkLst>
            <pc:docMk/>
            <pc:sldMk cId="3442102802" sldId="276"/>
            <ac:spMk id="3" creationId="{34DF019F-AE10-30F3-C96E-4E345152F602}"/>
          </ac:spMkLst>
        </pc:spChg>
        <pc:spChg chg="del">
          <ac:chgData name="Victor Juliani" userId="4207a5c45c602f1e" providerId="LiveId" clId="{FBCA60B6-A696-4140-9DD8-7A62FE5588DC}" dt="2024-09-24T02:49:05.241" v="157" actId="478"/>
          <ac:spMkLst>
            <pc:docMk/>
            <pc:sldMk cId="3442102802" sldId="276"/>
            <ac:spMk id="9" creationId="{49AF7E6F-D18B-61F1-F2CC-1C446004DE8A}"/>
          </ac:spMkLst>
        </pc:spChg>
        <pc:spChg chg="del">
          <ac:chgData name="Victor Juliani" userId="4207a5c45c602f1e" providerId="LiveId" clId="{FBCA60B6-A696-4140-9DD8-7A62FE5588DC}" dt="2024-09-24T02:49:05.241" v="157" actId="478"/>
          <ac:spMkLst>
            <pc:docMk/>
            <pc:sldMk cId="3442102802" sldId="276"/>
            <ac:spMk id="11" creationId="{0B1BDE71-5E27-F8FF-4CF9-2764248968D1}"/>
          </ac:spMkLst>
        </pc:spChg>
      </pc:sldChg>
      <pc:sldChg chg="addSp delSp modSp add mod">
        <pc:chgData name="Victor Juliani" userId="4207a5c45c602f1e" providerId="LiveId" clId="{FBCA60B6-A696-4140-9DD8-7A62FE5588DC}" dt="2024-09-24T02:49:24.627" v="165" actId="1076"/>
        <pc:sldMkLst>
          <pc:docMk/>
          <pc:sldMk cId="2304166574" sldId="277"/>
        </pc:sldMkLst>
        <pc:spChg chg="del">
          <ac:chgData name="Victor Juliani" userId="4207a5c45c602f1e" providerId="LiveId" clId="{FBCA60B6-A696-4140-9DD8-7A62FE5588DC}" dt="2024-09-24T02:49:18.570" v="162" actId="478"/>
          <ac:spMkLst>
            <pc:docMk/>
            <pc:sldMk cId="2304166574" sldId="277"/>
            <ac:spMk id="3" creationId="{34DF019F-AE10-30F3-C96E-4E345152F602}"/>
          </ac:spMkLst>
        </pc:spChg>
        <pc:spChg chg="add mod">
          <ac:chgData name="Victor Juliani" userId="4207a5c45c602f1e" providerId="LiveId" clId="{FBCA60B6-A696-4140-9DD8-7A62FE5588DC}" dt="2024-09-24T02:49:24.627" v="165" actId="1076"/>
          <ac:spMkLst>
            <pc:docMk/>
            <pc:sldMk cId="2304166574" sldId="277"/>
            <ac:spMk id="4" creationId="{FB465A47-9C46-6269-285A-38AB34632DC2}"/>
          </ac:spMkLst>
        </pc:spChg>
      </pc:sldChg>
      <pc:sldChg chg="addSp delSp modSp add mod">
        <pc:chgData name="Victor Juliani" userId="4207a5c45c602f1e" providerId="LiveId" clId="{FBCA60B6-A696-4140-9DD8-7A62FE5588DC}" dt="2024-09-24T02:49:39.654" v="172" actId="14100"/>
        <pc:sldMkLst>
          <pc:docMk/>
          <pc:sldMk cId="2863450570" sldId="278"/>
        </pc:sldMkLst>
        <pc:spChg chg="add del">
          <ac:chgData name="Victor Juliani" userId="4207a5c45c602f1e" providerId="LiveId" clId="{FBCA60B6-A696-4140-9DD8-7A62FE5588DC}" dt="2024-09-24T02:49:32.731" v="169" actId="22"/>
          <ac:spMkLst>
            <pc:docMk/>
            <pc:sldMk cId="2863450570" sldId="278"/>
            <ac:spMk id="3" creationId="{59812FBE-25A8-4458-FD47-EC7DB31E0C3D}"/>
          </ac:spMkLst>
        </pc:spChg>
        <pc:spChg chg="del">
          <ac:chgData name="Victor Juliani" userId="4207a5c45c602f1e" providerId="LiveId" clId="{FBCA60B6-A696-4140-9DD8-7A62FE5588DC}" dt="2024-09-24T02:49:28.433" v="167" actId="478"/>
          <ac:spMkLst>
            <pc:docMk/>
            <pc:sldMk cId="2863450570" sldId="278"/>
            <ac:spMk id="4" creationId="{FB465A47-9C46-6269-285A-38AB34632DC2}"/>
          </ac:spMkLst>
        </pc:spChg>
        <pc:spChg chg="add mod">
          <ac:chgData name="Victor Juliani" userId="4207a5c45c602f1e" providerId="LiveId" clId="{FBCA60B6-A696-4140-9DD8-7A62FE5588DC}" dt="2024-09-24T02:49:39.654" v="172" actId="14100"/>
          <ac:spMkLst>
            <pc:docMk/>
            <pc:sldMk cId="2863450570" sldId="278"/>
            <ac:spMk id="6" creationId="{82A4D0B4-2CE8-2180-2636-8933EB4F1549}"/>
          </ac:spMkLst>
        </pc:spChg>
      </pc:sldChg>
      <pc:sldChg chg="addSp delSp modSp add mod">
        <pc:chgData name="Victor Juliani" userId="4207a5c45c602f1e" providerId="LiveId" clId="{FBCA60B6-A696-4140-9DD8-7A62FE5588DC}" dt="2024-09-24T02:49:50.495" v="177" actId="14100"/>
        <pc:sldMkLst>
          <pc:docMk/>
          <pc:sldMk cId="3011327464" sldId="279"/>
        </pc:sldMkLst>
        <pc:spChg chg="add mod">
          <ac:chgData name="Victor Juliani" userId="4207a5c45c602f1e" providerId="LiveId" clId="{FBCA60B6-A696-4140-9DD8-7A62FE5588DC}" dt="2024-09-24T02:49:50.495" v="177" actId="14100"/>
          <ac:spMkLst>
            <pc:docMk/>
            <pc:sldMk cId="3011327464" sldId="279"/>
            <ac:spMk id="3" creationId="{A15977DE-67B1-FC57-32B4-EA95C304901A}"/>
          </ac:spMkLst>
        </pc:spChg>
        <pc:spChg chg="del">
          <ac:chgData name="Victor Juliani" userId="4207a5c45c602f1e" providerId="LiveId" clId="{FBCA60B6-A696-4140-9DD8-7A62FE5588DC}" dt="2024-09-24T02:49:43.361" v="174" actId="478"/>
          <ac:spMkLst>
            <pc:docMk/>
            <pc:sldMk cId="3011327464" sldId="279"/>
            <ac:spMk id="6" creationId="{82A4D0B4-2CE8-2180-2636-8933EB4F1549}"/>
          </ac:spMkLst>
        </pc:spChg>
      </pc:sldChg>
      <pc:sldChg chg="addSp delSp modSp add mod">
        <pc:chgData name="Victor Juliani" userId="4207a5c45c602f1e" providerId="LiveId" clId="{FBCA60B6-A696-4140-9DD8-7A62FE5588DC}" dt="2024-09-24T02:50:33.309" v="183" actId="1076"/>
        <pc:sldMkLst>
          <pc:docMk/>
          <pc:sldMk cId="1117933111" sldId="280"/>
        </pc:sldMkLst>
        <pc:spChg chg="del">
          <ac:chgData name="Victor Juliani" userId="4207a5c45c602f1e" providerId="LiveId" clId="{FBCA60B6-A696-4140-9DD8-7A62FE5588DC}" dt="2024-09-24T02:50:28.073" v="179" actId="478"/>
          <ac:spMkLst>
            <pc:docMk/>
            <pc:sldMk cId="1117933111" sldId="280"/>
            <ac:spMk id="3" creationId="{A15977DE-67B1-FC57-32B4-EA95C304901A}"/>
          </ac:spMkLst>
        </pc:spChg>
        <pc:spChg chg="add mod">
          <ac:chgData name="Victor Juliani" userId="4207a5c45c602f1e" providerId="LiveId" clId="{FBCA60B6-A696-4140-9DD8-7A62FE5588DC}" dt="2024-09-24T02:50:33.309" v="183" actId="1076"/>
          <ac:spMkLst>
            <pc:docMk/>
            <pc:sldMk cId="1117933111" sldId="280"/>
            <ac:spMk id="4" creationId="{535671CA-768E-3A7C-3118-B12382F07557}"/>
          </ac:spMkLst>
        </pc:spChg>
      </pc:sldChg>
      <pc:sldChg chg="addSp delSp modSp add mod">
        <pc:chgData name="Victor Juliani" userId="4207a5c45c602f1e" providerId="LiveId" clId="{FBCA60B6-A696-4140-9DD8-7A62FE5588DC}" dt="2024-09-24T02:51:01.965" v="199" actId="1076"/>
        <pc:sldMkLst>
          <pc:docMk/>
          <pc:sldMk cId="3520724323" sldId="281"/>
        </pc:sldMkLst>
        <pc:spChg chg="add del">
          <ac:chgData name="Victor Juliani" userId="4207a5c45c602f1e" providerId="LiveId" clId="{FBCA60B6-A696-4140-9DD8-7A62FE5588DC}" dt="2024-09-24T02:50:41.474" v="187" actId="22"/>
          <ac:spMkLst>
            <pc:docMk/>
            <pc:sldMk cId="3520724323" sldId="281"/>
            <ac:spMk id="3" creationId="{23596BB8-9BE0-8EA3-3D65-2A4A3C9795FF}"/>
          </ac:spMkLst>
        </pc:spChg>
        <pc:spChg chg="del">
          <ac:chgData name="Victor Juliani" userId="4207a5c45c602f1e" providerId="LiveId" clId="{FBCA60B6-A696-4140-9DD8-7A62FE5588DC}" dt="2024-09-24T02:50:36.689" v="185" actId="478"/>
          <ac:spMkLst>
            <pc:docMk/>
            <pc:sldMk cId="3520724323" sldId="281"/>
            <ac:spMk id="4" creationId="{535671CA-768E-3A7C-3118-B12382F07557}"/>
          </ac:spMkLst>
        </pc:spChg>
        <pc:spChg chg="add mod">
          <ac:chgData name="Victor Juliani" userId="4207a5c45c602f1e" providerId="LiveId" clId="{FBCA60B6-A696-4140-9DD8-7A62FE5588DC}" dt="2024-09-24T02:50:56.299" v="194"/>
          <ac:spMkLst>
            <pc:docMk/>
            <pc:sldMk cId="3520724323" sldId="281"/>
            <ac:spMk id="6" creationId="{6B32DB82-4D87-725D-3552-E044392F932A}"/>
          </ac:spMkLst>
        </pc:spChg>
        <pc:spChg chg="add mod">
          <ac:chgData name="Victor Juliani" userId="4207a5c45c602f1e" providerId="LiveId" clId="{FBCA60B6-A696-4140-9DD8-7A62FE5588DC}" dt="2024-09-24T02:51:01.965" v="199" actId="1076"/>
          <ac:spMkLst>
            <pc:docMk/>
            <pc:sldMk cId="3520724323" sldId="281"/>
            <ac:spMk id="8" creationId="{4FBFDA8C-40CB-2B9C-1E99-5770C06923DA}"/>
          </ac:spMkLst>
        </pc:spChg>
      </pc:sldChg>
      <pc:sldChg chg="addSp delSp modSp add mod">
        <pc:chgData name="Victor Juliani" userId="4207a5c45c602f1e" providerId="LiveId" clId="{FBCA60B6-A696-4140-9DD8-7A62FE5588DC}" dt="2024-09-24T02:51:23.438" v="211" actId="1076"/>
        <pc:sldMkLst>
          <pc:docMk/>
          <pc:sldMk cId="76134724" sldId="282"/>
        </pc:sldMkLst>
        <pc:spChg chg="add mod">
          <ac:chgData name="Victor Juliani" userId="4207a5c45c602f1e" providerId="LiveId" clId="{FBCA60B6-A696-4140-9DD8-7A62FE5588DC}" dt="2024-09-24T02:51:19.554" v="208" actId="1076"/>
          <ac:spMkLst>
            <pc:docMk/>
            <pc:sldMk cId="76134724" sldId="282"/>
            <ac:spMk id="3" creationId="{DB96AA78-A5D0-89CA-FBC9-335F58BDAF99}"/>
          </ac:spMkLst>
        </pc:spChg>
        <pc:spChg chg="add mod">
          <ac:chgData name="Victor Juliani" userId="4207a5c45c602f1e" providerId="LiveId" clId="{FBCA60B6-A696-4140-9DD8-7A62FE5588DC}" dt="2024-09-24T02:51:23.438" v="211" actId="1076"/>
          <ac:spMkLst>
            <pc:docMk/>
            <pc:sldMk cId="76134724" sldId="282"/>
            <ac:spMk id="5" creationId="{E9F4318B-D93D-1822-79DC-EEA4FB8AD45B}"/>
          </ac:spMkLst>
        </pc:spChg>
        <pc:spChg chg="del">
          <ac:chgData name="Victor Juliani" userId="4207a5c45c602f1e" providerId="LiveId" clId="{FBCA60B6-A696-4140-9DD8-7A62FE5588DC}" dt="2024-09-24T02:51:07.568" v="202" actId="478"/>
          <ac:spMkLst>
            <pc:docMk/>
            <pc:sldMk cId="76134724" sldId="282"/>
            <ac:spMk id="6" creationId="{6B32DB82-4D87-725D-3552-E044392F932A}"/>
          </ac:spMkLst>
        </pc:spChg>
        <pc:spChg chg="del">
          <ac:chgData name="Victor Juliani" userId="4207a5c45c602f1e" providerId="LiveId" clId="{FBCA60B6-A696-4140-9DD8-7A62FE5588DC}" dt="2024-09-24T02:51:06.496" v="201" actId="478"/>
          <ac:spMkLst>
            <pc:docMk/>
            <pc:sldMk cId="76134724" sldId="282"/>
            <ac:spMk id="8" creationId="{4FBFDA8C-40CB-2B9C-1E99-5770C06923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99D22-EA1F-07A7-C918-854799D1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9DC1DF-C5E1-2943-8963-BF89AF94E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CDA4A3-59C6-0F2A-752A-5F0E7DCC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511C4C-B5F5-13D9-9CC5-D493E410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1246B-D8E3-EC7E-8DAA-2569BBBA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22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0EF2F-7245-D09E-E9BF-99F01A44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8788D3-84B6-5448-F01C-CBE78D761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E2FFE-E5D8-B6E0-5E4D-F872862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EC0CA-8571-995C-54C5-0C836FC4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8F819-BE8A-D6E3-BFD9-D21215B6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19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026BF4-4795-FDD2-14B5-6E92335D5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44EDBA-3037-B0C7-3195-7CCD4F7FD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C2D41-82F5-025B-B2A2-197B8292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810239-A7B4-052D-11F9-5073F1FB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54AC33-B1EE-7AF1-0741-8079DF86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13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82364-6BDA-B269-1C26-850FBDE9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C1BED-CD51-E176-FD44-D77C9D79E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2F98A9-1575-F039-E117-328DC34E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D94F2-9EFC-62FC-B5E7-D578F43B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A027C-C76F-9D02-589F-425E0A95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3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08B7B-8569-4170-522D-43DF2B04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7A3314-ACE4-96C1-272C-79A7AC07F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6E954A-503E-A739-9011-605431E9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ED232-31E9-04E4-00CC-B52EDE04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9475C-6136-2CB8-506B-CC5B89ED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81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80682-55FE-45BE-A46E-10A1753A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6554D-238A-37F1-C789-DF4F1B75B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C6EBA0-DCC6-9449-D2EB-73B310459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B7B77A-5EA4-45BA-63D5-F259B7DB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8393A7-A62A-6C3F-CDCD-70C9CBA8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B7368C-C261-B11F-EB73-161422CD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6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F9820-B7B4-5023-837A-18E33B6B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0C698C-9209-4638-C598-4376FBB7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556BC9-21C6-9809-077F-20DB16D5E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81DE18-0505-DD87-991B-5BB0F3ED8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BD4317-3A52-DD46-23AC-EC80DE12E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924274-0626-1D04-6458-2B030DB9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84D4AC-EE3B-85AA-251E-2333B3E2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30D541-6171-84E7-5387-ED029790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8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A86D9-308A-132A-956F-4B6A4E16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69F7B3-9C23-0974-2B81-4C1A0FB2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A0B6EC-BDEC-C4C9-EC91-9C4D0924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CE2ED-1F44-BE90-6BEB-1223B4D2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4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3F2F45-B4B9-CF82-17A6-572FAEFE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B86C66-B476-6F9B-72DD-59401619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84124C-2A43-BA95-D9AA-44AEDCD1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25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5EAAC-B55A-700C-B812-5FB0C536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4B11D6-5ABA-F40F-2CDF-8D4CFC76B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0B2763-02AF-5E3D-10E8-3B42F6A55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4C517B-03D3-759D-B409-03CE97C6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BF4D6E-3B2C-ADD8-B39A-316A621A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80E39C-90A9-13EA-622A-0B3D224C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6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39321-5AF2-FFE0-FA7B-3502583D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454C58-1034-04C0-EAFF-59E9A69EB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23F242-7876-86BB-5FC2-01C0252B0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AB2AB9-D85A-EF53-1EF4-244006EA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095409-4FC8-62F8-3C8E-179B7B3E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E232EA-F819-0704-0E8F-8152FF30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7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DAF622-0587-4762-5426-95C4BE15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02B604-B1A2-5E18-9601-9307E4AD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BB3B5A-1B52-495C-B64F-CE80A1F75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F76B-868C-471C-811F-DAB30BF62B86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4EAB7-26DE-B7E2-FEA7-D68730691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85AD1-9761-43FB-97AC-576EC259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14384-9F84-41C6-B148-9777D1D54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84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17613B7-0BCC-ABFF-532B-10166EEB17E2}"/>
              </a:ext>
            </a:extLst>
          </p:cNvPr>
          <p:cNvSpPr txBox="1"/>
          <p:nvPr/>
        </p:nvSpPr>
        <p:spPr>
          <a:xfrm>
            <a:off x="2345104" y="2563650"/>
            <a:ext cx="105919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000" b="1" i="0">
                <a:solidFill>
                  <a:srgbClr val="121212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Direito Cibernético</a:t>
            </a:r>
            <a:endParaRPr lang="pt-BR" sz="6000" b="1" i="0" dirty="0">
              <a:solidFill>
                <a:srgbClr val="121212"/>
              </a:solidFill>
              <a:effectLst/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61B353C-55EB-C037-BD1C-01A8A69226AF}"/>
              </a:ext>
            </a:extLst>
          </p:cNvPr>
          <p:cNvSpPr txBox="1"/>
          <p:nvPr/>
        </p:nvSpPr>
        <p:spPr>
          <a:xfrm>
            <a:off x="699892" y="405452"/>
            <a:ext cx="10692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2. Direitos do Consumidor</a:t>
            </a:r>
          </a:p>
          <a:p>
            <a:r>
              <a:rPr lang="pt-BR" dirty="0"/>
              <a:t>O direito cibernético privado também é fundamental para garantir a proteção dos direitos dos consumidores em transações online. A legislação brasileira, especialmente o Código de Defesa do Consumidor (CDC), abrange várias disposições que são aplicáveis ao comércio eletrônico: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Informação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Os consumidores têm o direito de receber informações claras e precisas sobre produtos e serviços, incluindo preços, características e condições de venda.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Direito de Arrependimento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consumidor tem o direito de desistir da compra em até sete dias após o recebimento do produto ou serviço, especialmente em compras realizadas pela internet. Esse direito é importante para proteger o consumidor de compras impulsivas.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Garantias e Assistência Técnica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As empresas devem fornecer garantias adequadas e assistência técnica para os produtos vendidos online, garantindo que os consumidores possam resolver problemas com suas compras.</a:t>
            </a:r>
          </a:p>
        </p:txBody>
      </p:sp>
    </p:spTree>
    <p:extLst>
      <p:ext uri="{BB962C8B-B14F-4D97-AF65-F5344CB8AC3E}">
        <p14:creationId xmlns:p14="http://schemas.microsoft.com/office/powerpoint/2010/main" val="348244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C37709E-FE42-0B1F-DEA0-AC30807876C4}"/>
              </a:ext>
            </a:extLst>
          </p:cNvPr>
          <p:cNvSpPr txBox="1"/>
          <p:nvPr/>
        </p:nvSpPr>
        <p:spPr>
          <a:xfrm>
            <a:off x="486949" y="808425"/>
            <a:ext cx="106549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3. Propriedade Intelectual</a:t>
            </a:r>
          </a:p>
          <a:p>
            <a:r>
              <a:rPr lang="pt-BR" dirty="0"/>
              <a:t>A proteção da propriedade intelectual é um aspecto crítico do direito cibernético privado. Isso inclui a proteção de direitos autorais, marcas registradas e patentes no ambiente digital: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Direitos Autorais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legislação protege as obras criativas, como músicas, livros e softwares, garantindo que os autores e criadores recebam reconhecimento e compensação por suas criações.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Marcas Registradas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As empresas devem proteger suas marcas no ambiente digital para evitar a concorrência desleal e o uso não autorizado de suas identidades.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Desafios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pirataria digital e a violação de direitos autorais são desafios significativos. A facilidade de reprodução e distribuição de conteúdo online aumenta o risco de infrações.</a:t>
            </a:r>
          </a:p>
        </p:txBody>
      </p:sp>
    </p:spTree>
    <p:extLst>
      <p:ext uri="{BB962C8B-B14F-4D97-AF65-F5344CB8AC3E}">
        <p14:creationId xmlns:p14="http://schemas.microsoft.com/office/powerpoint/2010/main" val="189088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BE4F433-2E43-1355-FA07-04DFE1604D1C}"/>
              </a:ext>
            </a:extLst>
          </p:cNvPr>
          <p:cNvSpPr txBox="1"/>
          <p:nvPr/>
        </p:nvSpPr>
        <p:spPr>
          <a:xfrm>
            <a:off x="931623" y="417265"/>
            <a:ext cx="98971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4. Resolução de Litígios</a:t>
            </a:r>
          </a:p>
          <a:p>
            <a:r>
              <a:rPr lang="pt-BR" dirty="0"/>
              <a:t>A resolução de disputas no ambiente digital pode ocorrer de várias formas. As partes envolvidas em um conflito podem optar por: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Mediação e Arbitragem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mediação e a arbitragem são métodos alternativos de resolução de conflitos que podem ser mais rápidos e menos onerosos do que o litígio tradicional. Muitas vezes, os contratos eletrônicos incluem cláusulas que estabelecem a arbitragem como o método preferido de resolução de disputas.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Litígios Judiciais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Em alguns casos, as partes podem optar por levar a disputa aos tribunais, utilizando a legislação vigente para buscar reparação. A escolha da jurisdição adequada é fundamental, especialmente em casos que envolvem partes de diferentes países.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Desafios na Jurisdição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natureza global da internet pode complicar a determinação da jurisdição apropriada em disputas. As partes podem ter que considerar onde o contrato foi celebrado e onde a infração ocorreu.</a:t>
            </a:r>
          </a:p>
        </p:txBody>
      </p:sp>
    </p:spTree>
    <p:extLst>
      <p:ext uri="{BB962C8B-B14F-4D97-AF65-F5344CB8AC3E}">
        <p14:creationId xmlns:p14="http://schemas.microsoft.com/office/powerpoint/2010/main" val="369750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38D60C-81E6-9095-C30E-F0D8FB68A06A}"/>
              </a:ext>
            </a:extLst>
          </p:cNvPr>
          <p:cNvSpPr txBox="1"/>
          <p:nvPr/>
        </p:nvSpPr>
        <p:spPr>
          <a:xfrm>
            <a:off x="1056884" y="582242"/>
            <a:ext cx="96716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Direito Penal Cibernético</a:t>
            </a:r>
          </a:p>
          <a:p>
            <a:r>
              <a:rPr lang="pt-BR" dirty="0"/>
              <a:t>O </a:t>
            </a:r>
            <a:r>
              <a:rPr lang="pt-BR" b="1" dirty="0"/>
              <a:t>direito penal cibernético</a:t>
            </a:r>
            <a:r>
              <a:rPr lang="pt-BR" dirty="0"/>
              <a:t> é uma subárea do direito que se concentra na definição e punição de crimes cometidos por meio de meios digitais ou que afetam sistemas digitais e a segurança da informação. À medida que a tecnologia evolui, surgem novas formas de crime, exigindo que o sistema jurídico se adapte para tratar dessas infrações. O direito penal cibernético não apenas aborda a criminalização de atos ilícitos no ambiente digital, mas também considera a proteção dos direitos das vítimas e a responsabilidade dos perpetradores.</a:t>
            </a:r>
          </a:p>
          <a:p>
            <a:r>
              <a:rPr lang="pt-BR" b="1" dirty="0"/>
              <a:t>1. Definição e Importância</a:t>
            </a:r>
          </a:p>
          <a:p>
            <a:r>
              <a:rPr lang="pt-BR" dirty="0"/>
              <a:t>O direito penal cibernético busca regular comportamentos que, devido à natureza digital, apresentam características e desafios únicos. Ele é fundamental para garantir a segurança no ambiente digital, proteger os direitos dos cidadãos e promover a justiça. Os crimes cibernéticos podem ter consequências graves, tanto financeiras quanto sociais, e sua investigação e punição são essenciais para manter a ordem e a confiança na tecnologia.</a:t>
            </a:r>
          </a:p>
        </p:txBody>
      </p:sp>
    </p:spTree>
    <p:extLst>
      <p:ext uri="{BB962C8B-B14F-4D97-AF65-F5344CB8AC3E}">
        <p14:creationId xmlns:p14="http://schemas.microsoft.com/office/powerpoint/2010/main" val="333418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6794FA8-0E70-3F1A-C98D-AACD0181DA7A}"/>
              </a:ext>
            </a:extLst>
          </p:cNvPr>
          <p:cNvSpPr txBox="1"/>
          <p:nvPr/>
        </p:nvSpPr>
        <p:spPr>
          <a:xfrm>
            <a:off x="132827" y="551289"/>
            <a:ext cx="1214267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2. Principais Tipos de Crimes Cibernéticos</a:t>
            </a:r>
          </a:p>
          <a:p>
            <a:r>
              <a:rPr lang="pt-BR" sz="1600" dirty="0"/>
              <a:t>O direito penal cibernético abrange uma ampla gama de crimes, incluindo: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 err="1"/>
              <a:t>Hacking</a:t>
            </a:r>
            <a:r>
              <a:rPr lang="pt-BR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Refere-se à invasão não autorizada de sistemas ou redes de computadores. Os hackers podem buscar informações confidenciais, danificar dados ou comprometer a integridade dos sistemas. O </a:t>
            </a:r>
            <a:r>
              <a:rPr lang="pt-BR" sz="1600" dirty="0" err="1"/>
              <a:t>hacking</a:t>
            </a:r>
            <a:r>
              <a:rPr lang="pt-BR" sz="1600" dirty="0"/>
              <a:t> é frequentemente classificado em duas categorias: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1600" b="1" dirty="0" err="1"/>
              <a:t>Hacking</a:t>
            </a:r>
            <a:r>
              <a:rPr lang="pt-BR" sz="1600" b="1" dirty="0"/>
              <a:t> ético</a:t>
            </a:r>
            <a:r>
              <a:rPr lang="pt-BR" sz="1600" dirty="0"/>
              <a:t>: Realizado por profissionais que têm permissão para testar a segurança de um sistema.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1600" b="1" dirty="0" err="1"/>
              <a:t>Hacking</a:t>
            </a:r>
            <a:r>
              <a:rPr lang="pt-BR" sz="1600" b="1" dirty="0"/>
              <a:t> malicioso</a:t>
            </a:r>
            <a:r>
              <a:rPr lang="pt-BR" sz="1600" dirty="0"/>
              <a:t>: Realizado com a intenção de causar dano ou roubar informações.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Fraude Eletrônica</a:t>
            </a:r>
            <a:r>
              <a:rPr lang="pt-BR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Envolve a utilização de meios digitais para enganar indivíduos ou empresas com o objetivo de obter vantagem financeira. Exemplos incluem </a:t>
            </a:r>
            <a:r>
              <a:rPr lang="pt-BR" sz="1600" dirty="0" err="1"/>
              <a:t>phishing</a:t>
            </a:r>
            <a:r>
              <a:rPr lang="pt-BR" sz="1600" dirty="0"/>
              <a:t> (onde o criminoso finge ser uma entidade legítima para roubar informações pessoais) e esquemas de investimento fraudulentos.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Malware</a:t>
            </a:r>
            <a:r>
              <a:rPr lang="pt-BR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Refere-se a software malicioso, como vírus, trojans e </a:t>
            </a:r>
            <a:r>
              <a:rPr lang="pt-BR" sz="1600" dirty="0" err="1"/>
              <a:t>ransomware</a:t>
            </a:r>
            <a:r>
              <a:rPr lang="pt-BR" sz="1600" dirty="0"/>
              <a:t>, projetados para causar danos a sistemas, roubar informações ou extorquir dinheiro. O </a:t>
            </a:r>
            <a:r>
              <a:rPr lang="pt-BR" sz="1600" dirty="0" err="1"/>
              <a:t>ransomware</a:t>
            </a:r>
            <a:r>
              <a:rPr lang="pt-BR" sz="1600" dirty="0"/>
              <a:t>, por exemplo, bloqueia o acesso a dados até que um pagamento seja realizado.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Disseminação de Conteúdo Ilegal</a:t>
            </a:r>
            <a:r>
              <a:rPr lang="pt-BR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Inclui a distribuição de pornografia infantil, discurso de ódio e outros conteúdos que violam as leis. A internet oferece um meio rápido de disseminar informações, o que torna a regulamentação e o controle desafiadores.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Crimes contra a Propriedade Intelectual</a:t>
            </a:r>
            <a:r>
              <a:rPr lang="pt-BR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Refere-se a violação de direitos autorais, marcas registradas e patentes. A pirataria digital, que envolve a cópia e distribuição não autorizada de obras protegidas, é um exemplo comum.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Cyberbullying</a:t>
            </a:r>
            <a:r>
              <a:rPr lang="pt-BR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Envolve assédio e intimidação online, geralmente direcionados a indivíduos. Esse tipo de crime pode ter consequências devastadoras para as vítimas e, em muitos casos, requer legislação específica para lidar com a questão.</a:t>
            </a:r>
          </a:p>
        </p:txBody>
      </p:sp>
    </p:spTree>
    <p:extLst>
      <p:ext uri="{BB962C8B-B14F-4D97-AF65-F5344CB8AC3E}">
        <p14:creationId xmlns:p14="http://schemas.microsoft.com/office/powerpoint/2010/main" val="335928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4D6EC47-722E-9F23-DA26-98808C68FA73}"/>
              </a:ext>
            </a:extLst>
          </p:cNvPr>
          <p:cNvSpPr txBox="1"/>
          <p:nvPr/>
        </p:nvSpPr>
        <p:spPr>
          <a:xfrm>
            <a:off x="743733" y="438907"/>
            <a:ext cx="100599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3. Legislação e Normas</a:t>
            </a:r>
          </a:p>
          <a:p>
            <a:r>
              <a:rPr lang="pt-BR" dirty="0"/>
              <a:t>O direito penal cibernético é regulado por uma combinação de leis nacionais e internacionais. A legislação pode variar significativamente de um país para outro, mas alguns exemplos de normas que tratam de crimes cibernéticos incluem: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Convenção de Budapeste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É o primeiro tratado internacional que visa combater crimes cibernéticos. A convenção aborda questões como a criminalização de certas condutas, a cooperação internacional e a proteção de dados pessoais.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Leis Nacionais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Muitos países têm leis específicas que tratam de crimes cibernéticos. No Brasil, a </a:t>
            </a:r>
            <a:r>
              <a:rPr lang="pt-BR" b="1" dirty="0"/>
              <a:t>Lei nº 12.737/2012</a:t>
            </a:r>
            <a:r>
              <a:rPr lang="pt-BR" dirty="0"/>
              <a:t> (Lei Carolina Dieckmann) tipifica crimes como a invasão de dispositivos eletrônicos. A </a:t>
            </a:r>
            <a:r>
              <a:rPr lang="pt-BR" b="1" dirty="0"/>
              <a:t>Lei nº 13.709/2018</a:t>
            </a:r>
            <a:r>
              <a:rPr lang="pt-BR" dirty="0"/>
              <a:t> (LGPD) também aborda a proteção de dados pessoais e estabelece penalidades para violações.</a:t>
            </a:r>
          </a:p>
        </p:txBody>
      </p:sp>
    </p:spTree>
    <p:extLst>
      <p:ext uri="{BB962C8B-B14F-4D97-AF65-F5344CB8AC3E}">
        <p14:creationId xmlns:p14="http://schemas.microsoft.com/office/powerpoint/2010/main" val="112297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FA66154-9FB8-0303-D422-395198B8B26C}"/>
              </a:ext>
            </a:extLst>
          </p:cNvPr>
          <p:cNvSpPr txBox="1"/>
          <p:nvPr/>
        </p:nvSpPr>
        <p:spPr>
          <a:xfrm>
            <a:off x="775048" y="387377"/>
            <a:ext cx="105672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4. Investigação e </a:t>
            </a:r>
            <a:r>
              <a:rPr lang="pt-BR" b="1" dirty="0" err="1"/>
              <a:t>Prosecução</a:t>
            </a:r>
            <a:r>
              <a:rPr lang="pt-BR" b="1" dirty="0"/>
              <a:t> de Crimes Cibernéticos</a:t>
            </a:r>
          </a:p>
          <a:p>
            <a:r>
              <a:rPr lang="pt-BR" dirty="0"/>
              <a:t>A investigação de crimes cibernéticos apresenta desafios únicos: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Análise Forense Digital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investigação muitas vezes requer técnicas de análise forense para coletar e analisar evidências digitais. Isso pode incluir a recuperação de dados de dispositivos, a análise de logs de acesso e a monitorização de redes.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Cooperação Internacional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Como os crimes cibernéticos podem cruzar fronteiras, a cooperação entre diferentes países é essencial para a investigação e a punição. Isso pode envolver a troca de informações, a assistência jurídica mútua e a coordenação de operações de combate ao crime.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Desafios Legais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natureza digital dos crimes pode tornar a aplicação da lei complicada, especialmente em relação à jurisdição e à preservação das evidências. As autoridades precisam garantir que as evidências sejam coletadas de maneira legal e admissível em tribunal.</a:t>
            </a:r>
          </a:p>
        </p:txBody>
      </p:sp>
    </p:spTree>
    <p:extLst>
      <p:ext uri="{BB962C8B-B14F-4D97-AF65-F5344CB8AC3E}">
        <p14:creationId xmlns:p14="http://schemas.microsoft.com/office/powerpoint/2010/main" val="318895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CD7BF4-1E71-5537-C77F-299C405682C2}"/>
              </a:ext>
            </a:extLst>
          </p:cNvPr>
          <p:cNvSpPr txBox="1"/>
          <p:nvPr/>
        </p:nvSpPr>
        <p:spPr>
          <a:xfrm>
            <a:off x="580893" y="291136"/>
            <a:ext cx="1076142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1. Lei nº 12.737/2012 (Lei Carolina Dieckmann)</a:t>
            </a:r>
          </a:p>
          <a:p>
            <a:r>
              <a:rPr lang="pt-BR" dirty="0"/>
              <a:t>A </a:t>
            </a:r>
            <a:r>
              <a:rPr lang="pt-BR" b="1" dirty="0"/>
              <a:t>Lei nº 12.737/2012</a:t>
            </a:r>
            <a:r>
              <a:rPr lang="pt-BR" dirty="0"/>
              <a:t>, popularmente conhecida como </a:t>
            </a:r>
            <a:r>
              <a:rPr lang="pt-BR" b="1" dirty="0"/>
              <a:t>Lei Carolina Dieckmann</a:t>
            </a:r>
            <a:r>
              <a:rPr lang="pt-BR" dirty="0"/>
              <a:t>, foi sancionada em 30 de novembro de 2012 e entrou em vigor em 2013. O nome da lei é uma referência ao caso da atriz Carolina Dieckmann, que teve fotos íntimas divulgadas sem sua autorização após um ataque hacker ao seu computador. Este incidente gerou um debate nacional sobre a segurança da informação e a necessidade de proteção legal para crimes cibernéticos.</a:t>
            </a:r>
          </a:p>
          <a:p>
            <a:r>
              <a:rPr lang="pt-BR" b="1" dirty="0"/>
              <a:t>Objetivos e Principais Disposições</a:t>
            </a:r>
          </a:p>
          <a:p>
            <a:r>
              <a:rPr lang="pt-BR" dirty="0"/>
              <a:t>A lei tem como objetivo tipificar crimes relacionados à invasão de dispositivos eletrônicos e proteger a privacidade dos indivíduos no ambiente digital. Algumas de suas principais disposições incluem: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Invasão de Dispositivo Eletrônico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lei tipifica a invasão de dispositivos eletrônicos, como computadores e smartphones, sem autorização do proprietário. A pena para essa infração varia de 3 meses a 1 ano de detenção, além de multa.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Produção e Divulgação de Vídeos e Imagens Íntimas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Também aborda a criação, divulgação ou armazenamento de conteúdo íntimo sem a autorização da pessoa retratada. Essa prática é considerada uma violação da privacidade e pode levar a sanções penais.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Alteração de Dados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lei prevê punições para quem modifica, destrói ou impede o acesso a dados de terceiros, com pena de 6 meses a 2 anos de detenção.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Dispositivos de Armazenamento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uso de dispositivos de armazenamento, como pen drives, para cometer crimes digitais também é considerado crime pela lei.</a:t>
            </a:r>
          </a:p>
        </p:txBody>
      </p:sp>
    </p:spTree>
    <p:extLst>
      <p:ext uri="{BB962C8B-B14F-4D97-AF65-F5344CB8AC3E}">
        <p14:creationId xmlns:p14="http://schemas.microsoft.com/office/powerpoint/2010/main" val="160081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4D602B0-9E55-96C5-8223-C7FABC2E960C}"/>
              </a:ext>
            </a:extLst>
          </p:cNvPr>
          <p:cNvSpPr txBox="1"/>
          <p:nvPr/>
        </p:nvSpPr>
        <p:spPr>
          <a:xfrm>
            <a:off x="302973" y="797510"/>
            <a:ext cx="1158605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2. Lei nº 13.709/2018 (Lei Geral de Proteção de Dados - LGPD)</a:t>
            </a:r>
          </a:p>
          <a:p>
            <a:r>
              <a:rPr lang="pt-BR" sz="1400" dirty="0"/>
              <a:t>A </a:t>
            </a:r>
            <a:r>
              <a:rPr lang="pt-BR" sz="1400" b="1" dirty="0"/>
              <a:t>Lei nº 13.709/2018</a:t>
            </a:r>
            <a:r>
              <a:rPr lang="pt-BR" sz="1400" dirty="0"/>
              <a:t>, conhecida como </a:t>
            </a:r>
            <a:r>
              <a:rPr lang="pt-BR" sz="1400" b="1" dirty="0"/>
              <a:t>Lei Geral de Proteção de Dados (LGPD)</a:t>
            </a:r>
            <a:r>
              <a:rPr lang="pt-BR" sz="1400" dirty="0"/>
              <a:t>, foi sancionada em 14 de agosto de 2018 e é um dos principais marcos legais para a proteção de dados pessoais no Brasil. A LGPD foi inspirada em regulamentações internacionais, como o Regulamento Geral sobre a Proteção de Dados (GDPR) da União Europeia, e visa proteger os direitos de privacidade e a segurança dos dados pessoais dos cidadãos.</a:t>
            </a:r>
          </a:p>
          <a:p>
            <a:r>
              <a:rPr lang="pt-BR" sz="1400" b="1" dirty="0"/>
              <a:t>Objetivos e Principais Disposições</a:t>
            </a:r>
          </a:p>
          <a:p>
            <a:r>
              <a:rPr lang="pt-BR" sz="1400" dirty="0"/>
              <a:t>A LGPD estabelece diretrizes claras sobre como as organizações devem coletar, armazenar, processar e compartilhar dados pessoais. Algumas de suas principais disposições incluem: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/>
              <a:t>Definição de Dados Pessoais</a:t>
            </a:r>
            <a:r>
              <a:rPr lang="pt-BR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A lei define dados pessoais como qualquer informação que possa identificar uma pessoa, incluindo nome, CPF, endereço, e-mail, dados de saúde, entre outros.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/>
              <a:t>Consentimento</a:t>
            </a:r>
            <a:r>
              <a:rPr lang="pt-BR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A LGPD exige que as organizações obtenham o consentimento explícito dos titulares dos dados antes de coletar ou processar suas informações pessoais. O consentimento deve ser claro, específico e revogável.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/>
              <a:t>Direitos dos Titulares</a:t>
            </a:r>
            <a:r>
              <a:rPr lang="pt-BR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Os titulares dos dados têm uma série de direitos garantidos pela LGPD, incluindo: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1400" b="1" dirty="0"/>
              <a:t>Direito de acesso</a:t>
            </a:r>
            <a:r>
              <a:rPr lang="pt-BR" sz="1400" dirty="0"/>
              <a:t>: Saber quais dados estão sendo coletados e como estão sendo usados.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1400" b="1" dirty="0"/>
              <a:t>Direito de correção</a:t>
            </a:r>
            <a:r>
              <a:rPr lang="pt-BR" sz="1400" dirty="0"/>
              <a:t>: Solicitar a correção de dados incompletos, inexatos ou desatualizados.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1400" b="1" dirty="0"/>
              <a:t>Direito de exclusão</a:t>
            </a:r>
            <a:r>
              <a:rPr lang="pt-BR" sz="1400" dirty="0"/>
              <a:t>: Solicitar a exclusão de seus dados pessoais sob certas circunstâncias.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/>
              <a:t>Responsabilidade das Empresas</a:t>
            </a:r>
            <a:r>
              <a:rPr lang="pt-BR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As organizações são responsáveis pela proteção dos dados pessoais que coletam e processam. A lei estabelece penalidades para o não cumprimento, incluindo multas que podem chegar a 2% do faturamento anual da empresa, limitadas a R$ 50 milhões por infração.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/>
              <a:t>Autoridade Nacional de Proteção de Dados (ANPD)</a:t>
            </a:r>
            <a:r>
              <a:rPr lang="pt-BR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A LGPD cria a ANPD, um órgão responsável por regulamentar e fiscalizar a aplicação da lei, orientar as organizações e proteger os direitos dos titulares de dados.</a:t>
            </a:r>
          </a:p>
        </p:txBody>
      </p:sp>
    </p:spTree>
    <p:extLst>
      <p:ext uri="{BB962C8B-B14F-4D97-AF65-F5344CB8AC3E}">
        <p14:creationId xmlns:p14="http://schemas.microsoft.com/office/powerpoint/2010/main" val="740998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49AF7E6F-D18B-61F1-F2CC-1C446004DE8A}"/>
              </a:ext>
            </a:extLst>
          </p:cNvPr>
          <p:cNvSpPr txBox="1"/>
          <p:nvPr/>
        </p:nvSpPr>
        <p:spPr>
          <a:xfrm>
            <a:off x="605947" y="1227489"/>
            <a:ext cx="46675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Impacto e Importância</a:t>
            </a:r>
          </a:p>
          <a:p>
            <a:r>
              <a:rPr lang="pt-BR" dirty="0"/>
              <a:t>A LGPD representa um avanço significativo na proteção da privacidade dos cidadãos brasileiros, alinhando o Brasil a práticas internacionais de proteção de dados. Ela impõe um novo padrão para o tratamento de dados pessoais, promovendo maior transparência e responsabilidade por parte das organizações. Além disso, a LGPD visa aumentar a confiança dos consumidores nas interações digitais, o que é essencial para o crescimento do comércio eletrônico e da economia digital.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B1BDE71-5E27-F8FF-4CF9-2764248968D1}"/>
              </a:ext>
            </a:extLst>
          </p:cNvPr>
          <p:cNvSpPr txBox="1"/>
          <p:nvPr/>
        </p:nvSpPr>
        <p:spPr>
          <a:xfrm>
            <a:off x="5992138" y="1227489"/>
            <a:ext cx="54002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Conclusão</a:t>
            </a:r>
          </a:p>
          <a:p>
            <a:r>
              <a:rPr lang="pt-BR" dirty="0"/>
              <a:t>Tanto a </a:t>
            </a:r>
            <a:r>
              <a:rPr lang="pt-BR" b="1" dirty="0"/>
              <a:t>Lei nº 12.737/2012</a:t>
            </a:r>
            <a:r>
              <a:rPr lang="pt-BR" dirty="0"/>
              <a:t> quanto a </a:t>
            </a:r>
            <a:r>
              <a:rPr lang="pt-BR" b="1" dirty="0"/>
              <a:t>Lei nº 13.709/2018</a:t>
            </a:r>
            <a:r>
              <a:rPr lang="pt-BR" dirty="0"/>
              <a:t> são fundamentais para a proteção dos direitos dos cidadãos no ambiente digital. A primeira trata especificamente de crimes cibernéticos, enquanto a segunda se concentra na proteção de dados pessoais e na privacidade. Juntas, essas leis ajudam a construir um arcabouço legal que promove a segurança e a confiança nas interações online, incentivando um ambiente digital mais seguro e responsável.</a:t>
            </a:r>
          </a:p>
        </p:txBody>
      </p:sp>
    </p:spTree>
    <p:extLst>
      <p:ext uri="{BB962C8B-B14F-4D97-AF65-F5344CB8AC3E}">
        <p14:creationId xmlns:p14="http://schemas.microsoft.com/office/powerpoint/2010/main" val="272522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17613B7-0BCC-ABFF-532B-10166EEB17E2}"/>
              </a:ext>
            </a:extLst>
          </p:cNvPr>
          <p:cNvSpPr txBox="1"/>
          <p:nvPr/>
        </p:nvSpPr>
        <p:spPr>
          <a:xfrm>
            <a:off x="868040" y="1771830"/>
            <a:ext cx="96251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b="1" dirty="0"/>
              <a:t>Introdução ao Direito Cibernético</a:t>
            </a:r>
          </a:p>
          <a:p>
            <a:r>
              <a:rPr lang="pt-BR" dirty="0"/>
              <a:t>No século XXI, a revolução digital transformou a maneira como interagimos, nos comunicamos e realizamos negócios. À medida que o ambiente virtual se expande, a necessidade de um arcabouço jurídico que regule as atividades nesse espaço se torna cada vez mais premente. O </a:t>
            </a:r>
            <a:r>
              <a:rPr lang="pt-BR" b="1" dirty="0"/>
              <a:t>direito cibernético</a:t>
            </a:r>
            <a:r>
              <a:rPr lang="pt-BR" dirty="0"/>
              <a:t> emerge como um campo essencial do direito, focado nas normas, regulamentos e princípios que governam as relações e comportamentos no ambiente digital.</a:t>
            </a:r>
          </a:p>
          <a:p>
            <a:r>
              <a:rPr lang="pt-BR" dirty="0"/>
              <a:t>O direito cibernético abrange uma ampla gama de temas que se inter-relacionam, refletindo a complexidade das interações humanas e comerciais na era da informação. Entre os principais tópicos desse campo, encontramos:</a:t>
            </a:r>
          </a:p>
        </p:txBody>
      </p:sp>
    </p:spTree>
    <p:extLst>
      <p:ext uri="{BB962C8B-B14F-4D97-AF65-F5344CB8AC3E}">
        <p14:creationId xmlns:p14="http://schemas.microsoft.com/office/powerpoint/2010/main" val="2159214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4DF019F-AE10-30F3-C96E-4E345152F602}"/>
              </a:ext>
            </a:extLst>
          </p:cNvPr>
          <p:cNvSpPr txBox="1"/>
          <p:nvPr/>
        </p:nvSpPr>
        <p:spPr>
          <a:xfrm>
            <a:off x="643525" y="119895"/>
            <a:ext cx="1102447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Política e Direito Cibernético</a:t>
            </a:r>
          </a:p>
          <a:p>
            <a:r>
              <a:rPr lang="pt-BR" dirty="0"/>
              <a:t>A intersecção entre </a:t>
            </a:r>
            <a:r>
              <a:rPr lang="pt-BR" b="1" dirty="0"/>
              <a:t>política</a:t>
            </a:r>
            <a:r>
              <a:rPr lang="pt-BR" dirty="0"/>
              <a:t> e </a:t>
            </a:r>
            <a:r>
              <a:rPr lang="pt-BR" b="1" dirty="0"/>
              <a:t>direito cibernético</a:t>
            </a:r>
            <a:r>
              <a:rPr lang="pt-BR" dirty="0"/>
              <a:t> é um campo complexo que envolve a regulamentação das atividades no ambiente digital, a proteção dos direitos dos cidadãos e a promoção da segurança cibernética. À medida que a tecnologia avança, a política pública deve se adaptar para lidar com novos desafios, como crimes cibernéticos, proteção de dados e privacidade. A maneira como os governos abordam essas questões pode ter um impacto significativo na forma como os cidadãos interagem online e na confiança nas tecnologias digitais.</a:t>
            </a:r>
          </a:p>
          <a:p>
            <a:r>
              <a:rPr lang="pt-BR" b="1" dirty="0"/>
              <a:t>1. Regulamentação e Legislação</a:t>
            </a:r>
          </a:p>
          <a:p>
            <a:r>
              <a:rPr lang="pt-BR" dirty="0"/>
              <a:t>O direito cibernético é moldado por políticas públicas que visam regular o uso da tecnologia e a proteção dos direitos dos cidadãos. Isso inclui: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Criação de Leis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elaboração de legislações específicas, como a Lei Carolina Dieckmann e a Lei Geral de Proteção de Dados (LGPD), reflete a necessidade de abordar as preocupações emergentes relacionadas à segurança cibernética e à privacidade. A política pública, nesse contexto, deve ser proativa na identificação de problemas e na formulação de respostas legais.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Políticas de Segurança Cibernética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Os governos devem estabelecer políticas de segurança cibernética que promovam a proteção de infraestruturas críticas, informações sensíveis e dados pessoais. Essas políticas frequentemente incluem estratégias de prevenção, detecção e resposta a incidentes cibernéticos.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Regulamentação do Comércio Eletrônico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Com o crescimento do comércio eletrônico, é essencial que as políticas públicas abordem questões como proteção ao consumidor, direitos de propriedade intelectual e práticas comerciais justas.</a:t>
            </a:r>
          </a:p>
        </p:txBody>
      </p:sp>
    </p:spTree>
    <p:extLst>
      <p:ext uri="{BB962C8B-B14F-4D97-AF65-F5344CB8AC3E}">
        <p14:creationId xmlns:p14="http://schemas.microsoft.com/office/powerpoint/2010/main" val="3442102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B465A47-9C46-6269-285A-38AB34632DC2}"/>
              </a:ext>
            </a:extLst>
          </p:cNvPr>
          <p:cNvSpPr txBox="1"/>
          <p:nvPr/>
        </p:nvSpPr>
        <p:spPr>
          <a:xfrm>
            <a:off x="881519" y="854250"/>
            <a:ext cx="92833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2. Proteção de Dados e Privacidade</a:t>
            </a:r>
          </a:p>
          <a:p>
            <a:r>
              <a:rPr lang="pt-BR" dirty="0"/>
              <a:t>A proteção de dados pessoais é uma das áreas mais impactadas pela interação entre política e direito cibernético. A política pública deve equilibrar a necessidade de segurança com os direitos individuais à privacidade: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Direitos dos Cidadãos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legislação, como a LGPD, garante direitos fundamentais aos cidadãos, como acesso, correção e exclusão de dados pessoais. A política deve assegurar que esses direitos sejam respeitados e implementados de forma eficaz.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Responsabilidade das Organizações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As empresas são responsáveis pela proteção dos dados que coletam e processam. As políticas públicas devem promover a transparência e a responsabilidade, garantindo que as organizações adotem práticas de segurança robustas.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Educação e Conscientização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Programas de educação e conscientização sobre privacidade e segurança cibernética são essenciais para capacitar os cidadãos a proteger seus dados e direitos. A política pública deve apoiar iniciativas que aumentem a conscientização sobre os riscos cibernéticos e as melhores práticas de segurança.</a:t>
            </a:r>
          </a:p>
        </p:txBody>
      </p:sp>
    </p:spTree>
    <p:extLst>
      <p:ext uri="{BB962C8B-B14F-4D97-AF65-F5344CB8AC3E}">
        <p14:creationId xmlns:p14="http://schemas.microsoft.com/office/powerpoint/2010/main" val="230416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82A4D0B4-2CE8-2180-2636-8933EB4F1549}"/>
              </a:ext>
            </a:extLst>
          </p:cNvPr>
          <p:cNvSpPr txBox="1"/>
          <p:nvPr/>
        </p:nvSpPr>
        <p:spPr>
          <a:xfrm>
            <a:off x="962937" y="916323"/>
            <a:ext cx="99159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3. Cooperação Internacional</a:t>
            </a:r>
          </a:p>
          <a:p>
            <a:r>
              <a:rPr lang="pt-BR" dirty="0"/>
              <a:t>Os crimes cibernéticos e as ameaças à segurança digital não respeitam fronteiras, o que torna a cooperação internacional fundamental: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Tratados e Acordos Internacionais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cooperação entre países é essencial para combater crimes cibernéticos e proteger dados pessoais. A </a:t>
            </a:r>
            <a:r>
              <a:rPr lang="pt-BR" b="1" dirty="0"/>
              <a:t>Convenção de Budapeste</a:t>
            </a:r>
            <a:r>
              <a:rPr lang="pt-BR" dirty="0"/>
              <a:t> é um exemplo de tratado que busca harmonizar legislações e promover a colaboração entre países na luta contra o crime cibernético.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Extraditação</a:t>
            </a:r>
            <a:r>
              <a:rPr lang="pt-BR" b="1" dirty="0"/>
              <a:t> e Assistência Judicial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política cibernética deve incluir mecanismos para facilitar a extradição de criminosos cibernéticos e a assistência judicial mútua entre países, permitindo a investigação e a punição eficazes de infratores.</a:t>
            </a:r>
          </a:p>
        </p:txBody>
      </p:sp>
    </p:spTree>
    <p:extLst>
      <p:ext uri="{BB962C8B-B14F-4D97-AF65-F5344CB8AC3E}">
        <p14:creationId xmlns:p14="http://schemas.microsoft.com/office/powerpoint/2010/main" val="2863450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15977DE-67B1-FC57-32B4-EA95C304901A}"/>
              </a:ext>
            </a:extLst>
          </p:cNvPr>
          <p:cNvSpPr txBox="1"/>
          <p:nvPr/>
        </p:nvSpPr>
        <p:spPr>
          <a:xfrm>
            <a:off x="1106988" y="481322"/>
            <a:ext cx="100161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4. Desafios e Tendências</a:t>
            </a:r>
          </a:p>
          <a:p>
            <a:r>
              <a:rPr lang="pt-BR" dirty="0"/>
              <a:t>À medida que a tecnologia evolui, o direito cibernético enfrenta desafios contínuos: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Evolução das Tecnologias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rápida evolução das tecnologias, como inteligência artificial e blockchain, apresenta novos desafios legais e éticos que a política pública deve abordar. A regulamentação deve ser flexível o suficiente para se adaptar a inovações.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Privacidade vs. Segurança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equilíbrio entre proteger a privacidade dos cidadãos e garantir a segurança cibernética é um desafio constante. As políticas devem garantir que medidas de segurança não infrinjam direitos individuais.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Desinformação e Fake News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disseminação de informações falsas e a manipulação de dados têm implicações profundas na política e na sociedade. O direito cibernético deve abordar a responsabilidade das plataformas digitais em moderar conteúdo e combater a desinformação.</a:t>
            </a:r>
          </a:p>
        </p:txBody>
      </p:sp>
    </p:spTree>
    <p:extLst>
      <p:ext uri="{BB962C8B-B14F-4D97-AF65-F5344CB8AC3E}">
        <p14:creationId xmlns:p14="http://schemas.microsoft.com/office/powerpoint/2010/main" val="3011327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35671CA-768E-3A7C-3118-B12382F07557}"/>
              </a:ext>
            </a:extLst>
          </p:cNvPr>
          <p:cNvSpPr txBox="1"/>
          <p:nvPr/>
        </p:nvSpPr>
        <p:spPr>
          <a:xfrm>
            <a:off x="430583" y="360029"/>
            <a:ext cx="1079273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Temas Atuais da Responsabilidade Civil</a:t>
            </a:r>
          </a:p>
          <a:p>
            <a:r>
              <a:rPr lang="pt-BR" dirty="0"/>
              <a:t>A </a:t>
            </a:r>
            <a:r>
              <a:rPr lang="pt-BR" b="1" dirty="0"/>
              <a:t>responsabilidade civil</a:t>
            </a:r>
            <a:r>
              <a:rPr lang="pt-BR" dirty="0"/>
              <a:t> é um dos pilares do direito privado, abrangendo a obrigação de reparar danos causados a terceiros, seja por ação ou omissão. Com as mudanças sociais, econômicas e tecnológicas, novos desafios e temas emergem, exigindo uma atualização constante do entendimento sobre a responsabilidade civil. A seguir, exploramos alguns dos temas atuais que têm ganhado destaque nessa área:</a:t>
            </a:r>
          </a:p>
          <a:p>
            <a:r>
              <a:rPr lang="pt-BR" b="1" dirty="0"/>
              <a:t>1. Responsabilidade Civil Digital</a:t>
            </a:r>
          </a:p>
          <a:p>
            <a:r>
              <a:rPr lang="pt-BR" dirty="0"/>
              <a:t>A era digital trouxe novas formas de interação, mas também novos desafios relacionados à responsabilidade civil: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Crimes Cibernéticos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responsabilidade civil pode ser aplicada a danos causados por crimes cibernéticos, como roubo de dados, invasão de sistemas e disseminação de malware. As empresas podem ser responsabilizadas por falhas em proteger dados pessoais e informações confidenciais.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Conteúdo Gerado pelo Usuário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Com a ascensão das redes sociais e plataformas de compartilhamento de conteúdo, surge a questão da responsabilidade por danos causados por conteúdo gerado por usuários. A jurisprudência ainda está se desenvolvendo em relação a quem deve ser responsabilizado: a plataforma, o usuário ou ambos.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Privacidade e Proteção de Dados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Lei Geral de Proteção de Dados (LGPD) e outras legislações internacionais impõem responsabilidades sobre o tratamento de dados pessoais. As empresas podem ser responsabilizadas civilmente por vazamentos de dados ou por não respeitar os direitos dos titulares.</a:t>
            </a:r>
          </a:p>
        </p:txBody>
      </p:sp>
    </p:spTree>
    <p:extLst>
      <p:ext uri="{BB962C8B-B14F-4D97-AF65-F5344CB8AC3E}">
        <p14:creationId xmlns:p14="http://schemas.microsoft.com/office/powerpoint/2010/main" val="1117933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B32DB82-4D87-725D-3552-E044392F932A}"/>
              </a:ext>
            </a:extLst>
          </p:cNvPr>
          <p:cNvSpPr txBox="1"/>
          <p:nvPr/>
        </p:nvSpPr>
        <p:spPr>
          <a:xfrm>
            <a:off x="267745" y="458409"/>
            <a:ext cx="541281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/>
              <a:t>2. Responsabilidade Civil na Era da Inteligência Artificial</a:t>
            </a:r>
          </a:p>
          <a:p>
            <a:r>
              <a:rPr lang="pt-BR"/>
              <a:t>A inteligência artificial (IA) está se tornando cada vez mais presente em diversas áreas, levantando questões complexas de responsabilidade: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/>
              <a:t>Responsabilidade por Danos Causados por IA</a:t>
            </a:r>
            <a:r>
              <a:rPr lang="pt-BR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/>
              <a:t>Quando sistemas de IA causam danos, a dúvida sobre quem deve ser responsabilizado — o desenvolvedor, o usuário ou a própria IA — é um tema atual em debate. A definição de responsabilidade em casos de falhas de IA, como em veículos autônomos, é particularmente desafiadora.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/>
              <a:t>Ética e Transparência</a:t>
            </a:r>
            <a:r>
              <a:rPr lang="pt-BR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/>
              <a:t>A falta de transparência em como os algoritmos de IA operam pode dificultar a responsabilização. Questões éticas sobre decisões automatizadas e seu impacto na vida das pessoas são centrais nas discussões sobre responsabilidade civil.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BFDA8C-40CB-2B9C-1E99-5770C06923DA}"/>
              </a:ext>
            </a:extLst>
          </p:cNvPr>
          <p:cNvSpPr txBox="1"/>
          <p:nvPr/>
        </p:nvSpPr>
        <p:spPr>
          <a:xfrm>
            <a:off x="6334515" y="414568"/>
            <a:ext cx="53084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3. Responsabilidade Civil Ambiental</a:t>
            </a:r>
          </a:p>
          <a:p>
            <a:r>
              <a:rPr lang="pt-BR" dirty="0"/>
              <a:t>A crescente preocupação com a sustentabilidade e a proteção ambiental tem impulsionado uma nova abordagem para a responsabilidade civil: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Danos Ambientais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Empresas podem ser responsabilizadas civilmente por danos ambientais causados por suas atividades. A teoria da responsabilidade civil ambiental busca assegurar que aqueles que causam danos ao meio ambiente sejam responsabilizados pela reparação.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Políticas Públicas e Responsabilidade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responsabilidade civil também se estende a governos e entidades públicas, que podem ser responsabilizados por omissões ou falhas na proteção do meio ambiente.</a:t>
            </a:r>
          </a:p>
        </p:txBody>
      </p:sp>
    </p:spTree>
    <p:extLst>
      <p:ext uri="{BB962C8B-B14F-4D97-AF65-F5344CB8AC3E}">
        <p14:creationId xmlns:p14="http://schemas.microsoft.com/office/powerpoint/2010/main" val="3520724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B96AA78-A5D0-89CA-FBC9-335F58BDAF99}"/>
              </a:ext>
            </a:extLst>
          </p:cNvPr>
          <p:cNvSpPr txBox="1"/>
          <p:nvPr/>
        </p:nvSpPr>
        <p:spPr>
          <a:xfrm>
            <a:off x="349163" y="804301"/>
            <a:ext cx="457356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4. Responsabilidade Civil e COVID-19</a:t>
            </a:r>
          </a:p>
          <a:p>
            <a:r>
              <a:rPr lang="pt-BR" dirty="0"/>
              <a:t>A pandemia de COVID-19 trouxe à tona novas questões de responsabilidade civil: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Responsabilidade de Empresas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responsabilidade das empresas em garantir a segurança de seus funcionários e clientes durante a pandemia é um tema relevante. Questões sobre a responsabilidade por infecções em ambientes de trabalho e a proteção de dados de saúde surgiram em meio à crise.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Responsabilidade dos Profissionais de Saúde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aumento da demanda por serviços de saúde durante a pandemia levanta questões sobre a responsabilidade civil de profissionais da saúde em relação ao atendimento e à prestação de cuidados.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F4318B-D93D-1822-79DC-EEA4FB8AD45B}"/>
              </a:ext>
            </a:extLst>
          </p:cNvPr>
          <p:cNvSpPr txBox="1"/>
          <p:nvPr/>
        </p:nvSpPr>
        <p:spPr>
          <a:xfrm>
            <a:off x="5879404" y="741671"/>
            <a:ext cx="53627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5. Desafios na Aplicação da Responsabilidade Civil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Prova de Danos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prova de danos em casos relacionados a novas tecnologias ou crimes cibernéticos pode ser complexa, desafiando as partes envolvidas a reunir evidências adequadas.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Limitações Legais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legislação atual pode não estar totalmente preparada para lidar com as novas realidades e desafios, exigindo atualizações e adaptações para garantir a eficácia das normas de responsabilidade civil.</a:t>
            </a:r>
          </a:p>
        </p:txBody>
      </p:sp>
    </p:spTree>
    <p:extLst>
      <p:ext uri="{BB962C8B-B14F-4D97-AF65-F5344CB8AC3E}">
        <p14:creationId xmlns:p14="http://schemas.microsoft.com/office/powerpoint/2010/main" val="761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661BF520-BF6C-4AC3-459F-8934DA52B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29" y="297346"/>
            <a:ext cx="1036955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Fundamentos do Direito Cibernético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Compreender as bases teóricas e os princípios que regem o direito cibernético é essencial para qualquer discussão sobre o assunto. Isso inclui a origem do campo, seus princípios fundamentais, como a legalidade e a proteção de dados, além da importância de se ter um conhecimento sólido nesse âmbito.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Direito Cibernético Privado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Este tema se refere às normas que regulam as relações entre indivíduos e empresas no espaço digital. Inclui aspectos como contratos eletrônicos, direitos do consumidor em transações online e a resolução de litígios que podem surgir no ambiente virtual.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Direito Penal Cibernético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 aumento das atividades criminosas na internet levou à necessidade de legislações específicas que tipifiquem e punam condutas ilegais, como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hacking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fraudes eletrônicas e distribuição de malware. A compreensão dessas normas é vital para a proteção de indivíduos e empresas.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Política e Direito Cibernético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política pública desempenha um papel fundamental na formação do direito cibernético. As decisões políticas afetam diretamente a segurança cibernética e a proteção de dados, criando um equilíbrio entre os direitos individuais e as necessidades de segurança nacional.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Temas Atuais da Responsabilidade Civil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responsabilidade civil no ambiente digital é um tópico que está em constante evolução, especialmente em relação a incidentes de vazamento de dados e sua repercussão legal. A discussão sobre a atribuição de responsabilidades em um ambiente onde a identidade pode ser anônima é crucial.</a:t>
            </a:r>
          </a:p>
        </p:txBody>
      </p:sp>
    </p:spTree>
    <p:extLst>
      <p:ext uri="{BB962C8B-B14F-4D97-AF65-F5344CB8AC3E}">
        <p14:creationId xmlns:p14="http://schemas.microsoft.com/office/powerpoint/2010/main" val="377133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45BCF66-B4B2-2C4C-22F7-3D35169C2554}"/>
              </a:ext>
            </a:extLst>
          </p:cNvPr>
          <p:cNvSpPr txBox="1"/>
          <p:nvPr/>
        </p:nvSpPr>
        <p:spPr>
          <a:xfrm>
            <a:off x="972854" y="1120304"/>
            <a:ext cx="95677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relevância do direito cibernético não pode ser subestimada. À medida que as tecnologias continuam a evoluir, novas questões legais surgem, exigindo que indivíduos, empresas e legisladores se adaptem rapidamente. Proteger os direitos dos cidadãos, garantir a segurança das transações digitais e assegurar a justiça em um ambiente onde as interações são frequentemente anônimas são apenas algumas das responsabilidades que o direito cibernético deve abordar.</a:t>
            </a:r>
          </a:p>
          <a:p>
            <a:r>
              <a:rPr lang="pt-BR" dirty="0"/>
              <a:t>Neste contexto, a formação contínua e a atualização sobre as leis e normas cibernéticas são essenciais para todos os envolvidos no ambiente digital, desde usuários comuns até grandes corporações. O direito cibernético não é apenas uma área de estudo, mas um componente vital da sociedade moderna, moldando o futuro das interações digitais e a forma como entendemos e aplicamos a justiça no mundo virtual.</a:t>
            </a:r>
          </a:p>
        </p:txBody>
      </p:sp>
    </p:spTree>
    <p:extLst>
      <p:ext uri="{BB962C8B-B14F-4D97-AF65-F5344CB8AC3E}">
        <p14:creationId xmlns:p14="http://schemas.microsoft.com/office/powerpoint/2010/main" val="228374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2919982-7397-4C4E-361F-5E3E4638F6E7}"/>
              </a:ext>
            </a:extLst>
          </p:cNvPr>
          <p:cNvSpPr txBox="1"/>
          <p:nvPr/>
        </p:nvSpPr>
        <p:spPr>
          <a:xfrm>
            <a:off x="505739" y="645586"/>
            <a:ext cx="107113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Fundamentos do Direito Cibernético</a:t>
            </a:r>
          </a:p>
          <a:p>
            <a:r>
              <a:rPr lang="pt-BR" dirty="0"/>
              <a:t>Os fundamentos do direito cibernético estabelecem as bases teóricas e práticas que regem o ambiente digital. Esse campo do direito surgiu como resposta à rápida evolução da tecnologia e à necessidade de regular as interações que ocorrem online. A seguir, exploraremos os principais aspectos que constituem os fundamentos do direito cibernético.</a:t>
            </a:r>
          </a:p>
          <a:p>
            <a:r>
              <a:rPr lang="pt-BR" b="1" dirty="0"/>
              <a:t>1. Origem e Evolução do Direito Cibernético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Histórico</a:t>
            </a:r>
            <a:r>
              <a:rPr lang="pt-BR" dirty="0"/>
              <a:t>: O direito cibernético começou a se desenvolver na década de 1990, à medida que a internet se tornava uma ferramenta vital para comunicação, comércio e socialização. Inicialmente, concentrou-se em questões de propriedade intelectual e comércio eletrônico.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Adaptação às Novas Tecnologias</a:t>
            </a:r>
            <a:r>
              <a:rPr lang="pt-BR" dirty="0"/>
              <a:t>: Com o crescimento das tecnologias digitais, como redes sociais, big data, inteligência artificial e blockchain, o direito cibernético teve que se adaptar continuamente, abrangendo novas áreas como proteção de dados e privacidade.</a:t>
            </a:r>
          </a:p>
        </p:txBody>
      </p:sp>
    </p:spTree>
    <p:extLst>
      <p:ext uri="{BB962C8B-B14F-4D97-AF65-F5344CB8AC3E}">
        <p14:creationId xmlns:p14="http://schemas.microsoft.com/office/powerpoint/2010/main" val="35315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30A8883-32B1-38D1-891A-422B97842A94}"/>
              </a:ext>
            </a:extLst>
          </p:cNvPr>
          <p:cNvSpPr txBox="1"/>
          <p:nvPr/>
        </p:nvSpPr>
        <p:spPr>
          <a:xfrm>
            <a:off x="399266" y="578522"/>
            <a:ext cx="112436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2. Princípios Básicos do Direito Cibernético</a:t>
            </a:r>
          </a:p>
          <a:p>
            <a:r>
              <a:rPr lang="pt-BR" dirty="0"/>
              <a:t>Os princípios que fundamentam o direito cibernético são essenciais para entender como as normas são aplicadas no ambiente digital: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Legalidade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legalidade é um dos pilares do direito cibernético. Isso significa que todas as ações realizadas no ambiente digital devem estar em conformidade com as leis e regulamentos existentes. As partes envolvidas em interações digitais devem ter conhecimento das normas que regem suas atividades.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Responsabilidade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No ambiente cibernético, a responsabilidade civil é um conceito crucial. Usuários e empresas são responsáveis por suas ações e podem ser responsabilizados por danos causados a terceiros. A responsabilidade pode surgir de ações diretas ou indiretas, como a publicação de informações incorretas ou o vazamento de dados pessoais.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Proteção de Dados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proteção de dados é um princípio fundamental que busca garantir a privacidade e a segurança das informações pessoais. Com a crescente digitalização, a proteção de dados tornou-se uma preocupação central, levando à criação de legislações específicas, como a Lei Geral de Proteção de Dados (LGPD) no Brasil.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Acesso à Justiça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direito cibernético deve garantir que indivíduos e empresas tenham acesso a mecanismos de resolução de conflitos. Isso inclui o direito a buscar reparação por danos e a utilização de tribunais e métodos alternativos de resolução de disputas, como mediação e arbitragem.</a:t>
            </a:r>
          </a:p>
        </p:txBody>
      </p:sp>
    </p:spTree>
    <p:extLst>
      <p:ext uri="{BB962C8B-B14F-4D97-AF65-F5344CB8AC3E}">
        <p14:creationId xmlns:p14="http://schemas.microsoft.com/office/powerpoint/2010/main" val="72145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8D10027-ED47-287F-4141-A930C25E5C4A}"/>
              </a:ext>
            </a:extLst>
          </p:cNvPr>
          <p:cNvSpPr txBox="1"/>
          <p:nvPr/>
        </p:nvSpPr>
        <p:spPr>
          <a:xfrm>
            <a:off x="856466" y="1095096"/>
            <a:ext cx="893262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3. Importância do Conhecimento em Direito Cibernético</a:t>
            </a:r>
          </a:p>
          <a:p>
            <a:r>
              <a:rPr lang="pt-BR" dirty="0"/>
              <a:t>O conhecimento em direito cibernético é vital para diversas partes envolvidas, incluindo: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Indivíduos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Consumidores e usuários da internet devem entender seus direitos e deveres no ambiente digital, especialmente em relação à privacidade e segurança de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Empresas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As organizações precisam estar cientes das legislações que afetam suas operações online, como a proteção de dados e a responsabilidade civil. O não cumprimento dessas leis pode resultar em penalidades severas e danos à reputação.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Legisladores e Profissionais do Direito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Os legisladores devem adaptar as normas jurídicas para lidar com as novas realidades do mundo digital, enquanto os profissionais do direito precisam se atualizar constantemente sobre as mudanças legislativas e as novas tecnologias.</a:t>
            </a:r>
          </a:p>
        </p:txBody>
      </p:sp>
    </p:spTree>
    <p:extLst>
      <p:ext uri="{BB962C8B-B14F-4D97-AF65-F5344CB8AC3E}">
        <p14:creationId xmlns:p14="http://schemas.microsoft.com/office/powerpoint/2010/main" val="162128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E978BF0-B385-C8A7-E34C-42E3D42A371F}"/>
              </a:ext>
            </a:extLst>
          </p:cNvPr>
          <p:cNvSpPr txBox="1"/>
          <p:nvPr/>
        </p:nvSpPr>
        <p:spPr>
          <a:xfrm>
            <a:off x="900309" y="751344"/>
            <a:ext cx="100537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4. Desafios e Tendências no Direito Cibernético</a:t>
            </a:r>
          </a:p>
          <a:p>
            <a:r>
              <a:rPr lang="pt-BR" dirty="0"/>
              <a:t>Com a evolução contínua da tecnologia, o direito cibernético enfrenta vários desafios: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Rápida Evolução Tecnológica</a:t>
            </a:r>
            <a:r>
              <a:rPr lang="pt-BR" dirty="0"/>
              <a:t>: A velocidade com que novas tecnologias são desenvolvidas pode tornar as legislações obsoletas. Os legisladores devem agir rapidamente para criar normas que se adaptem a essas mudanças.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Questões de Jurisdição</a:t>
            </a:r>
            <a:r>
              <a:rPr lang="pt-BR" dirty="0"/>
              <a:t>: A natureza global da internet torna difícil a aplicação de leis nacionais. As disputas podem envolver partes de diferentes países, levantando questões sobre qual legislação deve ser aplicada.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Privacidade e Segurança</a:t>
            </a:r>
            <a:r>
              <a:rPr lang="pt-BR" dirty="0"/>
              <a:t>: Com o aumento das violações de dados e das preocupações com a privacidade, as normas de proteção de dados e segurança da informação precisam ser constantemente revisadas e reforçadas.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Crimes Cibernéticos</a:t>
            </a:r>
            <a:r>
              <a:rPr lang="pt-BR" dirty="0"/>
              <a:t>: O aumento da criminalidade no ambiente digital exige uma resposta legal robusta, incluindo a criação de leis específicas para combater crimes como </a:t>
            </a:r>
            <a:r>
              <a:rPr lang="pt-BR" dirty="0" err="1"/>
              <a:t>hacking</a:t>
            </a:r>
            <a:r>
              <a:rPr lang="pt-BR" dirty="0"/>
              <a:t>, fraudes e disseminação de malware.</a:t>
            </a:r>
          </a:p>
        </p:txBody>
      </p:sp>
    </p:spTree>
    <p:extLst>
      <p:ext uri="{BB962C8B-B14F-4D97-AF65-F5344CB8AC3E}">
        <p14:creationId xmlns:p14="http://schemas.microsoft.com/office/powerpoint/2010/main" val="211130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B29F0B4-588C-F49A-63CF-57E875C36C10}"/>
              </a:ext>
            </a:extLst>
          </p:cNvPr>
          <p:cNvSpPr txBox="1"/>
          <p:nvPr/>
        </p:nvSpPr>
        <p:spPr>
          <a:xfrm>
            <a:off x="280270" y="92704"/>
            <a:ext cx="1103699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Direito Cibernético Privado</a:t>
            </a:r>
          </a:p>
          <a:p>
            <a:r>
              <a:rPr lang="pt-BR" dirty="0"/>
              <a:t>O </a:t>
            </a:r>
            <a:r>
              <a:rPr lang="pt-BR" b="1" dirty="0"/>
              <a:t>direito cibernético privado</a:t>
            </a:r>
            <a:r>
              <a:rPr lang="pt-BR" dirty="0"/>
              <a:t> é uma subárea do direito cibernético que se concentra nas relações jurídicas entre indivíduos e entidades no ambiente digital. Este campo busca regular as interações que ocorrem online, abordando questões como contratos eletrônicos, direitos do consumidor, propriedade intelectual e a resolução de disputas. À medida que as transações digitais se tornam cada vez mais comuns, a relevância do direito cibernético privado cresce, exigindo uma compreensão clara das normas que regem essas relações.</a:t>
            </a:r>
          </a:p>
          <a:p>
            <a:endParaRPr lang="pt-BR" dirty="0"/>
          </a:p>
          <a:p>
            <a:r>
              <a:rPr lang="pt-BR" b="1" dirty="0"/>
              <a:t>1. Contratos Eletrônicos</a:t>
            </a:r>
          </a:p>
          <a:p>
            <a:r>
              <a:rPr lang="pt-BR" dirty="0"/>
              <a:t>Os contratos eletrônicos são acordos firmados através de meios digitais. Eles possuem a mesma validade legal que os contratos tradicionais, desde que respeitem os princípios que regem a formação de contratos, como oferta, aceitação e capacidade das partes. Os principais aspectos relacionados aos contratos eletrônicos incluem: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Elementos Essenciais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Para que um contrato eletrônico seja válido, ele deve conter os elementos essenciais, como: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b="1" dirty="0"/>
              <a:t>Oferta e aceitação</a:t>
            </a:r>
            <a:r>
              <a:rPr lang="pt-BR" dirty="0"/>
              <a:t>: Uma parte deve fazer uma proposta clara, e a outra parte deve aceitá-la.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b="1" dirty="0"/>
              <a:t>Capacidade</a:t>
            </a:r>
            <a:r>
              <a:rPr lang="pt-BR" dirty="0"/>
              <a:t>: As partes envolvidas devem ter a capacidade legal para celebrar o contrato.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b="1" dirty="0"/>
              <a:t>Objeto lícito</a:t>
            </a:r>
            <a:r>
              <a:rPr lang="pt-BR" dirty="0"/>
              <a:t>: O objeto do contrato deve ser legal e possível.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Validade e Eficácia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validade dos contratos eletrônicos é reconhecida em diversas jurisdições, incluindo a maioria dos países ocidentais. No Brasil, o Código Civil e a Lei do Comércio Eletrônico estabelecem a legalidade dos contratos eletrônicos.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Desafios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autenticidade e a segurança dos contratos eletrônicos são questões importantes. A utilização de assinaturas eletrônicas e protocolos de segurança, como criptografia, são essenciais para garantir a validade e a proteção dos acordos.</a:t>
            </a:r>
          </a:p>
        </p:txBody>
      </p:sp>
    </p:spTree>
    <p:extLst>
      <p:ext uri="{BB962C8B-B14F-4D97-AF65-F5344CB8AC3E}">
        <p14:creationId xmlns:p14="http://schemas.microsoft.com/office/powerpoint/2010/main" val="1387018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4760</Words>
  <Application>Microsoft Office PowerPoint</Application>
  <PresentationFormat>Widescreen</PresentationFormat>
  <Paragraphs>212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Ebrima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Juliani</dc:creator>
  <cp:lastModifiedBy>Victor Juliani</cp:lastModifiedBy>
  <cp:revision>2</cp:revision>
  <dcterms:created xsi:type="dcterms:W3CDTF">2024-09-24T00:06:19Z</dcterms:created>
  <dcterms:modified xsi:type="dcterms:W3CDTF">2024-09-24T02:51:31Z</dcterms:modified>
</cp:coreProperties>
</file>