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 smtClean="0"/>
              <a:t>Multithreading</a:t>
            </a: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Para quê e porque?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11864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que é uma thread?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effectLst/>
              </a:rPr>
              <a:t>A thread é a </a:t>
            </a:r>
            <a:r>
              <a:rPr lang="en-US" dirty="0" err="1" smtClean="0">
                <a:effectLst/>
              </a:rPr>
              <a:t>menor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sequência</a:t>
            </a:r>
            <a:r>
              <a:rPr lang="en-US" dirty="0" smtClean="0">
                <a:effectLst/>
              </a:rPr>
              <a:t> de </a:t>
            </a:r>
            <a:r>
              <a:rPr lang="pt-BR" dirty="0" smtClean="0">
                <a:effectLst/>
              </a:rPr>
              <a:t>instruções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programáveis</a:t>
            </a:r>
            <a:r>
              <a:rPr lang="en-US" dirty="0" smtClean="0">
                <a:effectLst/>
              </a:rPr>
              <a:t> que </a:t>
            </a:r>
            <a:r>
              <a:rPr lang="en-US" dirty="0" err="1" smtClean="0">
                <a:effectLst/>
              </a:rPr>
              <a:t>podem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ser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gerenciadas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independentemente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por</a:t>
            </a:r>
            <a:r>
              <a:rPr lang="en-US" dirty="0" smtClean="0">
                <a:effectLst/>
              </a:rPr>
              <a:t> um </a:t>
            </a:r>
            <a:r>
              <a:rPr lang="en-US" dirty="0" err="1" smtClean="0">
                <a:effectLst/>
              </a:rPr>
              <a:t>agendador</a:t>
            </a:r>
            <a:r>
              <a:rPr lang="en-US" dirty="0" smtClean="0">
                <a:effectLst/>
              </a:rPr>
              <a:t> de </a:t>
            </a:r>
            <a:r>
              <a:rPr lang="en-US" dirty="0" err="1" smtClean="0">
                <a:effectLst/>
              </a:rPr>
              <a:t>tarefas</a:t>
            </a:r>
            <a:r>
              <a:rPr lang="en-US" dirty="0" smtClean="0">
                <a:effectLst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865347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que é </a:t>
            </a:r>
            <a:r>
              <a:rPr lang="pt-BR" dirty="0" err="1" smtClean="0"/>
              <a:t>multithreading</a:t>
            </a:r>
            <a:r>
              <a:rPr lang="pt-BR" dirty="0"/>
              <a:t>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É executar um processo com múltiplas threads trabalhando concorrentemente.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50241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Para quê?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effectLst/>
              </a:rPr>
              <a:t>Ao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incorporar</a:t>
            </a:r>
            <a:r>
              <a:rPr lang="en-US" dirty="0" smtClean="0">
                <a:effectLst/>
              </a:rPr>
              <a:t> multithreading, </a:t>
            </a:r>
            <a:r>
              <a:rPr lang="en-US" dirty="0" err="1" smtClean="0">
                <a:effectLst/>
              </a:rPr>
              <a:t>pprogramas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podem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desempenhar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múltiplas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operações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simultaneamente</a:t>
            </a:r>
            <a:r>
              <a:rPr lang="en-US" dirty="0" smtClean="0">
                <a:effectLst/>
              </a:rPr>
              <a:t>.</a:t>
            </a:r>
          </a:p>
          <a:p>
            <a:r>
              <a:rPr lang="en-US" dirty="0" smtClean="0">
                <a:effectLst/>
              </a:rPr>
              <a:t>Um Sistema </a:t>
            </a:r>
            <a:r>
              <a:rPr lang="en-US" dirty="0" err="1" smtClean="0">
                <a:effectLst/>
              </a:rPr>
              <a:t>operacional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pode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fazer</a:t>
            </a:r>
            <a:r>
              <a:rPr lang="en-US" dirty="0">
                <a:effectLst/>
              </a:rPr>
              <a:t> </a:t>
            </a:r>
            <a:r>
              <a:rPr lang="en-US" dirty="0" err="1" smtClean="0">
                <a:effectLst/>
              </a:rPr>
              <a:t>diversas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tarefas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por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baixo</a:t>
            </a:r>
            <a:r>
              <a:rPr lang="en-US" dirty="0" smtClean="0">
                <a:effectLst/>
              </a:rPr>
              <a:t> dos </a:t>
            </a:r>
            <a:r>
              <a:rPr lang="en-US" dirty="0" err="1" smtClean="0">
                <a:effectLst/>
              </a:rPr>
              <a:t>panos</a:t>
            </a:r>
            <a:r>
              <a:rPr lang="en-US" dirty="0" smtClean="0">
                <a:effectLst/>
              </a:rPr>
              <a:t>, </a:t>
            </a:r>
            <a:r>
              <a:rPr lang="en-US" dirty="0" err="1" smtClean="0">
                <a:effectLst/>
              </a:rPr>
              <a:t>como</a:t>
            </a:r>
            <a:r>
              <a:rPr lang="en-US" dirty="0">
                <a:effectLst/>
              </a:rPr>
              <a:t> </a:t>
            </a:r>
            <a:r>
              <a:rPr lang="en-US" dirty="0" err="1" smtClean="0">
                <a:effectLst/>
              </a:rPr>
              <a:t>indexação</a:t>
            </a:r>
            <a:r>
              <a:rPr lang="en-US" dirty="0" smtClean="0">
                <a:effectLst/>
              </a:rPr>
              <a:t> de dados, </a:t>
            </a:r>
            <a:r>
              <a:rPr lang="en-US" dirty="0" err="1" smtClean="0">
                <a:effectLst/>
              </a:rPr>
              <a:t>atualizar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mudanças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nos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arquivos</a:t>
            </a:r>
            <a:r>
              <a:rPr lang="en-US" dirty="0" smtClean="0">
                <a:effectLst/>
              </a:rPr>
              <a:t> e </a:t>
            </a:r>
            <a:r>
              <a:rPr lang="en-US" dirty="0" err="1" smtClean="0">
                <a:effectLst/>
              </a:rPr>
              <a:t>gerenciar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janelas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ao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mesmo</a:t>
            </a:r>
            <a:r>
              <a:rPr lang="en-US" dirty="0" smtClean="0">
                <a:effectLst/>
              </a:rPr>
              <a:t> tempo;</a:t>
            </a:r>
          </a:p>
          <a:p>
            <a:r>
              <a:rPr lang="en-US" dirty="0" err="1" smtClean="0">
                <a:effectLst/>
              </a:rPr>
              <a:t>Ium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navegador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pode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ter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multiplas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janelas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abertas</a:t>
            </a:r>
            <a:r>
              <a:rPr lang="en-US" dirty="0" smtClean="0">
                <a:effectLst/>
              </a:rPr>
              <a:t> com </a:t>
            </a:r>
            <a:r>
              <a:rPr lang="en-US" dirty="0" err="1" smtClean="0">
                <a:effectLst/>
              </a:rPr>
              <a:t>animações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em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javaScript</a:t>
            </a:r>
            <a:r>
              <a:rPr lang="en-US" dirty="0" smtClean="0">
                <a:effectLst/>
              </a:rPr>
              <a:t> a Flash </a:t>
            </a:r>
            <a:r>
              <a:rPr lang="en-US" dirty="0" err="1" smtClean="0">
                <a:effectLst/>
              </a:rPr>
              <a:t>rodando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ao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mesmo</a:t>
            </a:r>
            <a:r>
              <a:rPr lang="en-US" dirty="0" smtClean="0">
                <a:effectLst/>
              </a:rPr>
              <a:t> tempo.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34362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Por quê?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dirty="0">
                <a:effectLst/>
              </a:rPr>
              <a:t>A criação é mais rápida;</a:t>
            </a:r>
          </a:p>
          <a:p>
            <a:pPr lvl="0"/>
            <a:r>
              <a:rPr lang="pt-BR" dirty="0">
                <a:effectLst/>
              </a:rPr>
              <a:t>Alternar entre threads é mais rápido;</a:t>
            </a:r>
          </a:p>
          <a:p>
            <a:pPr lvl="0"/>
            <a:r>
              <a:rPr lang="pt-BR" dirty="0">
                <a:effectLst/>
              </a:rPr>
              <a:t>Facilmente fecháveis;</a:t>
            </a:r>
          </a:p>
          <a:p>
            <a:pPr lvl="0"/>
            <a:r>
              <a:rPr lang="pt-BR" dirty="0">
                <a:effectLst/>
              </a:rPr>
              <a:t>A comunicação entre threads também é mais rápida</a:t>
            </a:r>
            <a:r>
              <a:rPr lang="pt-BR" dirty="0" smtClean="0">
                <a:effectLst/>
              </a:rPr>
              <a:t>;</a:t>
            </a:r>
            <a:endParaRPr lang="pt-BR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6616437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lha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TM03457485[[fn=Malha]]</Template>
  <TotalTime>1764</TotalTime>
  <Words>135</Words>
  <Application>Microsoft Office PowerPoint</Application>
  <PresentationFormat>Widescreen</PresentationFormat>
  <Paragraphs>15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8" baseType="lpstr">
      <vt:lpstr>Arial</vt:lpstr>
      <vt:lpstr>Century Gothic</vt:lpstr>
      <vt:lpstr>Malha</vt:lpstr>
      <vt:lpstr>Multithreading </vt:lpstr>
      <vt:lpstr>O que é uma thread?</vt:lpstr>
      <vt:lpstr>O que é multithreading?</vt:lpstr>
      <vt:lpstr>Para quê?</vt:lpstr>
      <vt:lpstr>Por quê?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Multithreading</dc:title>
  <dc:creator>Victor Rocha</dc:creator>
  <cp:lastModifiedBy>Victor Rocha</cp:lastModifiedBy>
  <cp:revision>7</cp:revision>
  <dcterms:created xsi:type="dcterms:W3CDTF">2017-11-26T20:03:27Z</dcterms:created>
  <dcterms:modified xsi:type="dcterms:W3CDTF">2017-11-28T01:27:51Z</dcterms:modified>
</cp:coreProperties>
</file>