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0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1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9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6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4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6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1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0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3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1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E11F2E-F794-4098-80EF-896A6D97A1E8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 Narrow" panose="020B0606020202030204" pitchFamily="34" charset="0"/>
              </a:rPr>
              <a:t>DIVIDIR E CONQUISTAR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ookman Old Style" panose="02050604050505020204" pitchFamily="18" charset="0"/>
              </a:rPr>
              <a:t>2 funções, 1 programa</a:t>
            </a:r>
            <a:endParaRPr lang="pt-BR" dirty="0">
              <a:latin typeface="Bookman Old Style" panose="0205060405050502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Função 1: Divide recursivamente o vetor em unidades funcionais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r">
              <a:buNone/>
            </a:pPr>
            <a:r>
              <a:rPr lang="pt-BR" i="1" dirty="0" smtClean="0"/>
              <a:t>“</a:t>
            </a:r>
            <a:r>
              <a:rPr lang="pt-BR" sz="2000" i="1" dirty="0"/>
              <a:t>Impossível ordenar </a:t>
            </a:r>
            <a:r>
              <a:rPr lang="pt-BR" sz="2000" i="1" dirty="0" smtClean="0"/>
              <a:t>somente um número, </a:t>
            </a:r>
            <a:endParaRPr lang="pt-BR" sz="2000" i="1" dirty="0"/>
          </a:p>
          <a:p>
            <a:pPr marL="0" indent="0" algn="r">
              <a:buNone/>
            </a:pPr>
            <a:r>
              <a:rPr lang="pt-BR" sz="2000" i="1" dirty="0"/>
              <a:t>     não é mesmo”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Rolmes</a:t>
            </a:r>
            <a:r>
              <a:rPr lang="pt-BR" sz="2000" dirty="0" smtClean="0"/>
              <a:t>, </a:t>
            </a:r>
            <a:r>
              <a:rPr lang="pt-BR" sz="2000" dirty="0" err="1" smtClean="0"/>
              <a:t>Xeróque</a:t>
            </a:r>
            <a:r>
              <a:rPr lang="pt-BR" sz="2000" dirty="0" smtClean="0"/>
              <a:t>, 2018)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Função 2: Junta novamente as unidades, só que agora intercalando de forma ordenada.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7407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Tempo: </a:t>
            </a:r>
            <a:r>
              <a:rPr lang="el-GR" b="1" dirty="0"/>
              <a:t>Θ </a:t>
            </a:r>
            <a:r>
              <a:rPr lang="pt-BR" b="1" dirty="0" smtClean="0"/>
              <a:t>(n*</a:t>
            </a:r>
            <a:r>
              <a:rPr lang="pt-BR" b="1" dirty="0" err="1" smtClean="0"/>
              <a:t>logn</a:t>
            </a:r>
            <a:r>
              <a:rPr lang="pt-BR" b="1" dirty="0" smtClean="0"/>
              <a:t>) </a:t>
            </a:r>
            <a:r>
              <a:rPr lang="pt-BR" dirty="0" smtClean="0"/>
              <a:t>tanto no melhor caso, como no pior </a:t>
            </a:r>
          </a:p>
          <a:p>
            <a:r>
              <a:rPr lang="pt-BR" dirty="0" smtClean="0"/>
              <a:t>Espaço: </a:t>
            </a:r>
            <a:r>
              <a:rPr lang="el-GR" b="1" dirty="0" smtClean="0"/>
              <a:t>Θ</a:t>
            </a:r>
            <a:r>
              <a:rPr lang="pt-BR" b="1" dirty="0" smtClean="0"/>
              <a:t> (n)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1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51" y="2285999"/>
            <a:ext cx="7354098" cy="3849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4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20" y="0"/>
            <a:ext cx="4483759" cy="6797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83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atenção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4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83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Bookman Old Style</vt:lpstr>
      <vt:lpstr>Garamond</vt:lpstr>
      <vt:lpstr>Orgânico</vt:lpstr>
      <vt:lpstr>Merge Sort</vt:lpstr>
      <vt:lpstr>2 funções, 1 programa</vt:lpstr>
      <vt:lpstr>Complexidade </vt:lpstr>
      <vt:lpstr>Função 1</vt:lpstr>
      <vt:lpstr>Função 2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Victor Rocha</dc:creator>
  <cp:lastModifiedBy>Victor Rocha</cp:lastModifiedBy>
  <cp:revision>5</cp:revision>
  <dcterms:created xsi:type="dcterms:W3CDTF">2018-01-23T22:03:18Z</dcterms:created>
  <dcterms:modified xsi:type="dcterms:W3CDTF">2018-01-23T22:46:25Z</dcterms:modified>
</cp:coreProperties>
</file>