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Tahom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Tahoma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Tahom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lab.manjaro.org/explore/group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iki.manjaro.org/index.php?title=Power_Management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b6f6616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b6f6616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5af6312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5af6312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b5af6312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b5af6312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6f6616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b6f6616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b5af6312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b5af6312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96a20490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96a20490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96a20490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96a20490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96a20490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96a20490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b681465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b681465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mhwd-kernel -li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b681465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b681465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Ficou bastante tempo no topo de acessos do DistroWatch, atualmente em segundo lugar, atrás do MX.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possível razão talvez seja que é para pessoas que queiram usar Arch, mas não querem ter tanto trabalho para instalar.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Pacman é bem intuitivo e mais conciso que o apt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6a20490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6a20490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9b0ee50d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9b0ee50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b6f6616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b6f6616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b681465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b681465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b6814651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b681465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https://gitlab.manjaro.org/explore/groups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681465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68146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RRM: atualizações frequentes e pequenas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KISS: código limpo, minimalista e elegante.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Pacman: gerenciador por onde atualizamos, instalamos e desinstalamos produtos.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Repos: manjaro tem acesso à 3 tipos de repositórios, o mais atualizado com todos os pacotes Arch mais novos, os de teste, também instáveis sincronizados a cada semana e os estáveis.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6a2049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6a2049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6a2049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6a2049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6a2049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6a2049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mhwd -lh [optional: detailed view] [optional: pci or usb devices only]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6f6616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6f6616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6f6616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6f6616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https://wiki.manjaro.org/index.php?title=Power_Management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6f6616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b6f6616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anjaro.org/download/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tsfoss.com/install-manjaro-linux/" TargetMode="External"/><Relationship Id="rId4" Type="http://schemas.openxmlformats.org/officeDocument/2006/relationships/hyperlink" Target="https://linuxhint.com/install_manjaro_linux_virtualbox/" TargetMode="External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s://gitlab.manjaro.org/explore/group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tudo, menos Manjado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Dinâmica da frequência da CPU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775" y="1567550"/>
            <a:ext cx="7473721" cy="29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972550"/>
            <a:ext cx="70389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0 - Dual Boot?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Criar uma partição de no mínimo 50GB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1 - Baixar  a ISO no site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https://manjaro.org/download/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4">
            <a:alphaModFix/>
          </a:blip>
          <a:srcRect b="12919" l="0" r="0" t="8636"/>
          <a:stretch/>
        </p:blipFill>
        <p:spPr>
          <a:xfrm>
            <a:off x="2365513" y="2395450"/>
            <a:ext cx="4902874" cy="216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210550"/>
            <a:ext cx="34350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2 - opções pré instalação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22031" l="10405" r="12003" t="19682"/>
          <a:stretch/>
        </p:blipFill>
        <p:spPr>
          <a:xfrm>
            <a:off x="1297496" y="611600"/>
            <a:ext cx="3369061" cy="188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64525" y="2666950"/>
            <a:ext cx="34350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3 - Instalador no desktop (só seguir com a customização)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4">
            <a:alphaModFix/>
          </a:blip>
          <a:srcRect b="10986" l="21329" r="19488" t="6837"/>
          <a:stretch/>
        </p:blipFill>
        <p:spPr>
          <a:xfrm>
            <a:off x="1657627" y="3233375"/>
            <a:ext cx="2410223" cy="18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 b="0" l="0" r="53787" t="0"/>
          <a:stretch/>
        </p:blipFill>
        <p:spPr>
          <a:xfrm>
            <a:off x="5303725" y="285130"/>
            <a:ext cx="3369050" cy="457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Calamares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Almeja ser: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Fácil, pragmático e não é centrado em nenhuma distribuição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Possui uma função de particionamento avançado com suporte para operações de partição manual e automatizadas.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primeiro instalador com a opção “Replace partition” que facilita o reuso de uma partição diversas vezes para teste.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050" y="85400"/>
            <a:ext cx="44958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113000"/>
            <a:ext cx="70389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Bônus - Ajeitando virtualbox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569675"/>
            <a:ext cx="7038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Versão Arch linux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Disco Rígido - Create a virtual hard disc now - Procure a ISO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Processador 1GHz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Mínimo de RAM recomendado pelo Manjaro é 1GB, instale no mínimo o dobro.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De ROM eles recomendam 30GB no mínimo.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Se depois de finalizada a instalação e ao reiniciar você voltar para o menu de instalação, desligue a máquina e remova a ISO em configurações -&gt; armazenamento -&gt; controladora IDE -&gt; remover.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64250" y="4205300"/>
            <a:ext cx="70389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https://itsfoss.com/install-manjaro-linux/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https://linuxhint.com/install_manjaro_linux_virtualbox/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775" y="3367267"/>
            <a:ext cx="3437525" cy="16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XFCE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1091375" y="3316200"/>
            <a:ext cx="7038900" cy="18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É uma interface leve que almeja velocidade e poucos recursos de sistema pré instalados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Possui um grande número de componentes esperados de um desktop moderno, mas que vem em pacotes separados para o usuário escolher e criar seu próprio ambiente pessoal</a:t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863" y="1006451"/>
            <a:ext cx="4288274" cy="24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KDE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297500" y="3619150"/>
            <a:ext cx="70389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Bem amigável ao usuário e cheio de recursos, mas mais demorado para instalar e começar a baixar que o Xfce (550MB)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Possui mais features de customização, facilidade para instalar temas e widgets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398" y="1019350"/>
            <a:ext cx="4281201" cy="24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GNOME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297500" y="3779725"/>
            <a:ext cx="70389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desktop GNOME 3 quebra conceitos tradicionais e permite usuários focarem em suas tarefas.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Aplicações específicas para desktop são criadas seguindo diretrizes que as fazem mais consistentes para o uso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49" y="1041800"/>
            <a:ext cx="4619699" cy="26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15475" y="-33442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versão do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mhwd-kernel -li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675" y="934249"/>
            <a:ext cx="5612326" cy="420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tão popular ultimamente?</a:t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250" y="152400"/>
            <a:ext cx="3428350" cy="48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Enjoy simplicity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074775" y="1505725"/>
            <a:ext cx="70389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USER FRIENDLY</a:t>
            </a:r>
            <a:r>
              <a:rPr lang="pt-BR"/>
              <a:t> - Serve como uma boa introdução para o mundo Linux por ser um opção mais que aceitável ao Windows e MacOS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2074775" y="2274575"/>
            <a:ext cx="70389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Mas também pode ser um ótimo ponto de encontro para usuários experientes de Linux que prezam por boa performance, o estado da arte de softwares e estabilidade.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2074775" y="3231150"/>
            <a:ext cx="70389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WORKS STRAIGHT OUT OF THE BOX - Comece a usar rapidamente.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50" y="3043425"/>
            <a:ext cx="1850624" cy="18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Jesse Smith no DistroWatch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“Provando ser a o filho mais polido do Arch Linux que eu usei até agora. Essa distribuição não só é fácil de instalar, mas também é amigável ao usuário, completo com um bom gerenciador de pacotes gráfico, instalador de sistema de qualidade e uma tela de inicial prestativa. O Manjaro vem com um monte de softwares e suportes a multimídia.” 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do módulo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sudo pacman -S linux419-headers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(pacote de desenvolver para o usuário criar para o kernel)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 contribuir?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88" y="612738"/>
            <a:ext cx="8695224" cy="36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825" y="1550325"/>
            <a:ext cx="3562350" cy="1781175"/>
          </a:xfrm>
          <a:prstGeom prst="rect">
            <a:avLst/>
          </a:prstGeom>
          <a:noFill/>
          <a:ln>
            <a:noFill/>
          </a:ln>
          <a:effectLst>
            <a:outerShdw blurRad="442913" rotWithShape="0" algn="bl" dir="2820000" dist="19050">
              <a:srgbClr val="000000">
                <a:alpha val="50000"/>
              </a:srgbClr>
            </a:outerShdw>
          </a:effectLst>
        </p:spPr>
      </p:pic>
      <p:sp>
        <p:nvSpPr>
          <p:cNvPr id="283" name="Google Shape;283;p35"/>
          <p:cNvSpPr txBox="1"/>
          <p:nvPr/>
        </p:nvSpPr>
        <p:spPr>
          <a:xfrm>
            <a:off x="152400" y="152400"/>
            <a:ext cx="469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  <a:hlinkClick r:id="rId5"/>
              </a:rPr>
              <a:t>https://gitlab.manjaro.org/explore/groups</a:t>
            </a:r>
            <a:endParaRPr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3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lançado em 2011 com beta em 2013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Rolling release model (sudo pacman -Syu)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Princípio KISS - keep it simple, stupid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Seu próprio ramo de repositórios - Arch User Repositories (AUR).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Pacman.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38" y="3905513"/>
            <a:ext cx="35718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Arch e a História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Formato de partições de disco suportado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010000"/>
            <a:ext cx="70389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Família Ext e Swap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Comumente usasse a seguinte configuração: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partição root (/) - Onde temos os arquivos do sistema.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home/ - Partição para configuração e arquivos dos usuários.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swap - para trocas de arquivos da RAM para memória.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Pacman - gerenciador de pacotes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Desenvolvido e mantido por desenvolvedores Arch Linux.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Já vem instalado por default.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Possui interfaces gráficas: PAMAC e OCTOPI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Formato tar.gz.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</a:t>
            </a:r>
            <a:r>
              <a:rPr lang="pt-BR"/>
              <a:t>anjaro </a:t>
            </a:r>
            <a:r>
              <a:rPr b="1" lang="pt-BR"/>
              <a:t>H</a:t>
            </a:r>
            <a:r>
              <a:rPr lang="pt-BR"/>
              <a:t>ard</a:t>
            </a:r>
            <a:r>
              <a:rPr b="1" lang="pt-BR"/>
              <a:t>W</a:t>
            </a:r>
            <a:r>
              <a:rPr lang="pt-BR"/>
              <a:t>are </a:t>
            </a:r>
            <a:r>
              <a:rPr b="1" lang="pt-BR"/>
              <a:t>D</a:t>
            </a:r>
            <a:r>
              <a:rPr lang="pt-BR"/>
              <a:t>etection (mhwd)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mhwd: Permite a detecção automática e a configuração do hardware sobre o qual o computador está rodando. Para hardware interno via PCI e externo via USB.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2. mhwd-kernel: Permite a instalação e fácil gerenciamento de múltiplos kernels no seu sistema.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[LIVE DEMO]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Softwares que pré-instalados kde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Firefox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Octopi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Pacote Office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Karbon - imagens vetoriais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Pacotes de multimídia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Gerenciamento de energia 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TLP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1371"/>
            <a:ext cx="9144000" cy="234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Laptop Mode Tools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600" y="1240500"/>
            <a:ext cx="7797400" cy="39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