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E761B-5D50-46A2-8A20-9350885A82CE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69B23-CD4D-4DDE-82BB-08D25E533D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69B23-CD4D-4DDE-82BB-08D25E533D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5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5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2A456-03FA-44AD-9466-2405F304497D}" type="datetimeFigureOut">
              <a:rPr lang="en-US" smtClean="0"/>
              <a:t>11/23/2017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E475-6FE7-4263-860B-07105D8A47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7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90" y="825810"/>
            <a:ext cx="813141" cy="1187549"/>
          </a:xfrm>
          <a:prstGeom prst="rect">
            <a:avLst/>
          </a:prstGeom>
        </p:spPr>
      </p:pic>
      <p:cxnSp>
        <p:nvCxnSpPr>
          <p:cNvPr id="6" name="Conector de Seta Reta 5"/>
          <p:cNvCxnSpPr>
            <a:endCxn id="10" idx="3"/>
          </p:cNvCxnSpPr>
          <p:nvPr/>
        </p:nvCxnSpPr>
        <p:spPr>
          <a:xfrm flipH="1">
            <a:off x="995071" y="1726622"/>
            <a:ext cx="816512" cy="4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1" y="1412017"/>
            <a:ext cx="718930" cy="71893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2618409" y="1810808"/>
            <a:ext cx="649356" cy="20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0.00</a:t>
            </a:r>
          </a:p>
        </p:txBody>
      </p:sp>
      <p:sp>
        <p:nvSpPr>
          <p:cNvPr id="13" name="Arredondar Retângulo em um Canto Único 12"/>
          <p:cNvSpPr/>
          <p:nvPr/>
        </p:nvSpPr>
        <p:spPr>
          <a:xfrm>
            <a:off x="304937" y="2081526"/>
            <a:ext cx="670304" cy="16002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ensor</a:t>
            </a:r>
          </a:p>
        </p:txBody>
      </p:sp>
      <p:sp>
        <p:nvSpPr>
          <p:cNvPr id="14" name="Arredondar Retângulo em um Canto Diagonal 13"/>
          <p:cNvSpPr/>
          <p:nvPr/>
        </p:nvSpPr>
        <p:spPr>
          <a:xfrm>
            <a:off x="1293611" y="2087574"/>
            <a:ext cx="1881390" cy="54132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 sacola tem um sensor, e inicialmente vazia, com total zero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2876069" y="1452276"/>
            <a:ext cx="1285461" cy="265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068" y="886913"/>
            <a:ext cx="857799" cy="113072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78" y="112391"/>
            <a:ext cx="1034117" cy="903931"/>
          </a:xfrm>
          <a:prstGeom prst="rect">
            <a:avLst/>
          </a:prstGeom>
        </p:spPr>
      </p:pic>
      <p:sp>
        <p:nvSpPr>
          <p:cNvPr id="23" name="Arredondar Retângulo em um Canto Único 22"/>
          <p:cNvSpPr/>
          <p:nvPr/>
        </p:nvSpPr>
        <p:spPr>
          <a:xfrm>
            <a:off x="5859964" y="1016322"/>
            <a:ext cx="651023" cy="16950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1.99</a:t>
            </a:r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5289867" y="1810140"/>
            <a:ext cx="663135" cy="203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1.99</a:t>
            </a:r>
            <a:endParaRPr lang="en-US" dirty="0"/>
          </a:p>
        </p:txBody>
      </p:sp>
      <p:sp>
        <p:nvSpPr>
          <p:cNvPr id="25" name="Arredondar Retângulo em um Canto Diagonal 24"/>
          <p:cNvSpPr/>
          <p:nvPr/>
        </p:nvSpPr>
        <p:spPr>
          <a:xfrm>
            <a:off x="3649202" y="2080530"/>
            <a:ext cx="2536274" cy="7262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Ao adicionar um item a sacola, o sensor detectara através da etiqueta e adicionara seu preço no total da sacola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5210175" y="637494"/>
            <a:ext cx="572356" cy="3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m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023" y="154195"/>
            <a:ext cx="890079" cy="10316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870" y="154195"/>
            <a:ext cx="846693" cy="10316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384" y="1090372"/>
            <a:ext cx="837259" cy="1222771"/>
          </a:xfrm>
          <a:prstGeom prst="rect">
            <a:avLst/>
          </a:prstGeom>
        </p:spPr>
      </p:pic>
      <p:cxnSp>
        <p:nvCxnSpPr>
          <p:cNvPr id="34" name="Conector de Seta Reta 33"/>
          <p:cNvCxnSpPr/>
          <p:nvPr/>
        </p:nvCxnSpPr>
        <p:spPr>
          <a:xfrm>
            <a:off x="8245102" y="1016322"/>
            <a:ext cx="647107" cy="26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9230430" y="1016322"/>
            <a:ext cx="253213" cy="26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is 37"/>
          <p:cNvSpPr/>
          <p:nvPr/>
        </p:nvSpPr>
        <p:spPr>
          <a:xfrm>
            <a:off x="8762316" y="568788"/>
            <a:ext cx="468114" cy="44753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edondar Retângulo em um Canto Único 38"/>
          <p:cNvSpPr/>
          <p:nvPr/>
        </p:nvSpPr>
        <p:spPr>
          <a:xfrm>
            <a:off x="7418732" y="1185823"/>
            <a:ext cx="770876" cy="17386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20.00</a:t>
            </a:r>
            <a:endParaRPr lang="en-US" dirty="0"/>
          </a:p>
        </p:txBody>
      </p:sp>
      <p:sp>
        <p:nvSpPr>
          <p:cNvPr id="40" name="Arredondar Retângulo em um Canto Único 39"/>
          <p:cNvSpPr/>
          <p:nvPr/>
        </p:nvSpPr>
        <p:spPr>
          <a:xfrm>
            <a:off x="9979216" y="1214281"/>
            <a:ext cx="741793" cy="179523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30.00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526793" y="2087575"/>
            <a:ext cx="716264" cy="185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51.99</a:t>
            </a:r>
            <a:endParaRPr lang="en-US" dirty="0"/>
          </a:p>
        </p:txBody>
      </p:sp>
      <p:sp>
        <p:nvSpPr>
          <p:cNvPr id="42" name="Arredondar Retângulo em um Canto Diagonal 41"/>
          <p:cNvSpPr/>
          <p:nvPr/>
        </p:nvSpPr>
        <p:spPr>
          <a:xfrm>
            <a:off x="7871162" y="2372378"/>
            <a:ext cx="2531401" cy="77124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Pode se adicionar vários itens, o valor total subira conforme a soma do preço de todos os itens adicionados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Seta para a Direita 42"/>
          <p:cNvSpPr/>
          <p:nvPr/>
        </p:nvSpPr>
        <p:spPr>
          <a:xfrm>
            <a:off x="6652657" y="1419584"/>
            <a:ext cx="1404731" cy="29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eta para a Direita 43"/>
          <p:cNvSpPr/>
          <p:nvPr/>
        </p:nvSpPr>
        <p:spPr>
          <a:xfrm>
            <a:off x="241246" y="4452730"/>
            <a:ext cx="988674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87" y="3002596"/>
            <a:ext cx="899125" cy="1042113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57" y="3845797"/>
            <a:ext cx="972021" cy="1419584"/>
          </a:xfrm>
          <a:prstGeom prst="rect">
            <a:avLst/>
          </a:prstGeom>
        </p:spPr>
      </p:pic>
      <p:cxnSp>
        <p:nvCxnSpPr>
          <p:cNvPr id="48" name="Conector de Seta Reta 47"/>
          <p:cNvCxnSpPr/>
          <p:nvPr/>
        </p:nvCxnSpPr>
        <p:spPr>
          <a:xfrm flipV="1">
            <a:off x="2374469" y="3967806"/>
            <a:ext cx="723349" cy="50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Menos 48"/>
          <p:cNvSpPr/>
          <p:nvPr/>
        </p:nvSpPr>
        <p:spPr>
          <a:xfrm>
            <a:off x="2447134" y="3543737"/>
            <a:ext cx="377340" cy="46382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edondar Retângulo em um Canto Único 49"/>
          <p:cNvSpPr/>
          <p:nvPr/>
        </p:nvSpPr>
        <p:spPr>
          <a:xfrm>
            <a:off x="3518799" y="4007563"/>
            <a:ext cx="770876" cy="17386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20.00</a:t>
            </a:r>
            <a:endParaRPr lang="en-US" dirty="0"/>
          </a:p>
        </p:txBody>
      </p:sp>
      <p:sp>
        <p:nvSpPr>
          <p:cNvPr id="51" name="Retângulo 50"/>
          <p:cNvSpPr/>
          <p:nvPr/>
        </p:nvSpPr>
        <p:spPr>
          <a:xfrm>
            <a:off x="2316511" y="5033278"/>
            <a:ext cx="749828" cy="207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51.99</a:t>
            </a:r>
            <a:endParaRPr lang="en-US" dirty="0"/>
          </a:p>
        </p:txBody>
      </p:sp>
      <p:sp>
        <p:nvSpPr>
          <p:cNvPr id="52" name="Arredondar Retângulo em um Canto Diagonal 51"/>
          <p:cNvSpPr/>
          <p:nvPr/>
        </p:nvSpPr>
        <p:spPr>
          <a:xfrm>
            <a:off x="398576" y="5436598"/>
            <a:ext cx="2994073" cy="58656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Caso um item seja removido, isso também será detectado e o preço deste será subtraído do total da sacola</a:t>
            </a:r>
            <a:endParaRPr lang="en-US" dirty="0"/>
          </a:p>
        </p:txBody>
      </p:sp>
      <p:sp>
        <p:nvSpPr>
          <p:cNvPr id="53" name="Seta para a Direita 52"/>
          <p:cNvSpPr/>
          <p:nvPr/>
        </p:nvSpPr>
        <p:spPr>
          <a:xfrm>
            <a:off x="4731026" y="4471388"/>
            <a:ext cx="1221976" cy="233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672" y="4047319"/>
            <a:ext cx="972021" cy="1419584"/>
          </a:xfrm>
          <a:prstGeom prst="rect">
            <a:avLst/>
          </a:prstGeom>
        </p:spPr>
      </p:pic>
      <p:sp>
        <p:nvSpPr>
          <p:cNvPr id="55" name="Retângulo Arredondado 54"/>
          <p:cNvSpPr/>
          <p:nvPr/>
        </p:nvSpPr>
        <p:spPr>
          <a:xfrm>
            <a:off x="6652657" y="5265381"/>
            <a:ext cx="3590400" cy="28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apezoide 55"/>
          <p:cNvSpPr/>
          <p:nvPr/>
        </p:nvSpPr>
        <p:spPr>
          <a:xfrm>
            <a:off x="8189608" y="5014150"/>
            <a:ext cx="2053449" cy="22528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TOTAL : R$ 84.99</a:t>
            </a:r>
            <a:endParaRPr lang="en-US" dirty="0"/>
          </a:p>
        </p:txBody>
      </p:sp>
      <p:sp>
        <p:nvSpPr>
          <p:cNvPr id="57" name="Arredondar Retângulo em um Canto Diagonal 56"/>
          <p:cNvSpPr/>
          <p:nvPr/>
        </p:nvSpPr>
        <p:spPr>
          <a:xfrm>
            <a:off x="7136850" y="5644868"/>
            <a:ext cx="4200873" cy="55290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Na hora de finalizar a compra, no caixa, o sensor exibirá num painel o valor total da compra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14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Aleph Gomes de Souza Vasconcelos</dc:creator>
  <cp:lastModifiedBy>Pedro Aleph Gomes de Souza Vasconcelos</cp:lastModifiedBy>
  <cp:revision>8</cp:revision>
  <dcterms:created xsi:type="dcterms:W3CDTF">2017-11-23T08:01:39Z</dcterms:created>
  <dcterms:modified xsi:type="dcterms:W3CDTF">2017-11-23T09:05:07Z</dcterms:modified>
</cp:coreProperties>
</file>