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6854ee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6854ee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5f65d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5f65d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5f65d8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5f65d8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854e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854e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6854ee6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6854ee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6854ee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6854ee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6854ee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6854ee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6854ee6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6854ee6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50" y="2906700"/>
            <a:ext cx="4045150" cy="2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64450" y="2906900"/>
            <a:ext cx="36831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Rocha e Francisco Nascimento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0500" y="193950"/>
            <a:ext cx="8833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Testando…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 servidor Apache está rodando no nodo do manager e pode ser acessado acessando o ip do Manager e o do Worker.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Tudo pronto, o cluster foi instalado e configurado no seu Ubuntu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" y="1209525"/>
            <a:ext cx="4122225" cy="196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 Swarm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windows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643300" y="0"/>
            <a:ext cx="6500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Criar máquinas virtuais. Para servir como manager e workers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(Modo Administrador)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ocker -machine create --driver virtualbox manager.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 Hyper-V, é preciso criar um </a:t>
            </a:r>
            <a:r>
              <a:rPr b="1" lang="en">
                <a:solidFill>
                  <a:srgbClr val="000000"/>
                </a:solidFill>
              </a:rPr>
              <a:t>Comutador Virtual</a:t>
            </a:r>
            <a:r>
              <a:rPr lang="en">
                <a:solidFill>
                  <a:srgbClr val="000000"/>
                </a:solidFill>
              </a:rPr>
              <a:t> (Hyper-v manager já tá presente no Windows 10 pro, mas precisa ser ativado).</a:t>
            </a:r>
            <a:endParaRPr>
              <a:solidFill>
                <a:srgbClr val="000000"/>
              </a:solidFill>
            </a:endParaRPr>
          </a:p>
          <a:p>
            <a:pPr indent="0" lvl="0" marL="5461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docker-machine create -d hyperv --hyperv-virtual-switch "	&lt;NameOfVirtualSwitch&gt;" &lt;worker1&gt;</a:t>
            </a:r>
            <a:endParaRPr b="1">
              <a:solidFill>
                <a:srgbClr val="000000"/>
              </a:solidFill>
            </a:endParaRPr>
          </a:p>
          <a:p>
            <a:pPr indent="0" lvl="0" marL="5461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docker-machine node ls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	Ligar a máquina em outro prompt (no modo admin)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Docker-machine ssh &lt;nome&gt;</a:t>
            </a:r>
            <a:endParaRPr b="1"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	Designar os papéis de Gerenciador e de Workers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anager - </a:t>
            </a:r>
            <a:r>
              <a:rPr b="1" lang="en">
                <a:solidFill>
                  <a:srgbClr val="000000"/>
                </a:solidFill>
              </a:rPr>
              <a:t>Docker swarm init --advertise-addr &lt;ip da máquina virtual&gt;</a:t>
            </a:r>
            <a:endParaRPr b="1"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Worker </a:t>
            </a:r>
            <a:r>
              <a:rPr b="1" lang="en">
                <a:solidFill>
                  <a:srgbClr val="000000"/>
                </a:solidFill>
              </a:rPr>
              <a:t>- (no manager) docker-machine join-token worker </a:t>
            </a:r>
            <a:endParaRPr b="1"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Copia no prompt da máquina virtual do worker o comando que apareceu no do manager</a:t>
            </a:r>
            <a:endParaRPr>
              <a:solidFill>
                <a:srgbClr val="000000"/>
              </a:solidFill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Pronto, criado o swarm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D60"/>
                </a:solidFill>
                <a:latin typeface="Arial"/>
                <a:ea typeface="Arial"/>
                <a:cs typeface="Arial"/>
                <a:sym typeface="Arial"/>
              </a:rPr>
              <a:t>Docker é uma plataforma Open Source escrito em Go, que é uma linguagem de programação de alto desempenho desenvolvida dentro do Google, que facilita a criação e administração de ambientes isolados.</a:t>
            </a:r>
            <a:endParaRPr>
              <a:solidFill>
                <a:srgbClr val="5A5D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A5D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vs VM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5A5D6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não é um sistema de virtualização tradicional. Enquanto em um ambiente de virtualização tradicional nós temos um S.O. completo e isolado, dentro do Docker nós temos recursos isolados que utilizando bibliotecas de kernel em comum (entre host e container).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4050"/>
            <a:ext cx="4427324" cy="32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53378" y="382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 Swarm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93925" y="605575"/>
            <a:ext cx="51594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A5D60"/>
                </a:solidFill>
                <a:highlight>
                  <a:srgbClr val="FFFFFF"/>
                </a:highlight>
              </a:rPr>
              <a:t>O Docker Swarm é uma ferramenta nativa do Docker que permite a criação de clusters de Docker, ou seja, podemos fazer com que diversos hosts de Docker estejam dentro do mesmo pool de recursos, facilitando assim o deploy de containers.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Linux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735675"/>
            <a:ext cx="82221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qualquer coisa, é necessário atualizar o repositório do sistema: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sudo apt-get update -y &amp;&amp; sudo apt-get upgrade -y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Instale o Docker:</a:t>
            </a: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</a:t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sudo apt-get install apt-transport-https software-properties-common ca-certificates -y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Adicione a chave GPG para o Docker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wget https://download.docker.com/linux/ubuntu/gpg &amp;&amp; sudo apt-key add gpg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225775" y="193950"/>
            <a:ext cx="8833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Adicione o repositório do Docker e atualize o cache do pacote: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sudo echo "deb [arch=amd64] https://download.docker.com/linux/ubuntu xenial stable" &gt;&gt; /etc/apt/sources.list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sudo apt-get update -y</a:t>
            </a:r>
            <a:endParaRPr b="1" sz="1800">
              <a:solidFill>
                <a:srgbClr val="3C484E"/>
              </a:solidFill>
              <a:highlight>
                <a:srgbClr val="E5EF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E5EF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Instale a engine do Docker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sudo apt-get install docker-ce -y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Uma vez instalado, comece o serviço do Docker e o acione à lista de programas a serem rodados na inicialização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sudo systemctl start docker &amp;&amp; sudo systemctl enable docker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225775" y="193950"/>
            <a:ext cx="8833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Configurando o Firewall: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Permitindo as portas, 7946, 4789, 2376, 2376, 2377 e 80: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sudo ufw allow 2376/tcp &amp;&amp; sudo ufw allow 7946/udp &amp;&amp; sudo ufw allow 7946/tcp &amp;&amp; sudo ufw allow 80/tcp &amp;&amp; sudo ufw allow 2377/tcp &amp;&amp; sudo ufw allow 4789/udp</a:t>
            </a:r>
            <a:endParaRPr b="1" sz="1800">
              <a:solidFill>
                <a:srgbClr val="3C484E"/>
              </a:solidFill>
              <a:highlight>
                <a:srgbClr val="E5EF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484E"/>
              </a:solidFill>
              <a:highlight>
                <a:srgbClr val="E5EF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Reinicie o firewall UFW e o acione no processo de inicialização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sudo ufw reload &amp;&amp; sudo ufw enable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Reinicie o Docker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sudo systemctl restart docker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39875" y="137500"/>
            <a:ext cx="8833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Criando o cluster do Swarm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Inicialize o cluster com o endereço de IP para este agir como Manager.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 manager, rode: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swarm init --advertise-addr 192.168.0.103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 chegou aqui, então tudo bem.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Adicionando o nodo de Worker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Copie o comando do swarm init e adicione no comando docker swarm join &lt;&gt; no nodo do worker: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ex.: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swarm join --token SWMTKN-1-5p5f6p6tv1cmjzq9ntx3zmck9kpgt355qq0uaqoj2ple629dl4-5880qso8jio78djpx5mzbqcfu 192.168.0.103:2377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97" y="1458547"/>
            <a:ext cx="5109451" cy="1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25775" y="193950"/>
            <a:ext cx="8833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Rodando um serviço WEB em um Docker Swarm: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 Nodo do Manager, rode esse comando para iniciar um serviço de servidor web: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service create --name webserver -p 80:80 httpd</a:t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service ls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Para ver se está tudo bem: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Escalone o serviço em dois containers assim: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service scale webserver=2</a:t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Cheque o estado do serviço web com esse comando: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docker service ps webserver</a:t>
            </a:r>
            <a:endParaRPr sz="1300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75" y="1628425"/>
            <a:ext cx="72199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998" y="3892823"/>
            <a:ext cx="6053600" cy="1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