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Quiz Adventures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 RPG Educacional para o Aprendizado da Matemática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Proporcionar uma experiência lúdica e interativa no aprendizado da matemática, utilizando gamificação e perguntas geradas por Inteligência Artificial.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do Jogo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Estilo: RPG por turnos com estética 16-bit</a:t>
            </a:r>
          </a:p>
          <a:p>
            <a:r>
              <a:t>- Engine: Desenvolvido na Godot</a:t>
            </a:r>
          </a:p>
          <a:p>
            <a:r>
              <a:t>- Plataforma: Android (mobile)</a:t>
            </a:r>
          </a:p>
          <a:p>
            <a:r>
              <a:t>- Mecânica central: Combate baseado em perguntas matemáticas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Batalhas com perguntas matemáticas</a:t>
            </a:r>
          </a:p>
          <a:p>
            <a:r>
              <a:t>- Sistema de dano baseado na rapidez da resposta</a:t>
            </a:r>
          </a:p>
          <a:p>
            <a:r>
              <a:t>- Uso de itens especiais (grimório, escudo, suco etc.)</a:t>
            </a:r>
          </a:p>
          <a:p>
            <a:r>
              <a:t>- 4 mundos temáticos</a:t>
            </a:r>
          </a:p>
          <a:p>
            <a:r>
              <a:t>- Evolução de personagem</a:t>
            </a:r>
          </a:p>
          <a:p>
            <a:r>
              <a:t>- Mapa com rotas, chefes e eventos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e Abordagens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IA Generativa para criação de perguntas</a:t>
            </a:r>
          </a:p>
          <a:p>
            <a:r>
              <a:t>- Arquitetura MVC</a:t>
            </a:r>
          </a:p>
          <a:p>
            <a:r>
              <a:t>- Pixel Art e trilha sonora inspirada em jogos retrô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Público-Alvo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Estudantes do Ensino Fundamental e Médio</a:t>
            </a:r>
          </a:p>
          <a:p>
            <a:r>
              <a:t>- Professores buscando ferramentas complementares para ensino de matemática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Esperado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Transformar o aprendizado matemático em uma jornada divertida e envolvente, promovendo foco, raciocínio lógico e motivação nos estudos.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