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0FB3-175B-4DF7-86DD-2CC6EA8E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864D8-DB28-4EEB-8444-81A369BE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E245D-8F50-4C6B-A37B-FA7ECA49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CE5BB-181F-402B-A7CC-7E08D520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2893-0DB5-4DB1-94B8-F2D08B49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8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8C52F-9542-4E9C-82C9-86D4A6C7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FDAD9-0371-4ECE-ACEE-3DB4D65D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60CFD-2DFE-41AC-B19A-2F8C3C80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CD606-914D-4B19-B42A-09ACD76F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D78-89E5-4DDF-BF54-3B61F1CF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B46A4F-199A-41AD-9B21-8CE750DD9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6D773-6C81-4746-B5A4-7C0C39DE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5910-6DCD-4C88-BE5D-5FC3289D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80F08-FA52-4CA4-8725-D5B550B3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56DF4-D242-4E6C-A60A-64C6191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C3D4-1191-494B-8E25-D62209C2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B8B0F-2D2C-4A37-A40E-86BF4E12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848A1-27AB-42C1-BD06-FE37605E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DE378-6D8E-4A4F-B796-1850F641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53C3F-4AE2-4E8C-A010-D33064D8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F2B15-9C53-483E-A5AC-366F5D75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52B9-1511-402E-8125-92007031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EF2B3-F83F-4101-94ED-5D6939AE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95275-D6C4-4259-88C9-0707FB5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89A99-5ADA-4F07-9C26-43B46AEF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6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4BE7-49F1-4C25-B40B-A384D4F1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D68A5-E2DC-4827-B828-87D96FD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FEB22-F7A3-4AD9-8CDD-801EB18E9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5EA3E-B3E1-4008-9A3A-271CD3D2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4B629-0472-4DC0-B1D0-7038B06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FC785-EDB5-41C0-BC1E-AB4E89C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8AD9B-F4E4-425C-875A-29819410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500B7-E852-467F-8AFA-A01A30EB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AABC4-D0FC-479C-93C2-7C31BC6A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2FD19D-C4C4-4DC7-AE8F-D6D7BEA94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218D37-286B-48C3-A142-1DCAC306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91D1C-168C-444F-B9D0-F2AC2691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A178F-CBD0-42D7-AFE6-0A194C99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26AA2E-C7DE-4739-A887-F12C511C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8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BE91-0C61-417F-8DBC-5106F4A9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075C5A-7A65-46D8-968D-D31F6614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AC4358-6D8A-44BB-9342-C6E2AC54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5AFE70-A155-4A95-997C-D61D613E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9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EEF72-638A-46DB-9C3B-A10EF045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5A95AB-39E5-42EE-B38D-C3D168A5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CE8A4-EF7B-41F8-BED6-D371410F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3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126B-1203-4EEA-8BD9-008C3251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D28A-5A32-4DDC-B989-C3FC7BDC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26BF3-4D55-4094-8B54-55C2A7DC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701CB-D8FA-4BB9-A07E-381FC89C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B490F-BC6B-4932-A710-E91E94B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86955-F68A-496E-923E-9805F72E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813F-528F-4F1E-9D6E-97CF9D30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77FA11-1FA0-469F-806B-C5B8D5F97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3557A-E8DC-4807-A507-54FBB01C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314F0-660C-433D-9318-07975E77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EDDE2-188C-48F9-9566-6D281E8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2B282-080D-4B26-9D26-37E4A7E5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2CCDF2-BE36-457D-B379-632FC0A2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0A774-9C65-4E68-AF06-4146A82F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B2B93-B57A-4F02-A1C8-42DA5701D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98EB-E85E-44E3-A3A9-907AEEB7F42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CBE1F-E2E3-4E31-8575-E3E256642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7846D-E725-455F-AF44-7FB16339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平行四边形 174">
            <a:extLst>
              <a:ext uri="{FF2B5EF4-FFF2-40B4-BE49-F238E27FC236}">
                <a16:creationId xmlns:a16="http://schemas.microsoft.com/office/drawing/2014/main" id="{0D700A6A-277F-0809-B4D4-8EB7FCE1E91E}"/>
              </a:ext>
            </a:extLst>
          </p:cNvPr>
          <p:cNvSpPr/>
          <p:nvPr/>
        </p:nvSpPr>
        <p:spPr>
          <a:xfrm>
            <a:off x="5240224" y="3171995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平行四边形 173">
            <a:extLst>
              <a:ext uri="{FF2B5EF4-FFF2-40B4-BE49-F238E27FC236}">
                <a16:creationId xmlns:a16="http://schemas.microsoft.com/office/drawing/2014/main" id="{2CC5F163-A6D8-8E0C-224B-A4B5CB972087}"/>
              </a:ext>
            </a:extLst>
          </p:cNvPr>
          <p:cNvSpPr/>
          <p:nvPr/>
        </p:nvSpPr>
        <p:spPr>
          <a:xfrm>
            <a:off x="22842" y="3178615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3" name="平行四边形 172">
            <a:extLst>
              <a:ext uri="{FF2B5EF4-FFF2-40B4-BE49-F238E27FC236}">
                <a16:creationId xmlns:a16="http://schemas.microsoft.com/office/drawing/2014/main" id="{2F358C35-AF1F-2F41-BF33-B26C2F7C8DF6}"/>
              </a:ext>
            </a:extLst>
          </p:cNvPr>
          <p:cNvSpPr/>
          <p:nvPr/>
        </p:nvSpPr>
        <p:spPr>
          <a:xfrm>
            <a:off x="617405" y="795458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平行四边形 153">
            <a:extLst>
              <a:ext uri="{FF2B5EF4-FFF2-40B4-BE49-F238E27FC236}">
                <a16:creationId xmlns:a16="http://schemas.microsoft.com/office/drawing/2014/main" id="{395D2D1D-9F52-8EDF-FEF6-143A4E4B608F}"/>
              </a:ext>
            </a:extLst>
          </p:cNvPr>
          <p:cNvSpPr/>
          <p:nvPr/>
        </p:nvSpPr>
        <p:spPr>
          <a:xfrm>
            <a:off x="5833923" y="792351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0E4C9785-B04C-0A71-3E0D-480D4295B1BF}"/>
              </a:ext>
            </a:extLst>
          </p:cNvPr>
          <p:cNvSpPr/>
          <p:nvPr/>
        </p:nvSpPr>
        <p:spPr>
          <a:xfrm>
            <a:off x="7325813" y="937587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F3F7E773-0D2C-C74E-56B1-94D53E65347C}"/>
              </a:ext>
            </a:extLst>
          </p:cNvPr>
          <p:cNvSpPr/>
          <p:nvPr/>
        </p:nvSpPr>
        <p:spPr>
          <a:xfrm>
            <a:off x="7455583" y="1740068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EE516DD-ECF8-BD5C-B562-B9311E78212D}"/>
              </a:ext>
            </a:extLst>
          </p:cNvPr>
          <p:cNvSpPr/>
          <p:nvPr/>
        </p:nvSpPr>
        <p:spPr>
          <a:xfrm>
            <a:off x="9875346" y="2167254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4F412835-2CB2-50F0-48A5-9F4C8C3FF2D8}"/>
              </a:ext>
            </a:extLst>
          </p:cNvPr>
          <p:cNvSpPr/>
          <p:nvPr/>
        </p:nvSpPr>
        <p:spPr>
          <a:xfrm>
            <a:off x="7881479" y="2556408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C0F1D220-FA34-D9F1-84C8-9D450CB5DED7}"/>
              </a:ext>
            </a:extLst>
          </p:cNvPr>
          <p:cNvSpPr/>
          <p:nvPr/>
        </p:nvSpPr>
        <p:spPr>
          <a:xfrm>
            <a:off x="7004988" y="2666848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E1A0D53-FCF4-64C6-F2A9-F95704601E72}"/>
              </a:ext>
            </a:extLst>
          </p:cNvPr>
          <p:cNvSpPr/>
          <p:nvPr/>
        </p:nvSpPr>
        <p:spPr>
          <a:xfrm>
            <a:off x="8578256" y="906062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5F477091-2625-0110-FD54-D3CD597D7D2F}"/>
              </a:ext>
            </a:extLst>
          </p:cNvPr>
          <p:cNvSpPr/>
          <p:nvPr/>
        </p:nvSpPr>
        <p:spPr>
          <a:xfrm>
            <a:off x="10365951" y="1178661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AF68146F-A90E-3EEF-634B-F0BE41B70B6C}"/>
              </a:ext>
            </a:extLst>
          </p:cNvPr>
          <p:cNvSpPr/>
          <p:nvPr/>
        </p:nvSpPr>
        <p:spPr>
          <a:xfrm>
            <a:off x="9003862" y="1646475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84FC7E00-83B0-FB16-FBAA-7FF3919B5C5C}"/>
              </a:ext>
            </a:extLst>
          </p:cNvPr>
          <p:cNvCxnSpPr>
            <a:cxnSpLocks/>
            <a:stCxn id="162" idx="2"/>
          </p:cNvCxnSpPr>
          <p:nvPr/>
        </p:nvCxnSpPr>
        <p:spPr>
          <a:xfrm flipH="1" flipV="1">
            <a:off x="8913239" y="999656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7D921121-97E9-14F0-C2F9-2A7E7083622F}"/>
              </a:ext>
            </a:extLst>
          </p:cNvPr>
          <p:cNvCxnSpPr>
            <a:cxnSpLocks/>
            <a:endCxn id="158" idx="0"/>
          </p:cNvCxnSpPr>
          <p:nvPr/>
        </p:nvCxnSpPr>
        <p:spPr>
          <a:xfrm flipH="1">
            <a:off x="10350703" y="1342603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D5BA3C07-DD06-296C-AC65-E6718E69C4F8}"/>
              </a:ext>
            </a:extLst>
          </p:cNvPr>
          <p:cNvCxnSpPr>
            <a:cxnSpLocks/>
            <a:endCxn id="155" idx="3"/>
          </p:cNvCxnSpPr>
          <p:nvPr/>
        </p:nvCxnSpPr>
        <p:spPr>
          <a:xfrm flipV="1">
            <a:off x="6959017" y="1203317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EFC689A-C122-A0AB-B1AA-B35037A7B3B0}"/>
              </a:ext>
            </a:extLst>
          </p:cNvPr>
          <p:cNvCxnSpPr>
            <a:cxnSpLocks/>
            <a:stCxn id="157" idx="2"/>
          </p:cNvCxnSpPr>
          <p:nvPr/>
        </p:nvCxnSpPr>
        <p:spPr>
          <a:xfrm flipH="1" flipV="1">
            <a:off x="6939623" y="1589124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EED25E8A-11FA-6E64-8F68-63723696586E}"/>
              </a:ext>
            </a:extLst>
          </p:cNvPr>
          <p:cNvCxnSpPr>
            <a:cxnSpLocks/>
            <a:endCxn id="157" idx="3"/>
          </p:cNvCxnSpPr>
          <p:nvPr/>
        </p:nvCxnSpPr>
        <p:spPr>
          <a:xfrm flipV="1">
            <a:off x="7165400" y="2102159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BECDC0C4-2B8A-4C6C-20DB-9FD8A6C22DD9}"/>
              </a:ext>
            </a:extLst>
          </p:cNvPr>
          <p:cNvCxnSpPr>
            <a:cxnSpLocks/>
            <a:stCxn id="160" idx="6"/>
            <a:endCxn id="159" idx="2"/>
          </p:cNvCxnSpPr>
          <p:nvPr/>
        </p:nvCxnSpPr>
        <p:spPr>
          <a:xfrm flipV="1">
            <a:off x="7325813" y="2678378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E59CE3A6-14AE-A40D-A3CF-47F18FB63D47}"/>
              </a:ext>
            </a:extLst>
          </p:cNvPr>
          <p:cNvCxnSpPr>
            <a:cxnSpLocks/>
            <a:stCxn id="159" idx="7"/>
          </p:cNvCxnSpPr>
          <p:nvPr/>
        </p:nvCxnSpPr>
        <p:spPr>
          <a:xfrm flipV="1">
            <a:off x="8227056" y="1833662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51C983D-F62D-4752-8E17-238B3B945E2C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9297203" y="1785192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15F0A05E-0EFA-210A-1E38-A569D4CC4D09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7759293" y="999655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0709A0E-ABC3-BD17-6474-47FB5F3E4BD6}"/>
              </a:ext>
            </a:extLst>
          </p:cNvPr>
          <p:cNvSpPr/>
          <p:nvPr/>
        </p:nvSpPr>
        <p:spPr>
          <a:xfrm>
            <a:off x="2138393" y="944075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9DD7880-4817-942E-00A0-68DDE3784D99}"/>
              </a:ext>
            </a:extLst>
          </p:cNvPr>
          <p:cNvGrpSpPr/>
          <p:nvPr/>
        </p:nvGrpSpPr>
        <p:grpSpPr>
          <a:xfrm>
            <a:off x="1454037" y="166021"/>
            <a:ext cx="4586297" cy="1275362"/>
            <a:chOff x="2519065" y="1961419"/>
            <a:chExt cx="4586297" cy="1275362"/>
          </a:xfrm>
        </p:grpSpPr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E0BEA42F-958A-EFCB-02F7-605C69C5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36" y="2098789"/>
              <a:ext cx="478708" cy="311322"/>
            </a:xfrm>
            <a:prstGeom prst="rect">
              <a:avLst/>
            </a:prstGeom>
          </p:spPr>
        </p:pic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B5EC84C6-65EF-F6AB-A5E0-509C7F86087E}"/>
                </a:ext>
              </a:extLst>
            </p:cNvPr>
            <p:cNvSpPr/>
            <p:nvPr/>
          </p:nvSpPr>
          <p:spPr>
            <a:xfrm>
              <a:off x="2895421" y="2098789"/>
              <a:ext cx="4209941" cy="3945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E0B02665-5793-86CD-8569-B45B4A88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289" y="19614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8B1D159-591D-B3E8-7098-3831DF119999}"/>
                </a:ext>
              </a:extLst>
            </p:cNvPr>
            <p:cNvSpPr txBox="1"/>
            <p:nvPr/>
          </p:nvSpPr>
          <p:spPr>
            <a:xfrm rot="16861463">
              <a:off x="2284771" y="2552714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3FD0CD3C-F3B1-95F7-3862-AD817013B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897" y="2363389"/>
              <a:ext cx="204683" cy="87339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椭圆 127">
            <a:extLst>
              <a:ext uri="{FF2B5EF4-FFF2-40B4-BE49-F238E27FC236}">
                <a16:creationId xmlns:a16="http://schemas.microsoft.com/office/drawing/2014/main" id="{A9ACA5DF-DCD7-AD27-20AA-0B1EE7249796}"/>
              </a:ext>
            </a:extLst>
          </p:cNvPr>
          <p:cNvSpPr/>
          <p:nvPr/>
        </p:nvSpPr>
        <p:spPr>
          <a:xfrm>
            <a:off x="1352032" y="1316938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C9604F0A-B540-A479-E50E-6A497AAECC7D}"/>
              </a:ext>
            </a:extLst>
          </p:cNvPr>
          <p:cNvSpPr/>
          <p:nvPr/>
        </p:nvSpPr>
        <p:spPr>
          <a:xfrm>
            <a:off x="2268163" y="1746556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B1756CC0-502E-275D-FC81-5D410276C47F}"/>
              </a:ext>
            </a:extLst>
          </p:cNvPr>
          <p:cNvSpPr/>
          <p:nvPr/>
        </p:nvSpPr>
        <p:spPr>
          <a:xfrm>
            <a:off x="4687926" y="2173742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B052999A-BC3A-8112-02C1-13E2271B44C7}"/>
              </a:ext>
            </a:extLst>
          </p:cNvPr>
          <p:cNvSpPr/>
          <p:nvPr/>
        </p:nvSpPr>
        <p:spPr>
          <a:xfrm>
            <a:off x="2694059" y="2562896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6B672515-92F1-E0D5-A920-DB68D73103C7}"/>
              </a:ext>
            </a:extLst>
          </p:cNvPr>
          <p:cNvSpPr/>
          <p:nvPr/>
        </p:nvSpPr>
        <p:spPr>
          <a:xfrm>
            <a:off x="1817568" y="2673336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E2ED6FB7-99A2-DE64-D3EC-F4A5E1C9E279}"/>
              </a:ext>
            </a:extLst>
          </p:cNvPr>
          <p:cNvSpPr/>
          <p:nvPr/>
        </p:nvSpPr>
        <p:spPr>
          <a:xfrm>
            <a:off x="3390836" y="912550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133B3B89-A2BD-3B16-9B36-8FBD0F8FABA9}"/>
              </a:ext>
            </a:extLst>
          </p:cNvPr>
          <p:cNvSpPr/>
          <p:nvPr/>
        </p:nvSpPr>
        <p:spPr>
          <a:xfrm>
            <a:off x="5178531" y="1185149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53B54DE-6563-C5CD-9F01-80DA33F1462C}"/>
              </a:ext>
            </a:extLst>
          </p:cNvPr>
          <p:cNvSpPr/>
          <p:nvPr/>
        </p:nvSpPr>
        <p:spPr>
          <a:xfrm>
            <a:off x="3816442" y="1652963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94D71C6-6624-85C3-7D8C-52932787AD34}"/>
              </a:ext>
            </a:extLst>
          </p:cNvPr>
          <p:cNvCxnSpPr>
            <a:cxnSpLocks/>
            <a:stCxn id="143" idx="2"/>
          </p:cNvCxnSpPr>
          <p:nvPr/>
        </p:nvCxnSpPr>
        <p:spPr>
          <a:xfrm flipH="1" flipV="1">
            <a:off x="3725819" y="1006144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4A8420F6-AD01-B0AE-B7A7-8CDC3BC82BA8}"/>
              </a:ext>
            </a:extLst>
          </p:cNvPr>
          <p:cNvCxnSpPr>
            <a:cxnSpLocks/>
            <a:endCxn id="137" idx="0"/>
          </p:cNvCxnSpPr>
          <p:nvPr/>
        </p:nvCxnSpPr>
        <p:spPr>
          <a:xfrm flipH="1">
            <a:off x="5163283" y="1349091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78D8A53-E6EA-EBBA-2AC4-BA1B843B9488}"/>
              </a:ext>
            </a:extLst>
          </p:cNvPr>
          <p:cNvCxnSpPr>
            <a:cxnSpLocks/>
            <a:endCxn id="116" idx="3"/>
          </p:cNvCxnSpPr>
          <p:nvPr/>
        </p:nvCxnSpPr>
        <p:spPr>
          <a:xfrm flipV="1">
            <a:off x="1771597" y="1209805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9FEF684-EB67-5C61-0114-5ABA4BD184BA}"/>
              </a:ext>
            </a:extLst>
          </p:cNvPr>
          <p:cNvCxnSpPr>
            <a:cxnSpLocks/>
            <a:stCxn id="129" idx="2"/>
          </p:cNvCxnSpPr>
          <p:nvPr/>
        </p:nvCxnSpPr>
        <p:spPr>
          <a:xfrm flipH="1" flipV="1">
            <a:off x="1752203" y="1595612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B4BB1C1-50C3-7B2B-5CAF-126A851AF6B2}"/>
              </a:ext>
            </a:extLst>
          </p:cNvPr>
          <p:cNvCxnSpPr>
            <a:cxnSpLocks/>
            <a:endCxn id="129" idx="3"/>
          </p:cNvCxnSpPr>
          <p:nvPr/>
        </p:nvCxnSpPr>
        <p:spPr>
          <a:xfrm flipV="1">
            <a:off x="1977980" y="2108647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862CF52-1808-B3B9-D544-8A72E57AE3EE}"/>
              </a:ext>
            </a:extLst>
          </p:cNvPr>
          <p:cNvCxnSpPr>
            <a:cxnSpLocks/>
            <a:stCxn id="141" idx="6"/>
            <a:endCxn id="140" idx="2"/>
          </p:cNvCxnSpPr>
          <p:nvPr/>
        </p:nvCxnSpPr>
        <p:spPr>
          <a:xfrm flipV="1">
            <a:off x="2138393" y="2684866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EB53111C-1BDF-14AF-3527-0437CE165D57}"/>
              </a:ext>
            </a:extLst>
          </p:cNvPr>
          <p:cNvCxnSpPr>
            <a:cxnSpLocks/>
            <a:stCxn id="140" idx="7"/>
          </p:cNvCxnSpPr>
          <p:nvPr/>
        </p:nvCxnSpPr>
        <p:spPr>
          <a:xfrm flipV="1">
            <a:off x="3039636" y="1840150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BF5EBA2E-4548-D04A-D8F1-7785975D8FEE}"/>
              </a:ext>
            </a:extLst>
          </p:cNvPr>
          <p:cNvCxnSpPr>
            <a:cxnSpLocks/>
            <a:stCxn id="137" idx="1"/>
          </p:cNvCxnSpPr>
          <p:nvPr/>
        </p:nvCxnSpPr>
        <p:spPr>
          <a:xfrm flipH="1" flipV="1">
            <a:off x="4109783" y="1791680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C74B4B7-C262-2A30-D08D-5D9624122D2D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2571873" y="1006143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56A66D7-D4D0-4AFE-B8E3-B462DE211ED2}"/>
              </a:ext>
            </a:extLst>
          </p:cNvPr>
          <p:cNvSpPr/>
          <p:nvPr/>
        </p:nvSpPr>
        <p:spPr>
          <a:xfrm>
            <a:off x="6744363" y="3561614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E14DFE0-45D1-4F90-B586-2FA1E2C4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015" y="4863900"/>
            <a:ext cx="337880" cy="211553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A9C2FDF-1F9F-41BC-98AF-70DBCA54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139" y="5187936"/>
            <a:ext cx="152756" cy="268841"/>
          </a:xfrm>
          <a:prstGeom prst="rect">
            <a:avLst/>
          </a:prstGeom>
        </p:spPr>
      </p:pic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7E9F9453-DBC3-4004-9F1E-ABBC0B3FC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3845"/>
              </p:ext>
            </p:extLst>
          </p:nvPr>
        </p:nvGraphicFramePr>
        <p:xfrm>
          <a:off x="10496544" y="4429676"/>
          <a:ext cx="1876666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46">
                  <a:extLst>
                    <a:ext uri="{9D8B030D-6E8A-4147-A177-3AD203B41FA5}">
                      <a16:colId xmlns:a16="http://schemas.microsoft.com/office/drawing/2014/main" val="3467127497"/>
                    </a:ext>
                  </a:extLst>
                </a:gridCol>
                <a:gridCol w="1225420">
                  <a:extLst>
                    <a:ext uri="{9D8B030D-6E8A-4147-A177-3AD203B41FA5}">
                      <a16:colId xmlns:a16="http://schemas.microsoft.com/office/drawing/2014/main" val="4211873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退化区域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25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无人机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6396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融合中心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94380"/>
                  </a:ext>
                </a:extLst>
              </a:tr>
            </a:tbl>
          </a:graphicData>
        </a:graphic>
      </p:graphicFrame>
      <p:sp>
        <p:nvSpPr>
          <p:cNvPr id="85" name="椭圆 84">
            <a:extLst>
              <a:ext uri="{FF2B5EF4-FFF2-40B4-BE49-F238E27FC236}">
                <a16:creationId xmlns:a16="http://schemas.microsoft.com/office/drawing/2014/main" id="{106FC0AA-7438-443D-A6C6-99341E88C1B2}"/>
              </a:ext>
            </a:extLst>
          </p:cNvPr>
          <p:cNvSpPr/>
          <p:nvPr/>
        </p:nvSpPr>
        <p:spPr>
          <a:xfrm>
            <a:off x="6874133" y="4364095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AF4F759-335E-4456-BBDA-A0F1173F9205}"/>
              </a:ext>
            </a:extLst>
          </p:cNvPr>
          <p:cNvSpPr/>
          <p:nvPr/>
        </p:nvSpPr>
        <p:spPr>
          <a:xfrm>
            <a:off x="9293896" y="4791281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524CA76-140F-4835-9859-B9CA07495E40}"/>
              </a:ext>
            </a:extLst>
          </p:cNvPr>
          <p:cNvSpPr/>
          <p:nvPr/>
        </p:nvSpPr>
        <p:spPr>
          <a:xfrm>
            <a:off x="7300029" y="5180435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5552AF1-4AD3-47BB-9BB3-D9D2A44FBAE8}"/>
              </a:ext>
            </a:extLst>
          </p:cNvPr>
          <p:cNvSpPr/>
          <p:nvPr/>
        </p:nvSpPr>
        <p:spPr>
          <a:xfrm>
            <a:off x="6423538" y="5290875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6684853-B42E-4298-A116-5E20313B31F0}"/>
              </a:ext>
            </a:extLst>
          </p:cNvPr>
          <p:cNvSpPr/>
          <p:nvPr/>
        </p:nvSpPr>
        <p:spPr>
          <a:xfrm>
            <a:off x="7996806" y="3530089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CE7AA74-9D5A-4AAA-A95D-A5DF2804C342}"/>
              </a:ext>
            </a:extLst>
          </p:cNvPr>
          <p:cNvSpPr/>
          <p:nvPr/>
        </p:nvSpPr>
        <p:spPr>
          <a:xfrm>
            <a:off x="9784501" y="3802688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3995AF4-41C8-4140-9EDD-79336EB2E5E3}"/>
              </a:ext>
            </a:extLst>
          </p:cNvPr>
          <p:cNvSpPr/>
          <p:nvPr/>
        </p:nvSpPr>
        <p:spPr>
          <a:xfrm>
            <a:off x="8422412" y="4270502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A062957-1C32-4E9D-BD20-1D93A96E9478}"/>
              </a:ext>
            </a:extLst>
          </p:cNvPr>
          <p:cNvCxnSpPr>
            <a:cxnSpLocks/>
            <a:stCxn id="90" idx="2"/>
          </p:cNvCxnSpPr>
          <p:nvPr/>
        </p:nvCxnSpPr>
        <p:spPr>
          <a:xfrm flipH="1" flipV="1">
            <a:off x="8331789" y="3623683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905FABD-C7CE-4565-980C-E8FB08CDF7A5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9769253" y="3966630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A450A4F-83D5-4FAD-9FCB-0E738537576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377567" y="3827344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15987DC3-014D-4D63-AE04-436D4365A31A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6358173" y="4213151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CE1FACF-3BCC-41B4-828A-F7ED615D8DF7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6583950" y="4726186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4F0CA8EF-A659-4D95-8DA6-974AF99C69B5}"/>
              </a:ext>
            </a:extLst>
          </p:cNvPr>
          <p:cNvCxnSpPr>
            <a:cxnSpLocks/>
            <a:stCxn id="88" idx="6"/>
            <a:endCxn id="87" idx="2"/>
          </p:cNvCxnSpPr>
          <p:nvPr/>
        </p:nvCxnSpPr>
        <p:spPr>
          <a:xfrm flipV="1">
            <a:off x="6744363" y="5302405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DB5D06-5F94-4462-BA99-F9DB7D01B877}"/>
              </a:ext>
            </a:extLst>
          </p:cNvPr>
          <p:cNvCxnSpPr>
            <a:cxnSpLocks/>
            <a:stCxn id="87" idx="7"/>
          </p:cNvCxnSpPr>
          <p:nvPr/>
        </p:nvCxnSpPr>
        <p:spPr>
          <a:xfrm flipV="1">
            <a:off x="7645606" y="4457689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1D3CCF0-959C-4FD2-8CD9-2A0427933560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715753" y="4409219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A1E1B46-8E05-431B-91F2-52B4A2C95A5C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7177843" y="3623682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A4FCA86C-CA16-4E97-B701-4B44472417D1}"/>
              </a:ext>
            </a:extLst>
          </p:cNvPr>
          <p:cNvSpPr/>
          <p:nvPr/>
        </p:nvSpPr>
        <p:spPr>
          <a:xfrm>
            <a:off x="10810693" y="4506228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37F644-0EED-4077-B896-C18C609B11F9}"/>
              </a:ext>
            </a:extLst>
          </p:cNvPr>
          <p:cNvGrpSpPr/>
          <p:nvPr/>
        </p:nvGrpSpPr>
        <p:grpSpPr>
          <a:xfrm>
            <a:off x="4521519" y="5841482"/>
            <a:ext cx="2428729" cy="0"/>
            <a:chOff x="3291323" y="5761329"/>
            <a:chExt cx="2428729" cy="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5872AB2-AA70-4250-8BEC-AC13AF701866}"/>
                </a:ext>
              </a:extLst>
            </p:cNvPr>
            <p:cNvCxnSpPr>
              <a:cxnSpLocks/>
            </p:cNvCxnSpPr>
            <p:nvPr/>
          </p:nvCxnSpPr>
          <p:spPr>
            <a:xfrm>
              <a:off x="3291323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582B5A1-862A-452B-8FAC-4406712DA103}"/>
                </a:ext>
              </a:extLst>
            </p:cNvPr>
            <p:cNvCxnSpPr>
              <a:cxnSpLocks/>
            </p:cNvCxnSpPr>
            <p:nvPr/>
          </p:nvCxnSpPr>
          <p:spPr>
            <a:xfrm>
              <a:off x="3596122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7091626-A268-4071-B01E-B75CE34DA591}"/>
                </a:ext>
              </a:extLst>
            </p:cNvPr>
            <p:cNvCxnSpPr>
              <a:cxnSpLocks/>
            </p:cNvCxnSpPr>
            <p:nvPr/>
          </p:nvCxnSpPr>
          <p:spPr>
            <a:xfrm>
              <a:off x="390092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A712C88-1551-489B-8A25-424997F2F6E8}"/>
                </a:ext>
              </a:extLst>
            </p:cNvPr>
            <p:cNvCxnSpPr>
              <a:cxnSpLocks/>
            </p:cNvCxnSpPr>
            <p:nvPr/>
          </p:nvCxnSpPr>
          <p:spPr>
            <a:xfrm>
              <a:off x="4205720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2E57CC2-3201-4EB4-9353-F31B7C2548F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03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9C018857-F539-47EC-B581-27FC90ABD8B0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55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1174E3C-4ECB-4D87-B353-EAA7279FB918}"/>
                </a:ext>
              </a:extLst>
            </p:cNvPr>
            <p:cNvCxnSpPr>
              <a:cxnSpLocks/>
            </p:cNvCxnSpPr>
            <p:nvPr/>
          </p:nvCxnSpPr>
          <p:spPr>
            <a:xfrm>
              <a:off x="5110454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48C8A1F-CE2E-402D-9614-E6BA49C868CA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53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25544287-53A3-46CC-8105-0C1231B5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18373"/>
              </p:ext>
            </p:extLst>
          </p:nvPr>
        </p:nvGraphicFramePr>
        <p:xfrm>
          <a:off x="4509437" y="5908364"/>
          <a:ext cx="24495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00">
                  <a:extLst>
                    <a:ext uri="{9D8B030D-6E8A-4147-A177-3AD203B41FA5}">
                      <a16:colId xmlns:a16="http://schemas.microsoft.com/office/drawing/2014/main" val="51303530"/>
                    </a:ext>
                  </a:extLst>
                </a:gridCol>
                <a:gridCol w="453080">
                  <a:extLst>
                    <a:ext uri="{9D8B030D-6E8A-4147-A177-3AD203B41FA5}">
                      <a16:colId xmlns:a16="http://schemas.microsoft.com/office/drawing/2014/main" val="4231875796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14144422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667083818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210273636"/>
                    </a:ext>
                  </a:extLst>
                </a:gridCol>
              </a:tblGrid>
              <a:tr h="264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65732"/>
                  </a:ext>
                </a:extLst>
              </a:tr>
            </a:tbl>
          </a:graphicData>
        </a:graphic>
      </p:graphicFrame>
      <p:sp>
        <p:nvSpPr>
          <p:cNvPr id="139" name="文本框 138">
            <a:extLst>
              <a:ext uri="{FF2B5EF4-FFF2-40B4-BE49-F238E27FC236}">
                <a16:creationId xmlns:a16="http://schemas.microsoft.com/office/drawing/2014/main" id="{85BFF161-883B-4356-B0EF-F392DCCA0951}"/>
              </a:ext>
            </a:extLst>
          </p:cNvPr>
          <p:cNvSpPr txBox="1"/>
          <p:nvPr/>
        </p:nvSpPr>
        <p:spPr>
          <a:xfrm>
            <a:off x="3255568" y="5804767"/>
            <a:ext cx="155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退化程度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7E4CE7D-1883-6CA7-673A-326EE1C1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208" y="5153038"/>
            <a:ext cx="292082" cy="329139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:a16="http://schemas.microsoft.com/office/drawing/2014/main" id="{F340B491-DE63-C7CF-B74D-B13D283F9E19}"/>
              </a:ext>
            </a:extLst>
          </p:cNvPr>
          <p:cNvGrpSpPr/>
          <p:nvPr/>
        </p:nvGrpSpPr>
        <p:grpSpPr>
          <a:xfrm>
            <a:off x="718223" y="2919134"/>
            <a:ext cx="4673979" cy="1011782"/>
            <a:chOff x="1570728" y="2793306"/>
            <a:chExt cx="4673979" cy="1011782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EC62B97-8375-9514-6D96-B5D006E78163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1844820" y="3062734"/>
              <a:ext cx="137287" cy="74235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9C34C0B-88BD-D3B8-4166-BB1DDE0F8373}"/>
                </a:ext>
              </a:extLst>
            </p:cNvPr>
            <p:cNvSpPr/>
            <p:nvPr/>
          </p:nvSpPr>
          <p:spPr>
            <a:xfrm>
              <a:off x="2034766" y="2793306"/>
              <a:ext cx="4209941" cy="3945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509A0E36-3D05-F9A5-86AB-232B78B65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633" y="30279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21A2175-6C0F-3C86-B66E-D93747B47C53}"/>
                </a:ext>
              </a:extLst>
            </p:cNvPr>
            <p:cNvSpPr txBox="1"/>
            <p:nvPr/>
          </p:nvSpPr>
          <p:spPr>
            <a:xfrm rot="16830933">
              <a:off x="1336434" y="3237495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A211C822-FC7F-D386-F1DE-79A6FFF30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9839" y="2795862"/>
              <a:ext cx="431835" cy="311322"/>
            </a:xfrm>
            <a:prstGeom prst="rect">
              <a:avLst/>
            </a:prstGeom>
            <a:noFill/>
          </p:spPr>
        </p:pic>
      </p:grpSp>
      <p:sp>
        <p:nvSpPr>
          <p:cNvPr id="80" name="椭圆 79">
            <a:extLst>
              <a:ext uri="{FF2B5EF4-FFF2-40B4-BE49-F238E27FC236}">
                <a16:creationId xmlns:a16="http://schemas.microsoft.com/office/drawing/2014/main" id="{112B8179-5E89-2C90-6991-1199CA5CD829}"/>
              </a:ext>
            </a:extLst>
          </p:cNvPr>
          <p:cNvSpPr/>
          <p:nvPr/>
        </p:nvSpPr>
        <p:spPr>
          <a:xfrm>
            <a:off x="751809" y="3930916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48712D3-2409-1692-43D1-072EFEFEE155}"/>
              </a:ext>
            </a:extLst>
          </p:cNvPr>
          <p:cNvSpPr/>
          <p:nvPr/>
        </p:nvSpPr>
        <p:spPr>
          <a:xfrm>
            <a:off x="1667940" y="4360534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661AF40-902D-6A71-C7DC-E2337B308B94}"/>
              </a:ext>
            </a:extLst>
          </p:cNvPr>
          <p:cNvSpPr/>
          <p:nvPr/>
        </p:nvSpPr>
        <p:spPr>
          <a:xfrm>
            <a:off x="4087703" y="4787720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47A3757-060D-9FE1-B33B-D823553F3EA9}"/>
              </a:ext>
            </a:extLst>
          </p:cNvPr>
          <p:cNvSpPr/>
          <p:nvPr/>
        </p:nvSpPr>
        <p:spPr>
          <a:xfrm>
            <a:off x="2093836" y="5176874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A6886F-581A-200D-9E37-DD6ED94A65A4}"/>
              </a:ext>
            </a:extLst>
          </p:cNvPr>
          <p:cNvSpPr/>
          <p:nvPr/>
        </p:nvSpPr>
        <p:spPr>
          <a:xfrm>
            <a:off x="1217345" y="5287314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6312DD1-FBB1-E425-0CDB-7E64169C835F}"/>
              </a:ext>
            </a:extLst>
          </p:cNvPr>
          <p:cNvSpPr/>
          <p:nvPr/>
        </p:nvSpPr>
        <p:spPr>
          <a:xfrm>
            <a:off x="2790613" y="3526528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2580764-82D9-324A-32E1-9DC3FB5B6678}"/>
              </a:ext>
            </a:extLst>
          </p:cNvPr>
          <p:cNvSpPr/>
          <p:nvPr/>
        </p:nvSpPr>
        <p:spPr>
          <a:xfrm>
            <a:off x="4578308" y="3799127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8531B3D5-86DA-566D-8DFC-CD66BCCCEFE3}"/>
              </a:ext>
            </a:extLst>
          </p:cNvPr>
          <p:cNvSpPr/>
          <p:nvPr/>
        </p:nvSpPr>
        <p:spPr>
          <a:xfrm>
            <a:off x="3216219" y="4266941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6D748A2-A885-0AC0-BE70-4BA400E94096}"/>
              </a:ext>
            </a:extLst>
          </p:cNvPr>
          <p:cNvCxnSpPr>
            <a:cxnSpLocks/>
            <a:stCxn id="99" idx="2"/>
          </p:cNvCxnSpPr>
          <p:nvPr/>
        </p:nvCxnSpPr>
        <p:spPr>
          <a:xfrm flipH="1" flipV="1">
            <a:off x="3125596" y="3620122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9C4F9EA-E02E-E8E1-590B-60C75B9A3DBD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4563060" y="3963069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414F9872-DCA0-E623-0B2A-630374ACA21B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1171374" y="3823783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45DB2FB-005B-8C6D-A045-3BA0072863C2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151980" y="4209590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2A3CF6A-E4E0-04CD-DCE0-AAF17816AAE8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1377757" y="4722625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3F71DF5-8D24-7431-5537-148698FB85D3}"/>
              </a:ext>
            </a:extLst>
          </p:cNvPr>
          <p:cNvCxnSpPr>
            <a:cxnSpLocks/>
            <a:stCxn id="96" idx="6"/>
            <a:endCxn id="95" idx="2"/>
          </p:cNvCxnSpPr>
          <p:nvPr/>
        </p:nvCxnSpPr>
        <p:spPr>
          <a:xfrm flipV="1">
            <a:off x="1538170" y="5298844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A39A30B-4117-2841-C3BA-9E8FE6D524E5}"/>
              </a:ext>
            </a:extLst>
          </p:cNvPr>
          <p:cNvCxnSpPr>
            <a:cxnSpLocks/>
            <a:stCxn id="95" idx="7"/>
          </p:cNvCxnSpPr>
          <p:nvPr/>
        </p:nvCxnSpPr>
        <p:spPr>
          <a:xfrm flipV="1">
            <a:off x="2439413" y="4454128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A9E3BA6-3D0C-9761-3015-9CA26D048F66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509560" y="4405658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F437C78-F279-F812-BEA5-A9E9DE228FF2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971650" y="3620121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EBD098B-0F73-4255-9DC6-778AC6B2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764" y="2901393"/>
            <a:ext cx="465364" cy="429007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13BE7CB-2A41-493E-B4DC-4C5818AA5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128" y="2969341"/>
            <a:ext cx="211493" cy="342878"/>
          </a:xfrm>
          <a:prstGeom prst="rect">
            <a:avLst/>
          </a:prstGeom>
        </p:spPr>
      </p:pic>
      <p:sp>
        <p:nvSpPr>
          <p:cNvPr id="73" name="椭圆 72">
            <a:extLst>
              <a:ext uri="{FF2B5EF4-FFF2-40B4-BE49-F238E27FC236}">
                <a16:creationId xmlns:a16="http://schemas.microsoft.com/office/drawing/2014/main" id="{278E4C91-D565-FE9A-2A4B-BA4EA13F8FF2}"/>
              </a:ext>
            </a:extLst>
          </p:cNvPr>
          <p:cNvSpPr/>
          <p:nvPr/>
        </p:nvSpPr>
        <p:spPr>
          <a:xfrm>
            <a:off x="1538170" y="3558053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6" name="图片 175">
            <a:extLst>
              <a:ext uri="{FF2B5EF4-FFF2-40B4-BE49-F238E27FC236}">
                <a16:creationId xmlns:a16="http://schemas.microsoft.com/office/drawing/2014/main" id="{7DF1AE5D-8641-51A0-43C3-1335EE96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63" y="258193"/>
            <a:ext cx="478708" cy="311322"/>
          </a:xfrm>
          <a:prstGeom prst="rect">
            <a:avLst/>
          </a:prstGeom>
        </p:spPr>
      </p:pic>
      <p:sp>
        <p:nvSpPr>
          <p:cNvPr id="177" name="椭圆 176">
            <a:extLst>
              <a:ext uri="{FF2B5EF4-FFF2-40B4-BE49-F238E27FC236}">
                <a16:creationId xmlns:a16="http://schemas.microsoft.com/office/drawing/2014/main" id="{EA76D986-E76D-7D29-BE4C-9CEAD0CF4F77}"/>
              </a:ext>
            </a:extLst>
          </p:cNvPr>
          <p:cNvSpPr/>
          <p:nvPr/>
        </p:nvSpPr>
        <p:spPr>
          <a:xfrm>
            <a:off x="7032348" y="258193"/>
            <a:ext cx="4209941" cy="394547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8" name="图片 177">
            <a:extLst>
              <a:ext uri="{FF2B5EF4-FFF2-40B4-BE49-F238E27FC236}">
                <a16:creationId xmlns:a16="http://schemas.microsoft.com/office/drawing/2014/main" id="{CA9D4A02-2821-7F54-F6AC-234B9AF2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216" y="120823"/>
            <a:ext cx="478708" cy="3113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CB0737CA-7F8B-177B-3E18-A23B9851BADC}"/>
              </a:ext>
            </a:extLst>
          </p:cNvPr>
          <p:cNvCxnSpPr>
            <a:cxnSpLocks/>
          </p:cNvCxnSpPr>
          <p:nvPr/>
        </p:nvCxnSpPr>
        <p:spPr>
          <a:xfrm flipV="1">
            <a:off x="6775824" y="522793"/>
            <a:ext cx="204683" cy="873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C8A31CA0-B987-57E2-96EA-7426F09EF6C6}"/>
              </a:ext>
            </a:extLst>
          </p:cNvPr>
          <p:cNvSpPr/>
          <p:nvPr/>
        </p:nvSpPr>
        <p:spPr>
          <a:xfrm>
            <a:off x="6539452" y="1310450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82E9D34-B0DE-AE29-31B5-69EDAEB8B3D2}"/>
              </a:ext>
            </a:extLst>
          </p:cNvPr>
          <p:cNvSpPr txBox="1"/>
          <p:nvPr/>
        </p:nvSpPr>
        <p:spPr>
          <a:xfrm rot="16861463">
            <a:off x="6398534" y="725984"/>
            <a:ext cx="74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02ACFF54-816D-740A-A653-72765A1E4B3C}"/>
              </a:ext>
            </a:extLst>
          </p:cNvPr>
          <p:cNvGrpSpPr/>
          <p:nvPr/>
        </p:nvGrpSpPr>
        <p:grpSpPr>
          <a:xfrm>
            <a:off x="5937537" y="2944087"/>
            <a:ext cx="4673979" cy="1011782"/>
            <a:chOff x="1570728" y="2793306"/>
            <a:chExt cx="4673979" cy="1011782"/>
          </a:xfrm>
        </p:grpSpPr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F18BBC83-193C-DC5D-1064-0347B3777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4820" y="3062734"/>
              <a:ext cx="137287" cy="74235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24B31801-A194-D942-506A-87ACC93E263D}"/>
                </a:ext>
              </a:extLst>
            </p:cNvPr>
            <p:cNvSpPr/>
            <p:nvPr/>
          </p:nvSpPr>
          <p:spPr>
            <a:xfrm>
              <a:off x="2034766" y="2793306"/>
              <a:ext cx="4209941" cy="3945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1" name="图片 190">
              <a:extLst>
                <a:ext uri="{FF2B5EF4-FFF2-40B4-BE49-F238E27FC236}">
                  <a16:creationId xmlns:a16="http://schemas.microsoft.com/office/drawing/2014/main" id="{696E5AF3-FA25-E332-E73D-17BBA9E0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633" y="30279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02A65DA3-A26D-0379-0846-201127932922}"/>
                </a:ext>
              </a:extLst>
            </p:cNvPr>
            <p:cNvSpPr txBox="1"/>
            <p:nvPr/>
          </p:nvSpPr>
          <p:spPr>
            <a:xfrm rot="16830933">
              <a:off x="1336434" y="3237495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D6F0AEAC-1C33-F8C5-0BC8-E60100A6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9839" y="2795862"/>
              <a:ext cx="431835" cy="311322"/>
            </a:xfrm>
            <a:prstGeom prst="rect">
              <a:avLst/>
            </a:prstGeom>
            <a:noFill/>
          </p:spPr>
        </p:pic>
      </p:grpSp>
      <p:sp>
        <p:nvSpPr>
          <p:cNvPr id="84" name="椭圆 83">
            <a:extLst>
              <a:ext uri="{FF2B5EF4-FFF2-40B4-BE49-F238E27FC236}">
                <a16:creationId xmlns:a16="http://schemas.microsoft.com/office/drawing/2014/main" id="{574449D9-9615-4A72-9349-9C1A92A12505}"/>
              </a:ext>
            </a:extLst>
          </p:cNvPr>
          <p:cNvSpPr/>
          <p:nvPr/>
        </p:nvSpPr>
        <p:spPr>
          <a:xfrm>
            <a:off x="5958002" y="3934477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5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楷体</vt:lpstr>
      <vt:lpstr>宋体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Jiao Dongbin</dc:creator>
  <cp:lastModifiedBy>刘 波</cp:lastModifiedBy>
  <cp:revision>5</cp:revision>
  <dcterms:created xsi:type="dcterms:W3CDTF">2022-05-16T02:26:04Z</dcterms:created>
  <dcterms:modified xsi:type="dcterms:W3CDTF">2022-05-18T04:16:41Z</dcterms:modified>
</cp:coreProperties>
</file>