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E0FB3-175B-4DF7-86DD-2CC6EA8E0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8864D8-DB28-4EEB-8444-81A369BEF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E245D-8F50-4C6B-A37B-FA7ECA497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98EB-E85E-44E3-A3A9-907AEEB7F427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FCE5BB-181F-402B-A7CC-7E08D5209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982893-0DB5-4DB1-94B8-F2D08B493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A989-475A-48E9-9C9E-916048E11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186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8C52F-9542-4E9C-82C9-86D4A6C71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6FDAD9-0371-4ECE-ACEE-3DB4D65D3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760CFD-2DFE-41AC-B19A-2F8C3C80D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98EB-E85E-44E3-A3A9-907AEEB7F427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8CD606-914D-4B19-B42A-09ACD76FA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67BD78-89E5-4DDF-BF54-3B61F1CFD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A989-475A-48E9-9C9E-916048E11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488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B46A4F-199A-41AD-9B21-8CE750DD9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96D773-6C81-4746-B5A4-7C0C39DE2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EF5910-6DCD-4C88-BE5D-5FC3289DA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98EB-E85E-44E3-A3A9-907AEEB7F427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A80F08-FA52-4CA4-8725-D5B550B3B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756DF4-D242-4E6C-A60A-64C61919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A989-475A-48E9-9C9E-916048E11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819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4C3D4-1191-494B-8E25-D62209C29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B8B0F-2D2C-4A37-A40E-86BF4E120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7848A1-27AB-42C1-BD06-FE37605E9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98EB-E85E-44E3-A3A9-907AEEB7F427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0DE378-6D8E-4A4F-B796-1850F6415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153C3F-4AE2-4E8C-A010-D33064D8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A989-475A-48E9-9C9E-916048E11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946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F2B15-9C53-483E-A5AC-366F5D754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4F52B9-1511-402E-8125-920070314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EF2B3-F83F-4101-94ED-5D6939AE9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98EB-E85E-44E3-A3A9-907AEEB7F427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295275-D6C4-4259-88C9-0707FB590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A89A99-5ADA-4F07-9C26-43B46AEFC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A989-475A-48E9-9C9E-916048E11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96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84BE7-49F1-4C25-B40B-A384D4F10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8D68A5-E2DC-4827-B828-87D96FD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7FEB22-F7A3-4AD9-8CDD-801EB18E9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55EA3E-B3E1-4008-9A3A-271CD3D2C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98EB-E85E-44E3-A3A9-907AEEB7F427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04B629-0472-4DC0-B1D0-7038B060B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CFC785-EDB5-41C0-BC1E-AB4E89CF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A989-475A-48E9-9C9E-916048E11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452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8AD9B-F4E4-425C-875A-29819410E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C500B7-E852-467F-8AFA-A01A30EB8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9AABC4-D0FC-479C-93C2-7C31BC6A2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2FD19D-C4C4-4DC7-AE8F-D6D7BEA94F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218D37-286B-48C3-A142-1DCAC306B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091D1C-168C-444F-B9D0-F2AC26916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98EB-E85E-44E3-A3A9-907AEEB7F427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8A178F-CBD0-42D7-AFE6-0A194C99B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26AA2E-C7DE-4739-A887-F12C511C2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A989-475A-48E9-9C9E-916048E11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78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E9BE91-0C61-417F-8DBC-5106F4A9F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075C5A-7A65-46D8-968D-D31F66140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98EB-E85E-44E3-A3A9-907AEEB7F427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AC4358-6D8A-44BB-9342-C6E2AC542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5AFE70-A155-4A95-997C-D61D613E3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A989-475A-48E9-9C9E-916048E11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492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DEEF72-638A-46DB-9C3B-A10EF0456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98EB-E85E-44E3-A3A9-907AEEB7F427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5A95AB-39E5-42EE-B38D-C3D168A53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9CE8A4-EF7B-41F8-BED6-D371410F6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A989-475A-48E9-9C9E-916048E11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93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F126B-1203-4EEA-8BD9-008C32510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04D28A-5A32-4DDC-B989-C3FC7BDC8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326BF3-4D55-4094-8B54-55C2A7DC2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B701CB-D8FA-4BB9-A07E-381FC89C4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98EB-E85E-44E3-A3A9-907AEEB7F427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1B490F-BC6B-4932-A710-E91E94BB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B86955-F68A-496E-923E-9805F72EE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A989-475A-48E9-9C9E-916048E11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1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7813F-528F-4F1E-9D6E-97CF9D30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77FA11-1FA0-469F-806B-C5B8D5F977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53557A-E8DC-4807-A507-54FBB01CE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7314F0-660C-433D-9318-07975E777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98EB-E85E-44E3-A3A9-907AEEB7F427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8EDDE2-188C-48F9-9566-6D281E8E6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32B282-080D-4B26-9D26-37E4A7E58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A989-475A-48E9-9C9E-916048E11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403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2CCDF2-BE36-457D-B379-632FC0A2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20A774-9C65-4E68-AF06-4146A82FA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DB2B93-B57A-4F02-A1C8-42DA5701D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C98EB-E85E-44E3-A3A9-907AEEB7F427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6CBE1F-E2E3-4E31-8575-E3E256642C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77846D-E725-455F-AF44-7FB163391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7A989-475A-48E9-9C9E-916048E11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81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>
            <a:extLst>
              <a:ext uri="{FF2B5EF4-FFF2-40B4-BE49-F238E27FC236}">
                <a16:creationId xmlns:a16="http://schemas.microsoft.com/office/drawing/2014/main" id="{0F040DE6-B998-46CE-BBEF-A161C4500587}"/>
              </a:ext>
            </a:extLst>
          </p:cNvPr>
          <p:cNvSpPr/>
          <p:nvPr/>
        </p:nvSpPr>
        <p:spPr>
          <a:xfrm>
            <a:off x="1580249" y="3298538"/>
            <a:ext cx="5733374" cy="2148005"/>
          </a:xfrm>
          <a:prstGeom prst="parallelogram">
            <a:avLst/>
          </a:prstGeom>
          <a:solidFill>
            <a:schemeClr val="accent6">
              <a:lumMod val="75000"/>
            </a:schemeClr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156A66D7-D4D0-4AFE-B8E3-B462DE211ED2}"/>
              </a:ext>
            </a:extLst>
          </p:cNvPr>
          <p:cNvSpPr/>
          <p:nvPr/>
        </p:nvSpPr>
        <p:spPr>
          <a:xfrm>
            <a:off x="3076659" y="3493624"/>
            <a:ext cx="481012" cy="31132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2C9E448-9F88-436B-A31C-679F3187198F}"/>
              </a:ext>
            </a:extLst>
          </p:cNvPr>
          <p:cNvGrpSpPr/>
          <p:nvPr/>
        </p:nvGrpSpPr>
        <p:grpSpPr>
          <a:xfrm>
            <a:off x="2448015" y="1961419"/>
            <a:ext cx="4657347" cy="1872446"/>
            <a:chOff x="2448015" y="1961419"/>
            <a:chExt cx="4657347" cy="1872446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F7C99E44-419E-4F2B-97E1-96C3180987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07436" y="2098789"/>
              <a:ext cx="478708" cy="311322"/>
            </a:xfrm>
            <a:prstGeom prst="rect">
              <a:avLst/>
            </a:prstGeom>
          </p:spPr>
        </p:pic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4BE91E6A-CA53-4E18-BCE5-7942D655FB1A}"/>
                </a:ext>
              </a:extLst>
            </p:cNvPr>
            <p:cNvSpPr/>
            <p:nvPr/>
          </p:nvSpPr>
          <p:spPr>
            <a:xfrm>
              <a:off x="2895421" y="2098789"/>
              <a:ext cx="4209941" cy="394547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417CF167-867B-4D12-809A-CFE4C1676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27289" y="1961419"/>
              <a:ext cx="478708" cy="311322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E34618C-5119-413C-BF12-4E03E6AFE7A3}"/>
                </a:ext>
              </a:extLst>
            </p:cNvPr>
            <p:cNvSpPr txBox="1"/>
            <p:nvPr/>
          </p:nvSpPr>
          <p:spPr>
            <a:xfrm rot="16861463">
              <a:off x="2213721" y="2807924"/>
              <a:ext cx="7455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G2A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2BC2DB99-8CD2-4306-8E0A-D6B3A46FAA45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flipV="1">
              <a:off x="2553956" y="2410112"/>
              <a:ext cx="292834" cy="1423753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1" name="图片 80">
            <a:extLst>
              <a:ext uri="{FF2B5EF4-FFF2-40B4-BE49-F238E27FC236}">
                <a16:creationId xmlns:a16="http://schemas.microsoft.com/office/drawing/2014/main" id="{1E14DFE0-45D1-4F90-B586-2FA1E2C44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790" y="4753970"/>
            <a:ext cx="337880" cy="211553"/>
          </a:xfrm>
          <a:prstGeom prst="rect">
            <a:avLst/>
          </a:prstGeom>
        </p:spPr>
      </p:pic>
      <p:pic>
        <p:nvPicPr>
          <p:cNvPr id="82" name="图片 81">
            <a:extLst>
              <a:ext uri="{FF2B5EF4-FFF2-40B4-BE49-F238E27FC236}">
                <a16:creationId xmlns:a16="http://schemas.microsoft.com/office/drawing/2014/main" id="{DA9C2FDF-1F9F-41BC-98AF-70DBCA540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834" y="5075934"/>
            <a:ext cx="197791" cy="348100"/>
          </a:xfrm>
          <a:prstGeom prst="rect">
            <a:avLst/>
          </a:prstGeom>
        </p:spPr>
      </p:pic>
      <p:graphicFrame>
        <p:nvGraphicFramePr>
          <p:cNvPr id="83" name="表格 82">
            <a:extLst>
              <a:ext uri="{FF2B5EF4-FFF2-40B4-BE49-F238E27FC236}">
                <a16:creationId xmlns:a16="http://schemas.microsoft.com/office/drawing/2014/main" id="{7E9F9453-DBC3-4004-9F1E-ABBC0B3FC44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18994" y="4313410"/>
          <a:ext cx="1876666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1246">
                  <a:extLst>
                    <a:ext uri="{9D8B030D-6E8A-4147-A177-3AD203B41FA5}">
                      <a16:colId xmlns:a16="http://schemas.microsoft.com/office/drawing/2014/main" val="3467127497"/>
                    </a:ext>
                  </a:extLst>
                </a:gridCol>
                <a:gridCol w="1225420">
                  <a:extLst>
                    <a:ext uri="{9D8B030D-6E8A-4147-A177-3AD203B41FA5}">
                      <a16:colId xmlns:a16="http://schemas.microsoft.com/office/drawing/2014/main" val="42118732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CN" altLang="en-US" sz="12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Restored Areas</a:t>
                      </a:r>
                      <a:endParaRPr lang="zh-CN" altLang="en-US" sz="1200" b="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42253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 sz="12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UAV</a:t>
                      </a:r>
                      <a:endParaRPr lang="zh-CN" altLang="en-US" sz="1200" b="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763965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 sz="12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Base Station</a:t>
                      </a:r>
                      <a:endParaRPr lang="zh-CN" altLang="en-US" sz="1200" b="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694380"/>
                  </a:ext>
                </a:extLst>
              </a:tr>
            </a:tbl>
          </a:graphicData>
        </a:graphic>
      </p:graphicFrame>
      <p:sp>
        <p:nvSpPr>
          <p:cNvPr id="84" name="椭圆 83">
            <a:extLst>
              <a:ext uri="{FF2B5EF4-FFF2-40B4-BE49-F238E27FC236}">
                <a16:creationId xmlns:a16="http://schemas.microsoft.com/office/drawing/2014/main" id="{574449D9-9615-4A72-9349-9C1A92A12505}"/>
              </a:ext>
            </a:extLst>
          </p:cNvPr>
          <p:cNvSpPr/>
          <p:nvPr/>
        </p:nvSpPr>
        <p:spPr>
          <a:xfrm>
            <a:off x="2290298" y="3866487"/>
            <a:ext cx="481012" cy="31132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106FC0AA-7438-443D-A6C6-99341E88C1B2}"/>
              </a:ext>
            </a:extLst>
          </p:cNvPr>
          <p:cNvSpPr/>
          <p:nvPr/>
        </p:nvSpPr>
        <p:spPr>
          <a:xfrm>
            <a:off x="3206429" y="4296105"/>
            <a:ext cx="579694" cy="424216"/>
          </a:xfrm>
          <a:prstGeom prst="ellipse">
            <a:avLst/>
          </a:prstGeom>
          <a:solidFill>
            <a:srgbClr val="99FF66"/>
          </a:solidFill>
          <a:ln>
            <a:solidFill>
              <a:srgbClr val="99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EAF4F759-335E-4456-BBDA-A0F1173F9205}"/>
              </a:ext>
            </a:extLst>
          </p:cNvPr>
          <p:cNvSpPr/>
          <p:nvPr/>
        </p:nvSpPr>
        <p:spPr>
          <a:xfrm>
            <a:off x="5626192" y="4723291"/>
            <a:ext cx="950714" cy="49959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5524CA76-140F-4835-9859-B9CA07495E40}"/>
              </a:ext>
            </a:extLst>
          </p:cNvPr>
          <p:cNvSpPr/>
          <p:nvPr/>
        </p:nvSpPr>
        <p:spPr>
          <a:xfrm>
            <a:off x="3632325" y="5112445"/>
            <a:ext cx="404869" cy="24393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D5552AF1-4AD3-47BB-9BB3-D9D2A44FBAE8}"/>
              </a:ext>
            </a:extLst>
          </p:cNvPr>
          <p:cNvSpPr/>
          <p:nvPr/>
        </p:nvSpPr>
        <p:spPr>
          <a:xfrm>
            <a:off x="2755834" y="5222885"/>
            <a:ext cx="320825" cy="18718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56684853-B42E-4298-A116-5E20313B31F0}"/>
              </a:ext>
            </a:extLst>
          </p:cNvPr>
          <p:cNvSpPr/>
          <p:nvPr/>
        </p:nvSpPr>
        <p:spPr>
          <a:xfrm>
            <a:off x="4329102" y="3462099"/>
            <a:ext cx="320825" cy="1871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1CE7AA74-9D5A-4AAA-A95D-A5DF2804C342}"/>
              </a:ext>
            </a:extLst>
          </p:cNvPr>
          <p:cNvSpPr/>
          <p:nvPr/>
        </p:nvSpPr>
        <p:spPr>
          <a:xfrm>
            <a:off x="6116797" y="3734698"/>
            <a:ext cx="266247" cy="16394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43995AF4-41C8-4140-9EDD-79336EB2E5E3}"/>
              </a:ext>
            </a:extLst>
          </p:cNvPr>
          <p:cNvSpPr/>
          <p:nvPr/>
        </p:nvSpPr>
        <p:spPr>
          <a:xfrm>
            <a:off x="4754708" y="4202512"/>
            <a:ext cx="320825" cy="1871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EBD098B-0F73-4255-9DC6-778AC6B24C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4456" y="4995027"/>
            <a:ext cx="465364" cy="429007"/>
          </a:xfrm>
          <a:prstGeom prst="rect">
            <a:avLst/>
          </a:prstGeom>
        </p:spPr>
      </p:pic>
      <p:pic>
        <p:nvPicPr>
          <p:cNvPr id="93" name="图片 92">
            <a:extLst>
              <a:ext uri="{FF2B5EF4-FFF2-40B4-BE49-F238E27FC236}">
                <a16:creationId xmlns:a16="http://schemas.microsoft.com/office/drawing/2014/main" id="{313BE7CB-2A41-493E-B4DC-4C5818AA51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9820" y="5062975"/>
            <a:ext cx="211493" cy="342878"/>
          </a:xfrm>
          <a:prstGeom prst="rect">
            <a:avLst/>
          </a:prstGeom>
        </p:spPr>
      </p:pic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5A062957-1C32-4E9D-BD20-1D93A96E9478}"/>
              </a:ext>
            </a:extLst>
          </p:cNvPr>
          <p:cNvCxnSpPr>
            <a:cxnSpLocks/>
            <a:stCxn id="90" idx="2"/>
          </p:cNvCxnSpPr>
          <p:nvPr/>
        </p:nvCxnSpPr>
        <p:spPr>
          <a:xfrm flipH="1" flipV="1">
            <a:off x="4664085" y="3555693"/>
            <a:ext cx="1452712" cy="26097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2905FABD-C7CE-4565-980C-E8FB08CDF7A5}"/>
              </a:ext>
            </a:extLst>
          </p:cNvPr>
          <p:cNvCxnSpPr>
            <a:cxnSpLocks/>
            <a:endCxn id="86" idx="0"/>
          </p:cNvCxnSpPr>
          <p:nvPr/>
        </p:nvCxnSpPr>
        <p:spPr>
          <a:xfrm flipH="1">
            <a:off x="6101549" y="3898640"/>
            <a:ext cx="135899" cy="82465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0A450A4F-83D5-4FAD-9FCB-0E7385375766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2709863" y="3759354"/>
            <a:ext cx="437239" cy="13928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15987DC3-014D-4D63-AE04-436D4365A31A}"/>
              </a:ext>
            </a:extLst>
          </p:cNvPr>
          <p:cNvCxnSpPr>
            <a:cxnSpLocks/>
            <a:stCxn id="85" idx="2"/>
          </p:cNvCxnSpPr>
          <p:nvPr/>
        </p:nvCxnSpPr>
        <p:spPr>
          <a:xfrm flipH="1" flipV="1">
            <a:off x="2690469" y="4145161"/>
            <a:ext cx="515960" cy="36305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BCE1FACF-3BCC-41B4-828A-F7ED615D8DF7}"/>
              </a:ext>
            </a:extLst>
          </p:cNvPr>
          <p:cNvCxnSpPr>
            <a:cxnSpLocks/>
            <a:endCxn id="85" idx="3"/>
          </p:cNvCxnSpPr>
          <p:nvPr/>
        </p:nvCxnSpPr>
        <p:spPr>
          <a:xfrm flipV="1">
            <a:off x="2916246" y="4658196"/>
            <a:ext cx="375077" cy="56469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4F0CA8EF-A659-4D95-8DA6-974AF99C69B5}"/>
              </a:ext>
            </a:extLst>
          </p:cNvPr>
          <p:cNvCxnSpPr>
            <a:cxnSpLocks/>
            <a:stCxn id="88" idx="6"/>
            <a:endCxn id="87" idx="2"/>
          </p:cNvCxnSpPr>
          <p:nvPr/>
        </p:nvCxnSpPr>
        <p:spPr>
          <a:xfrm flipV="1">
            <a:off x="3076659" y="5234415"/>
            <a:ext cx="555666" cy="8206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30DB5D06-5F94-4462-BA99-F9DB7D01B877}"/>
              </a:ext>
            </a:extLst>
          </p:cNvPr>
          <p:cNvCxnSpPr>
            <a:cxnSpLocks/>
            <a:stCxn id="87" idx="7"/>
          </p:cNvCxnSpPr>
          <p:nvPr/>
        </p:nvCxnSpPr>
        <p:spPr>
          <a:xfrm flipV="1">
            <a:off x="3977902" y="4389699"/>
            <a:ext cx="878367" cy="75847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D1D3CCF0-959C-4FD2-8CD9-2A0427933560}"/>
              </a:ext>
            </a:extLst>
          </p:cNvPr>
          <p:cNvCxnSpPr>
            <a:cxnSpLocks/>
            <a:stCxn id="86" idx="1"/>
          </p:cNvCxnSpPr>
          <p:nvPr/>
        </p:nvCxnSpPr>
        <p:spPr>
          <a:xfrm flipH="1" flipV="1">
            <a:off x="5048049" y="4341229"/>
            <a:ext cx="717372" cy="45522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3A1E1B46-8E05-431B-91F2-52B4A2C95A5C}"/>
              </a:ext>
            </a:extLst>
          </p:cNvPr>
          <p:cNvCxnSpPr>
            <a:cxnSpLocks/>
            <a:endCxn id="89" idx="2"/>
          </p:cNvCxnSpPr>
          <p:nvPr/>
        </p:nvCxnSpPr>
        <p:spPr>
          <a:xfrm flipV="1">
            <a:off x="3510139" y="3555692"/>
            <a:ext cx="818963" cy="485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椭圆 124">
            <a:extLst>
              <a:ext uri="{FF2B5EF4-FFF2-40B4-BE49-F238E27FC236}">
                <a16:creationId xmlns:a16="http://schemas.microsoft.com/office/drawing/2014/main" id="{A4FCA86C-CA16-4E97-B701-4B44472417D1}"/>
              </a:ext>
            </a:extLst>
          </p:cNvPr>
          <p:cNvSpPr/>
          <p:nvPr/>
        </p:nvSpPr>
        <p:spPr>
          <a:xfrm>
            <a:off x="7466468" y="4396298"/>
            <a:ext cx="320825" cy="1871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C37F644-0EED-4077-B896-C18C609B11F9}"/>
              </a:ext>
            </a:extLst>
          </p:cNvPr>
          <p:cNvGrpSpPr/>
          <p:nvPr/>
        </p:nvGrpSpPr>
        <p:grpSpPr>
          <a:xfrm>
            <a:off x="3291323" y="5761329"/>
            <a:ext cx="2428729" cy="0"/>
            <a:chOff x="3291323" y="5761329"/>
            <a:chExt cx="2428729" cy="0"/>
          </a:xfrm>
        </p:grpSpPr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35872AB2-AA70-4250-8BEC-AC13AF701866}"/>
                </a:ext>
              </a:extLst>
            </p:cNvPr>
            <p:cNvCxnSpPr>
              <a:cxnSpLocks/>
            </p:cNvCxnSpPr>
            <p:nvPr/>
          </p:nvCxnSpPr>
          <p:spPr>
            <a:xfrm>
              <a:off x="3291323" y="5761329"/>
              <a:ext cx="304799" cy="0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7582B5A1-862A-452B-8FAC-4406712DA103}"/>
                </a:ext>
              </a:extLst>
            </p:cNvPr>
            <p:cNvCxnSpPr>
              <a:cxnSpLocks/>
            </p:cNvCxnSpPr>
            <p:nvPr/>
          </p:nvCxnSpPr>
          <p:spPr>
            <a:xfrm>
              <a:off x="3596122" y="5761329"/>
              <a:ext cx="304799" cy="0"/>
            </a:xfrm>
            <a:prstGeom prst="line">
              <a:avLst/>
            </a:prstGeom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E7091626-A268-4071-B01E-B75CE34DA591}"/>
                </a:ext>
              </a:extLst>
            </p:cNvPr>
            <p:cNvCxnSpPr>
              <a:cxnSpLocks/>
            </p:cNvCxnSpPr>
            <p:nvPr/>
          </p:nvCxnSpPr>
          <p:spPr>
            <a:xfrm>
              <a:off x="3900921" y="5761329"/>
              <a:ext cx="304799" cy="0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8A712C88-1551-489B-8A25-424997F2F6E8}"/>
                </a:ext>
              </a:extLst>
            </p:cNvPr>
            <p:cNvCxnSpPr>
              <a:cxnSpLocks/>
            </p:cNvCxnSpPr>
            <p:nvPr/>
          </p:nvCxnSpPr>
          <p:spPr>
            <a:xfrm>
              <a:off x="4205720" y="5761329"/>
              <a:ext cx="304799" cy="0"/>
            </a:xfrm>
            <a:prstGeom prst="line">
              <a:avLst/>
            </a:prstGeom>
            <a:ln w="762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B2E57CC2-3201-4EB4-9353-F31B7C2548FC}"/>
                </a:ext>
              </a:extLst>
            </p:cNvPr>
            <p:cNvCxnSpPr>
              <a:cxnSpLocks/>
            </p:cNvCxnSpPr>
            <p:nvPr/>
          </p:nvCxnSpPr>
          <p:spPr>
            <a:xfrm>
              <a:off x="4504031" y="5761329"/>
              <a:ext cx="304799" cy="0"/>
            </a:xfrm>
            <a:prstGeom prst="line">
              <a:avLst/>
            </a:prstGeom>
            <a:ln w="762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9C018857-F539-47EC-B581-27FC90ABD8B0}"/>
                </a:ext>
              </a:extLst>
            </p:cNvPr>
            <p:cNvCxnSpPr>
              <a:cxnSpLocks/>
            </p:cNvCxnSpPr>
            <p:nvPr/>
          </p:nvCxnSpPr>
          <p:spPr>
            <a:xfrm>
              <a:off x="4805655" y="5761329"/>
              <a:ext cx="304799" cy="0"/>
            </a:xfrm>
            <a:prstGeom prst="line">
              <a:avLst/>
            </a:prstGeom>
            <a:ln w="76200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91174E3C-4ECB-4D87-B353-EAA7279FB918}"/>
                </a:ext>
              </a:extLst>
            </p:cNvPr>
            <p:cNvCxnSpPr>
              <a:cxnSpLocks/>
            </p:cNvCxnSpPr>
            <p:nvPr/>
          </p:nvCxnSpPr>
          <p:spPr>
            <a:xfrm>
              <a:off x="5110454" y="5761329"/>
              <a:ext cx="304799" cy="0"/>
            </a:xfrm>
            <a:prstGeom prst="line">
              <a:avLst/>
            </a:prstGeom>
            <a:ln w="762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F48C8A1F-CE2E-402D-9614-E6BA49C868CA}"/>
                </a:ext>
              </a:extLst>
            </p:cNvPr>
            <p:cNvCxnSpPr>
              <a:cxnSpLocks/>
            </p:cNvCxnSpPr>
            <p:nvPr/>
          </p:nvCxnSpPr>
          <p:spPr>
            <a:xfrm>
              <a:off x="5415253" y="5761329"/>
              <a:ext cx="304799" cy="0"/>
            </a:xfrm>
            <a:prstGeom prst="line">
              <a:avLst/>
            </a:prstGeom>
            <a:ln w="762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38" name="表格 137">
            <a:extLst>
              <a:ext uri="{FF2B5EF4-FFF2-40B4-BE49-F238E27FC236}">
                <a16:creationId xmlns:a16="http://schemas.microsoft.com/office/drawing/2014/main" id="{25544287-53A3-46CC-8105-0C1231B586C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79241" y="5828211"/>
          <a:ext cx="244958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700">
                  <a:extLst>
                    <a:ext uri="{9D8B030D-6E8A-4147-A177-3AD203B41FA5}">
                      <a16:colId xmlns:a16="http://schemas.microsoft.com/office/drawing/2014/main" val="51303530"/>
                    </a:ext>
                  </a:extLst>
                </a:gridCol>
                <a:gridCol w="453080">
                  <a:extLst>
                    <a:ext uri="{9D8B030D-6E8A-4147-A177-3AD203B41FA5}">
                      <a16:colId xmlns:a16="http://schemas.microsoft.com/office/drawing/2014/main" val="4231875796"/>
                    </a:ext>
                  </a:extLst>
                </a:gridCol>
                <a:gridCol w="489600">
                  <a:extLst>
                    <a:ext uri="{9D8B030D-6E8A-4147-A177-3AD203B41FA5}">
                      <a16:colId xmlns:a16="http://schemas.microsoft.com/office/drawing/2014/main" val="114144422"/>
                    </a:ext>
                  </a:extLst>
                </a:gridCol>
                <a:gridCol w="489600">
                  <a:extLst>
                    <a:ext uri="{9D8B030D-6E8A-4147-A177-3AD203B41FA5}">
                      <a16:colId xmlns:a16="http://schemas.microsoft.com/office/drawing/2014/main" val="1667083818"/>
                    </a:ext>
                  </a:extLst>
                </a:gridCol>
                <a:gridCol w="489600">
                  <a:extLst>
                    <a:ext uri="{9D8B030D-6E8A-4147-A177-3AD203B41FA5}">
                      <a16:colId xmlns:a16="http://schemas.microsoft.com/office/drawing/2014/main" val="1210273636"/>
                    </a:ext>
                  </a:extLst>
                </a:gridCol>
              </a:tblGrid>
              <a:tr h="2648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0.3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965732"/>
                  </a:ext>
                </a:extLst>
              </a:tr>
            </a:tbl>
          </a:graphicData>
        </a:graphic>
      </p:graphicFrame>
      <p:sp>
        <p:nvSpPr>
          <p:cNvPr id="139" name="文本框 138">
            <a:extLst>
              <a:ext uri="{FF2B5EF4-FFF2-40B4-BE49-F238E27FC236}">
                <a16:creationId xmlns:a16="http://schemas.microsoft.com/office/drawing/2014/main" id="{85BFF161-883B-4356-B0EF-F392DCCA0951}"/>
              </a:ext>
            </a:extLst>
          </p:cNvPr>
          <p:cNvSpPr txBox="1"/>
          <p:nvPr/>
        </p:nvSpPr>
        <p:spPr>
          <a:xfrm>
            <a:off x="1674456" y="5719456"/>
            <a:ext cx="1557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Degradation Degree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574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楷体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Jiao Dongbin</dc:creator>
  <cp:lastModifiedBy>Jiao Dongbin</cp:lastModifiedBy>
  <cp:revision>1</cp:revision>
  <dcterms:created xsi:type="dcterms:W3CDTF">2022-05-16T02:26:04Z</dcterms:created>
  <dcterms:modified xsi:type="dcterms:W3CDTF">2022-05-16T02:26:40Z</dcterms:modified>
</cp:coreProperties>
</file>