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08AA-55E6-4141-8007-1610087AFAE6}" type="datetimeFigureOut">
              <a:rPr lang="en-US" smtClean="0"/>
              <a:t>05-Oct-19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EEFA-58CC-48CF-873E-2684D5271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3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08AA-55E6-4141-8007-1610087AFAE6}" type="datetimeFigureOut">
              <a:rPr lang="en-US" smtClean="0"/>
              <a:t>05-Oct-19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EEFA-58CC-48CF-873E-2684D5271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4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08AA-55E6-4141-8007-1610087AFAE6}" type="datetimeFigureOut">
              <a:rPr lang="en-US" smtClean="0"/>
              <a:t>05-Oct-19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EEFA-58CC-48CF-873E-2684D5271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9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08AA-55E6-4141-8007-1610087AFAE6}" type="datetimeFigureOut">
              <a:rPr lang="en-US" smtClean="0"/>
              <a:t>05-Oct-19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EEFA-58CC-48CF-873E-2684D5271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08AA-55E6-4141-8007-1610087AFAE6}" type="datetimeFigureOut">
              <a:rPr lang="en-US" smtClean="0"/>
              <a:t>05-Oct-19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EEFA-58CC-48CF-873E-2684D5271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4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08AA-55E6-4141-8007-1610087AFAE6}" type="datetimeFigureOut">
              <a:rPr lang="en-US" smtClean="0"/>
              <a:t>05-Oct-19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EEFA-58CC-48CF-873E-2684D5271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08AA-55E6-4141-8007-1610087AFAE6}" type="datetimeFigureOut">
              <a:rPr lang="en-US" smtClean="0"/>
              <a:t>05-Oct-19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EEFA-58CC-48CF-873E-2684D5271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08AA-55E6-4141-8007-1610087AFAE6}" type="datetimeFigureOut">
              <a:rPr lang="en-US" smtClean="0"/>
              <a:t>05-Oct-19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EEFA-58CC-48CF-873E-2684D5271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5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08AA-55E6-4141-8007-1610087AFAE6}" type="datetimeFigureOut">
              <a:rPr lang="en-US" smtClean="0"/>
              <a:t>05-Oct-19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EEFA-58CC-48CF-873E-2684D5271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08AA-55E6-4141-8007-1610087AFAE6}" type="datetimeFigureOut">
              <a:rPr lang="en-US" smtClean="0"/>
              <a:t>05-Oct-19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EEFA-58CC-48CF-873E-2684D5271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4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08AA-55E6-4141-8007-1610087AFAE6}" type="datetimeFigureOut">
              <a:rPr lang="en-US" smtClean="0"/>
              <a:t>05-Oct-19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EEEFA-58CC-48CF-873E-2684D5271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08AA-55E6-4141-8007-1610087AFAE6}" type="datetimeFigureOut">
              <a:rPr lang="en-US" smtClean="0"/>
              <a:t>05-Oct-19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EEEFA-58CC-48CF-873E-2684D5271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4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ickservice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ickservice.m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ickservice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ickservice.m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ickservice.m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352800" y="1849160"/>
            <a:ext cx="2857500" cy="3332440"/>
            <a:chOff x="3352800" y="1849160"/>
            <a:chExt cx="2857500" cy="33324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017592"/>
              <a:ext cx="2857500" cy="28575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657600" y="1849160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N</a:t>
              </a:r>
              <a:r>
                <a:rPr lang="en-US" sz="2400" b="1" dirty="0" smtClean="0"/>
                <a:t>o QR Scanner</a:t>
              </a:r>
              <a:endParaRPr lang="en-US" sz="28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57600" y="4504492"/>
              <a:ext cx="22860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 smtClean="0"/>
                <a:t>No problem, </a:t>
              </a:r>
              <a:r>
                <a:rPr lang="en-US" sz="2000" b="1" dirty="0" smtClean="0"/>
                <a:t>Go to </a:t>
              </a:r>
              <a:r>
                <a:rPr lang="en-US" b="1" dirty="0" smtClean="0">
                  <a:hlinkClick r:id="rId3"/>
                </a:rPr>
                <a:t>www.quickservice.me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695700" y="60960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All In One</a:t>
            </a:r>
          </a:p>
        </p:txBody>
      </p:sp>
    </p:spTree>
    <p:extLst>
      <p:ext uri="{BB962C8B-B14F-4D97-AF65-F5344CB8AC3E}">
        <p14:creationId xmlns:p14="http://schemas.microsoft.com/office/powerpoint/2010/main" val="57295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43250" y="1863864"/>
            <a:ext cx="2857500" cy="3332440"/>
            <a:chOff x="3143250" y="1863864"/>
            <a:chExt cx="2857500" cy="33324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3250" y="2000250"/>
              <a:ext cx="2857500" cy="28575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29000" y="1863864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N</a:t>
              </a:r>
              <a:r>
                <a:rPr lang="en-US" sz="2400" b="1" dirty="0" smtClean="0"/>
                <a:t>o QR Scanner</a:t>
              </a:r>
              <a:endParaRPr lang="en-US" sz="28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9000" y="4519196"/>
              <a:ext cx="22860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 smtClean="0"/>
                <a:t>No problem, </a:t>
              </a:r>
              <a:r>
                <a:rPr lang="en-US" sz="2000" b="1" dirty="0" smtClean="0"/>
                <a:t>Go to </a:t>
              </a:r>
              <a:r>
                <a:rPr lang="en-US" b="1" dirty="0" smtClean="0">
                  <a:hlinkClick r:id="rId3"/>
                </a:rPr>
                <a:t>www.quickservice.me</a:t>
              </a:r>
              <a:endParaRPr lang="en-US" b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009900" y="7620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QUICK BITES</a:t>
            </a:r>
          </a:p>
        </p:txBody>
      </p:sp>
    </p:spTree>
    <p:extLst>
      <p:ext uri="{BB962C8B-B14F-4D97-AF65-F5344CB8AC3E}">
        <p14:creationId xmlns:p14="http://schemas.microsoft.com/office/powerpoint/2010/main" val="243762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434431"/>
            <a:ext cx="2857500" cy="2857500"/>
          </a:xfrm>
        </p:spPr>
      </p:pic>
      <p:sp>
        <p:nvSpPr>
          <p:cNvPr id="5" name="TextBox 4"/>
          <p:cNvSpPr txBox="1"/>
          <p:nvPr/>
        </p:nvSpPr>
        <p:spPr>
          <a:xfrm>
            <a:off x="3429000" y="22098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  <a:r>
              <a:rPr lang="en-US" sz="2400" b="1" dirty="0" smtClean="0"/>
              <a:t>o QR Scanner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4953000"/>
            <a:ext cx="2286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No problem, </a:t>
            </a:r>
            <a:r>
              <a:rPr lang="en-US" sz="2000" b="1" dirty="0" smtClean="0"/>
              <a:t>Go to </a:t>
            </a:r>
            <a:r>
              <a:rPr lang="en-US" b="1" dirty="0" smtClean="0">
                <a:hlinkClick r:id="rId3"/>
              </a:rPr>
              <a:t>www.quickservice.me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86150" y="656163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Daily Deli</a:t>
            </a:r>
          </a:p>
        </p:txBody>
      </p:sp>
    </p:spTree>
    <p:extLst>
      <p:ext uri="{BB962C8B-B14F-4D97-AF65-F5344CB8AC3E}">
        <p14:creationId xmlns:p14="http://schemas.microsoft.com/office/powerpoint/2010/main" val="94196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9000" y="60960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CHAAT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250" y="1863864"/>
            <a:ext cx="2857500" cy="3332440"/>
            <a:chOff x="3143250" y="1863864"/>
            <a:chExt cx="2857500" cy="33324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3250" y="2000250"/>
              <a:ext cx="2857500" cy="28575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429000" y="1863864"/>
              <a:ext cx="213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N</a:t>
              </a:r>
              <a:r>
                <a:rPr lang="en-US" sz="2400" b="1" dirty="0" smtClean="0"/>
                <a:t>o QR Scanner</a:t>
              </a:r>
              <a:endParaRPr lang="en-US" sz="28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29000" y="4519196"/>
              <a:ext cx="22860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 smtClean="0"/>
                <a:t>No problem, </a:t>
              </a:r>
              <a:r>
                <a:rPr lang="en-US" sz="2000" b="1" dirty="0" smtClean="0"/>
                <a:t>Go to </a:t>
              </a:r>
              <a:r>
                <a:rPr lang="en-US" b="1" dirty="0" smtClean="0">
                  <a:hlinkClick r:id="rId3"/>
                </a:rPr>
                <a:t>www.quickservice.me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097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434431"/>
            <a:ext cx="2857500" cy="2857500"/>
          </a:xfrm>
        </p:spPr>
      </p:pic>
      <p:sp>
        <p:nvSpPr>
          <p:cNvPr id="5" name="TextBox 4"/>
          <p:cNvSpPr txBox="1"/>
          <p:nvPr/>
        </p:nvSpPr>
        <p:spPr>
          <a:xfrm>
            <a:off x="3505200" y="22815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  <a:r>
              <a:rPr lang="en-US" sz="2400" b="1" dirty="0" smtClean="0"/>
              <a:t>o QR Scanner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5029200"/>
            <a:ext cx="2286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No problem, </a:t>
            </a:r>
            <a:r>
              <a:rPr lang="en-US" sz="2000" b="1" dirty="0" smtClean="0"/>
              <a:t>Go to </a:t>
            </a:r>
            <a:r>
              <a:rPr lang="en-US" b="1" dirty="0" smtClean="0">
                <a:hlinkClick r:id="rId3"/>
              </a:rPr>
              <a:t>www.quickservice.me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54810" y="76200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QUENCH</a:t>
            </a:r>
          </a:p>
        </p:txBody>
      </p:sp>
    </p:spTree>
    <p:extLst>
      <p:ext uri="{BB962C8B-B14F-4D97-AF65-F5344CB8AC3E}">
        <p14:creationId xmlns:p14="http://schemas.microsoft.com/office/powerpoint/2010/main" val="11157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54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 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Nagpal</dc:creator>
  <cp:lastModifiedBy>Sanjay Nagpal</cp:lastModifiedBy>
  <cp:revision>4</cp:revision>
  <dcterms:created xsi:type="dcterms:W3CDTF">2019-10-05T05:57:31Z</dcterms:created>
  <dcterms:modified xsi:type="dcterms:W3CDTF">2019-10-05T06:58:38Z</dcterms:modified>
</cp:coreProperties>
</file>