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8E3E9-91EC-4B83-BF91-E179395CDD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FB8D3-F5BA-4399-8B02-FBBBCA5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FB8D3-F5BA-4399-8B02-FBBBCA5B42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5183-5130-E6EA-9DBE-39CCA66D8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4EB9E-D710-20A1-9EF2-B61583972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B668-1F01-C4C1-9750-37FBA627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FEEF-F6C1-3893-9AC0-910B73EA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B226-C6C0-E01F-EBB6-229BDE94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9A08-14A6-919D-B5DC-08B52A2D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902C5-542A-25EF-0670-AD80D60B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3CF1-3A6F-22FB-86C5-A7053263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50D0-9727-2934-23C1-DC87B4D4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BE42-F02A-DF06-7C23-6E23B395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980A5-4F11-C8EE-2054-B0C22D8F2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74C5-CB8F-100F-938B-F3A107FFD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9E57-A7DC-F6E8-831E-4654655C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4D62-58BC-2C7F-3232-724558DB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CCFA8-440B-8E57-CF68-41778D62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892E-810F-7CD9-35D8-EA56FDE5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D903-2757-D1D2-4B52-777A6A22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E3E7-A843-5E8D-B414-C0B0CA55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260B-5C06-82C1-84A9-6663AFB2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04DC-91F5-689F-A3DA-6C8E082F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D133-38E2-57FF-7F61-6F6FC16B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BE4B-6938-E605-DECF-A01DE09D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ED2C-E5C2-768B-845A-1968C4C4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8C071-326D-90A4-AEEF-BCC093D7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85F7-1A16-B4C2-23E8-2F40765F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5CEE-5A20-0DDE-64BD-1E234BBF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DE81-B1FA-D564-F78B-EA34C667F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6BCC-043E-045D-66D3-863FFD8D1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4C05-4E5D-5A48-140C-9775D7C8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0CC54-44FB-88B7-AF3A-DB73A123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C50B0-2C90-564A-91D5-EF0928DE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B03D-CD20-5929-EC42-A0BC0B20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DA69-F349-9D1A-AC9E-FDF43354B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36D6B-A00D-E16D-F306-39FD9DB8E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29D8F-E282-F113-A735-43E328461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61FFB-6AD5-8C9B-5BCE-B570EFE60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9351A-F3E4-872E-E017-7BF33D1C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9C98A-5859-3558-7CB0-84DA4E66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1B5DE-8164-4AB3-CD02-19FD3947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0B3E-C477-6048-CD1D-D7EC7B08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4610D-71DF-E360-54C9-938E6FEE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0B7D6-8C2F-C675-3870-C1AFDDB6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5ACFA-C424-C5A0-F4C5-CA5161FA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DD2C1-0114-60C3-823C-29863321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753A4-6AAB-EA49-23C0-742458F3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8A413-8531-5DF0-53AD-23D4E37E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2379-A3C3-9A0F-1975-11909876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09E7-F93E-F55D-7E30-65756A9F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731AF-1FB2-2976-463B-90011440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6613C-11D6-C599-85E0-C0500F88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D558-89B3-950E-B03F-FAD2358E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30883-538C-BCF8-5AAE-173E32F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0442-55CA-CCC2-62D3-798CFD39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71038-73B1-09E0-D446-85546A9F8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FD764-0F6B-3F7B-ACF2-49ED5BF78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62FE3-1227-2890-36F2-2AB5B865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4AEF-D85A-F330-63C2-0493A54A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B2C2-1B6A-1F8D-EB75-F9702CDF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DBF26-7FD2-C618-5D7E-70323108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F146-3179-4294-37D5-4BC6EB27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E3BF-A71A-E2E9-74D6-4690FDB91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0D92-203E-48B6-83D4-241797C6DB7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786D-F46C-AAA2-A06A-DE151EF71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4656-34D8-C909-7630-60CAEA539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6A82-4FE2-45B2-BCFE-2D2EAAEB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graphicdesign.stackexchange.com/questions/75556/does-anyone-know-how-to-create-this-type-of-complex-gradient-background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75556/does-anyone-know-how-to-create-this-type-of-complex-gradient-backgroun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www.publicdomainpictures.net/view-image.php?image=240518&amp;picture=scam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75556/does-anyone-know-how-to-create-this-type-of-complex-gradient-background" TargetMode="External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ntelegram.com/scam-pandemic-continues-barclays-reports-alarming-29-rise-in-investment-scams-over-past-year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75556/does-anyone-know-how-to-create-this-type-of-complex-gradient-backgroun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domainpictures.net/view-image.php?image=134572&amp;picture=ruda-vlajka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75556/does-anyone-know-how-to-create-this-type-of-complex-gradient-backgroun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llpaperflare.com/untitled-hacking-cybercrime-security-technology-protection-wallpaper-ahyfb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75556/does-anyone-know-how-to-create-this-type-of-complex-gradient-backgroun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vateinternetaccess.com/blog/what-is-phishing-and-how-do-i-prevent-it/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75556/does-anyone-know-how-to-create-this-type-of-complex-gradient-backgroun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75556/does-anyone-know-how-to-create-this-type-of-complex-gradient-backgroun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n oar lifted out of the water">
            <a:extLst>
              <a:ext uri="{FF2B5EF4-FFF2-40B4-BE49-F238E27FC236}">
                <a16:creationId xmlns:a16="http://schemas.microsoft.com/office/drawing/2014/main" id="{5035CBD8-7D7B-3D44-F9DF-C90697247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95" y="0"/>
            <a:ext cx="1030461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E2091-6017-90D1-6832-82BC5F39B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E2D3C0-16ED-C5AB-A77E-E6B8A49C24C7}"/>
              </a:ext>
            </a:extLst>
          </p:cNvPr>
          <p:cNvSpPr txBox="1"/>
          <p:nvPr/>
        </p:nvSpPr>
        <p:spPr>
          <a:xfrm>
            <a:off x="943695" y="6858000"/>
            <a:ext cx="10304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graphicdesign.stackexchange.com/questions/75556/does-anyone-know-how-to-create-this-type-of-complex-gradient-backgroun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E6275-92F0-F592-F87F-D4E8A094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6149"/>
            <a:ext cx="9144000" cy="310470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HOW TO RECOGNIZE AND PROTECT YOURSELF FROM ONLINE SCAM</a:t>
            </a:r>
          </a:p>
        </p:txBody>
      </p:sp>
    </p:spTree>
    <p:extLst>
      <p:ext uri="{BB962C8B-B14F-4D97-AF65-F5344CB8AC3E}">
        <p14:creationId xmlns:p14="http://schemas.microsoft.com/office/powerpoint/2010/main" val="271250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E98A90-18CA-D449-08A4-C0B714CD5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70B838-4D2D-AA92-92C7-92AF640E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972" y="1414130"/>
            <a:ext cx="8227828" cy="850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0B2F52F-9B63-5697-6FF2-F54A4B3E6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925" y="3852224"/>
            <a:ext cx="5199075" cy="30021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3354D0-DD69-1E61-29CD-176645F6A5E5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raphicdesign.stackexchange.com/questions/75556/does-anyone-know-how-to-create-this-type-of-complex-gradient-backgroun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FC8ACF-615F-AC6C-080D-31542B1A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285"/>
            <a:ext cx="10515600" cy="2122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Phishing is a cybercrime where attackers attempt to trick individuals into revealing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sensitive information </a:t>
            </a:r>
            <a:r>
              <a:rPr lang="en-US" dirty="0">
                <a:solidFill>
                  <a:schemeClr val="bg1"/>
                </a:solidFill>
              </a:rPr>
              <a:t>or taking harmful actions by disguising themselves as trustworthy entities.</a:t>
            </a:r>
          </a:p>
        </p:txBody>
      </p:sp>
    </p:spTree>
    <p:extLst>
      <p:ext uri="{BB962C8B-B14F-4D97-AF65-F5344CB8AC3E}">
        <p14:creationId xmlns:p14="http://schemas.microsoft.com/office/powerpoint/2010/main" val="19861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278B1-1573-75EC-C57E-91C6DE14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1A331-BB14-08AA-7BD5-E227912E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TYPES OF PHISHING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732D3-D2C9-39E3-374B-9C47617EFEFA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raphicdesign.stackexchange.com/questions/75556/does-anyone-know-how-to-create-this-type-of-complex-gradient-backgroun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F68FAA-A42D-66D9-1C47-BFCFC13C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149"/>
            <a:ext cx="10325986" cy="30196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Email Phishing: Fraudulent emails that appear to be from legitimate organizations.</a:t>
            </a:r>
          </a:p>
          <a:p>
            <a:r>
              <a:rPr lang="en-US" dirty="0">
                <a:solidFill>
                  <a:schemeClr val="bg1"/>
                </a:solidFill>
              </a:rPr>
              <a:t>Spear Phishing: Targeted attacks against specific individuals or organizations.</a:t>
            </a:r>
          </a:p>
          <a:p>
            <a:r>
              <a:rPr lang="en-US" dirty="0">
                <a:solidFill>
                  <a:schemeClr val="bg1"/>
                </a:solidFill>
              </a:rPr>
              <a:t>Smishing: Phishing attempts via text messages.</a:t>
            </a:r>
          </a:p>
          <a:p>
            <a:r>
              <a:rPr lang="en-US" dirty="0">
                <a:solidFill>
                  <a:schemeClr val="bg1"/>
                </a:solidFill>
              </a:rPr>
              <a:t>Vishing: Phishing attempts through phone calls.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016598-FB05-6766-61A5-89C47C355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9088" y="3273859"/>
            <a:ext cx="3359889" cy="33714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7A0CF2-AD8E-AD68-2B0A-6C34E06D05DE}"/>
              </a:ext>
            </a:extLst>
          </p:cNvPr>
          <p:cNvSpPr txBox="1"/>
          <p:nvPr/>
        </p:nvSpPr>
        <p:spPr>
          <a:xfrm>
            <a:off x="6748018" y="5682530"/>
            <a:ext cx="183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fintelegram.com/scam-pandemic-continues-barclays-reports-alarming-29-rise-in-investment-scams-over-past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4208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C4E9BA-0F5B-860A-2BDB-B11705500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664125-9A3B-BAC1-9B12-C29BB1C5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RED FLAGS TO RECOGNIZE PHISHING ATTEMPTS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A1C04-4966-6FC1-5C24-B2E95D67A76E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raphicdesign.stackexchange.com/questions/75556/does-anyone-know-how-to-create-this-type-of-complex-gradient-backgroun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615B-C351-97DF-4C85-FAE50F26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65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Email warning signs: Spelling and grammatical errors</a:t>
            </a:r>
          </a:p>
          <a:p>
            <a:r>
              <a:rPr lang="en-US" dirty="0">
                <a:solidFill>
                  <a:schemeClr val="bg1"/>
                </a:solidFill>
              </a:rPr>
              <a:t>Website warning signs: URLs that look similar to but not exactly like legitimate sites</a:t>
            </a:r>
          </a:p>
          <a:p>
            <a:r>
              <a:rPr lang="en-US" dirty="0">
                <a:solidFill>
                  <a:schemeClr val="bg1"/>
                </a:solidFill>
              </a:rPr>
              <a:t>Social engineering tactics: Offering unrealistic rewards or prizes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BBA65-907E-1289-7FF3-A7F55C4E0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65427" y="4037086"/>
            <a:ext cx="3326573" cy="27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EED3A-1030-D9C2-BA57-7E28023A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562D3-DF0E-13D4-9B23-260469D8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PROTECTIVE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0C55C-33AD-DD30-9DFE-5D9C4B72849C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raphicdesign.stackexchange.com/questions/75556/does-anyone-know-how-to-create-this-type-of-complex-gradient-backgroun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F3AC-C6A1-106C-D465-72A27B68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6312" cy="19701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email filtering and antivirus software</a:t>
            </a:r>
          </a:p>
          <a:p>
            <a:r>
              <a:rPr lang="en-US" dirty="0">
                <a:solidFill>
                  <a:schemeClr val="bg1"/>
                </a:solidFill>
              </a:rPr>
              <a:t>Enable two-factor authentication</a:t>
            </a:r>
          </a:p>
          <a:p>
            <a:r>
              <a:rPr lang="en-US" dirty="0">
                <a:solidFill>
                  <a:schemeClr val="bg1"/>
                </a:solidFill>
              </a:rPr>
              <a:t>Always keep software and systems updated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689D7-A6B0-1A10-E559-B6C1385D1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87830" y="3429000"/>
            <a:ext cx="500417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3BE06-C249-9D9A-478B-6FA9851F1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AA7729-FC23-7935-C6F8-7064AECB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TO DO IF YOU SUSPECT A PHISHING ATTEMPT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C7090-8505-CA1A-A07A-F669C5C946BE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raphicdesign.stackexchange.com/questions/75556/does-anyone-know-how-to-create-this-type-of-complex-gradient-backgroun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61E0-3DC2-130A-DBC0-48EBF05E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Report the attempt to the appropriate authorities.</a:t>
            </a:r>
          </a:p>
          <a:p>
            <a:r>
              <a:rPr lang="en-US" dirty="0">
                <a:solidFill>
                  <a:schemeClr val="bg1"/>
                </a:solidFill>
              </a:rPr>
              <a:t>Do not download attachments.</a:t>
            </a:r>
          </a:p>
          <a:p>
            <a:r>
              <a:rPr lang="en-US" dirty="0">
                <a:solidFill>
                  <a:schemeClr val="bg1"/>
                </a:solidFill>
              </a:rPr>
              <a:t>Change passwords for potentially compromised accounts.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F4346-5B0C-7DEF-68F7-26E525AAF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49386" y="3362917"/>
            <a:ext cx="5142614" cy="34950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1D3D29-780F-5906-ABCD-D5B9CE9F75ED}"/>
              </a:ext>
            </a:extLst>
          </p:cNvPr>
          <p:cNvSpPr txBox="1"/>
          <p:nvPr/>
        </p:nvSpPr>
        <p:spPr>
          <a:xfrm>
            <a:off x="7049386" y="6497959"/>
            <a:ext cx="5142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privateinternetaccess.com/blog/what-is-phishing-and-how-do-i-prevent-i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776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D0288-7BCB-147F-DF00-B75CA43D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9A4C8-A8F2-13F5-44B7-313EF2D6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C894C-8782-306D-CBC2-353DAF827222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raphicdesign.stackexchange.com/questions/75556/does-anyone-know-how-to-create-this-type-of-complex-gradient-backgroun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8919-9228-2CD4-2B9A-18209FF3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391"/>
            <a:ext cx="10515600" cy="27857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Staying informed and vigilant is your best defense against phishing attacks. Always think before you click, verify sources, and trust your instincts.</a:t>
            </a:r>
          </a:p>
        </p:txBody>
      </p:sp>
    </p:spTree>
    <p:extLst>
      <p:ext uri="{BB962C8B-B14F-4D97-AF65-F5344CB8AC3E}">
        <p14:creationId xmlns:p14="http://schemas.microsoft.com/office/powerpoint/2010/main" val="235567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A7FC9-E11A-224F-8A25-B9BED2256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78842-496B-46AE-4454-3BBD9ACFDF29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raphicdesign.stackexchange.com/questions/75556/does-anyone-know-how-to-create-this-type-of-complex-gradient-backgroun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B5181-808D-F7F0-6E9A-FB6A7380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1460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88BE-9F19-0AE8-D433-E69ACF6E4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49116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Ijongo Victory Gogo</a:t>
            </a:r>
          </a:p>
        </p:txBody>
      </p:sp>
    </p:spTree>
    <p:extLst>
      <p:ext uri="{BB962C8B-B14F-4D97-AF65-F5344CB8AC3E}">
        <p14:creationId xmlns:p14="http://schemas.microsoft.com/office/powerpoint/2010/main" val="282330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299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HOW TO RECOGNIZE AND PROTECT YOURSELF FROM ONLINE SCAM</vt:lpstr>
      <vt:lpstr>INTRODUCTION </vt:lpstr>
      <vt:lpstr>TYPES OF PHISHING</vt:lpstr>
      <vt:lpstr>RED FLAGS TO RECOGNIZE PHISHING ATTEMPTS</vt:lpstr>
      <vt:lpstr>PROTECTIVE MEASURES</vt:lpstr>
      <vt:lpstr>WHAT TO DO IF YOU SUSPECT A PHISHING ATTEMPT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Victory Ijongo</dc:creator>
  <cp:lastModifiedBy>Victory Ijongo</cp:lastModifiedBy>
  <cp:revision>1</cp:revision>
  <dcterms:created xsi:type="dcterms:W3CDTF">2024-11-26T04:05:38Z</dcterms:created>
  <dcterms:modified xsi:type="dcterms:W3CDTF">2024-11-27T02:04:01Z</dcterms:modified>
</cp:coreProperties>
</file>