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4" r:id="rId7"/>
    <p:sldId id="259" r:id="rId8"/>
    <p:sldId id="260" r:id="rId9"/>
    <p:sldId id="262" r:id="rId10"/>
    <p:sldId id="263" r:id="rId11"/>
    <p:sldId id="261" r:id="rId12"/>
    <p:sldId id="258" r:id="rId13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56FD0D0-9492-FC32-0973-CDDAB4042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352E63D1-6C73-0DA9-7BB2-03401A034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če želite urediti slog podnaslova matrice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AFA90ADB-02D5-F97C-07D1-68ABFFEB4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05DC-4FD6-409B-84BB-1A6D4B1DB2EF}" type="datetimeFigureOut">
              <a:rPr lang="sl-SI" smtClean="0"/>
              <a:t>9. 01. 2024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4AB5846C-D9E9-F7A9-680C-4E7F6269F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138AB14E-4372-07E6-1D87-1C6DD7BE4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8F8B-AC78-4D98-9CB9-43B04A6B720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8522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0D29A7F-4CE8-7AE2-411C-9BBE31DFB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3D556178-0E64-C23C-B1B1-A255D6C46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1D13AC41-A08F-4D7B-D5CE-392432D03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05DC-4FD6-409B-84BB-1A6D4B1DB2EF}" type="datetimeFigureOut">
              <a:rPr lang="sl-SI" smtClean="0"/>
              <a:t>9. 01. 2024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1FD383E0-F1FE-DE32-3E06-44852B825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8B715FAD-0189-4B73-217C-B27370E03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8F8B-AC78-4D98-9CB9-43B04A6B720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84051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>
            <a:extLst>
              <a:ext uri="{FF2B5EF4-FFF2-40B4-BE49-F238E27FC236}">
                <a16:creationId xmlns:a16="http://schemas.microsoft.com/office/drawing/2014/main" id="{6AE56687-2506-0125-07E5-08D4CB301C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7F6618A9-D4FD-25D1-BA7E-36B118213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FC8FAC93-FE94-0AF8-B444-E20CAB86F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05DC-4FD6-409B-84BB-1A6D4B1DB2EF}" type="datetimeFigureOut">
              <a:rPr lang="sl-SI" smtClean="0"/>
              <a:t>9. 01. 2024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A27A176F-B4CF-AAA7-1A61-262096471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0CAC96CE-8639-F197-4C24-DFBB230F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8F8B-AC78-4D98-9CB9-43B04A6B720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62309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0533406-8022-7B07-C1D0-38746A1E5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89A6118E-08DA-2F17-CFFB-587A667BF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41067CC5-EDA0-F360-2DBB-50D71C7E0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05DC-4FD6-409B-84BB-1A6D4B1DB2EF}" type="datetimeFigureOut">
              <a:rPr lang="sl-SI" smtClean="0"/>
              <a:t>9. 01. 2024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8DCE92ED-0BC0-30B4-990A-BD967729E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6E22F716-C9E4-27FD-CC77-898C1F76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8F8B-AC78-4D98-9CB9-43B04A6B720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9340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96447E6-13EB-ED77-4FC9-8C378594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9464B968-0ED7-0FFB-9C93-D6B8406E9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D626E964-E385-9D48-7080-77760D352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05DC-4FD6-409B-84BB-1A6D4B1DB2EF}" type="datetimeFigureOut">
              <a:rPr lang="sl-SI" smtClean="0"/>
              <a:t>9. 01. 2024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C314782B-7436-3BAF-40A5-7808DF2A6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CF10E61F-BE8D-33A2-A9D3-259D7AB4F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8F8B-AC78-4D98-9CB9-43B04A6B720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40830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82ED2D8-9839-9F0F-5CFE-218743954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335BFD1B-A719-5B72-8D2E-C3A6B4D136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1C2A4693-4A30-4F7A-6B76-2763C07BD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3373F2FB-C84C-F480-00C8-29F3AC05B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05DC-4FD6-409B-84BB-1A6D4B1DB2EF}" type="datetimeFigureOut">
              <a:rPr lang="sl-SI" smtClean="0"/>
              <a:t>9. 01. 2024</a:t>
            </a:fld>
            <a:endParaRPr lang="sl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CE90E4C4-4A8C-D422-C4DA-D1A6575E5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3B55869C-1EC8-0F62-5B28-BA787E32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8F8B-AC78-4D98-9CB9-43B04A6B720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4475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B46F593-666E-EB18-CF62-307A6D4E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B30048AC-6681-C6A9-C973-503761B1F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B7ADD048-3C84-DB2B-F63E-E9A5F55EA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besedila 4">
            <a:extLst>
              <a:ext uri="{FF2B5EF4-FFF2-40B4-BE49-F238E27FC236}">
                <a16:creationId xmlns:a16="http://schemas.microsoft.com/office/drawing/2014/main" id="{5468EE43-FEFF-BCAF-FDBC-91318FD3B0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Označba mesta vsebine 5">
            <a:extLst>
              <a:ext uri="{FF2B5EF4-FFF2-40B4-BE49-F238E27FC236}">
                <a16:creationId xmlns:a16="http://schemas.microsoft.com/office/drawing/2014/main" id="{A47D8C2D-D945-EF3D-0431-23BE47D2F8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7" name="Označba mesta datuma 6">
            <a:extLst>
              <a:ext uri="{FF2B5EF4-FFF2-40B4-BE49-F238E27FC236}">
                <a16:creationId xmlns:a16="http://schemas.microsoft.com/office/drawing/2014/main" id="{D9EDC325-F55B-44E3-F132-75AAA54E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05DC-4FD6-409B-84BB-1A6D4B1DB2EF}" type="datetimeFigureOut">
              <a:rPr lang="sl-SI" smtClean="0"/>
              <a:t>9. 01. 2024</a:t>
            </a:fld>
            <a:endParaRPr lang="sl-SI"/>
          </a:p>
        </p:txBody>
      </p:sp>
      <p:sp>
        <p:nvSpPr>
          <p:cNvPr id="8" name="Označba mesta noge 7">
            <a:extLst>
              <a:ext uri="{FF2B5EF4-FFF2-40B4-BE49-F238E27FC236}">
                <a16:creationId xmlns:a16="http://schemas.microsoft.com/office/drawing/2014/main" id="{336DADFE-62CE-0C2F-7257-AE9A82981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značba mesta številke diapozitiva 8">
            <a:extLst>
              <a:ext uri="{FF2B5EF4-FFF2-40B4-BE49-F238E27FC236}">
                <a16:creationId xmlns:a16="http://schemas.microsoft.com/office/drawing/2014/main" id="{89C39431-F321-162A-120B-FEE24B7C4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8F8B-AC78-4D98-9CB9-43B04A6B720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7292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0C3B383-E5AE-15A6-FDEA-2C1357585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datuma 2">
            <a:extLst>
              <a:ext uri="{FF2B5EF4-FFF2-40B4-BE49-F238E27FC236}">
                <a16:creationId xmlns:a16="http://schemas.microsoft.com/office/drawing/2014/main" id="{5D612F97-7586-572A-D59F-16A33D8AA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05DC-4FD6-409B-84BB-1A6D4B1DB2EF}" type="datetimeFigureOut">
              <a:rPr lang="sl-SI" smtClean="0"/>
              <a:t>9. 01. 2024</a:t>
            </a:fld>
            <a:endParaRPr lang="sl-SI"/>
          </a:p>
        </p:txBody>
      </p:sp>
      <p:sp>
        <p:nvSpPr>
          <p:cNvPr id="4" name="Označba mesta noge 3">
            <a:extLst>
              <a:ext uri="{FF2B5EF4-FFF2-40B4-BE49-F238E27FC236}">
                <a16:creationId xmlns:a16="http://schemas.microsoft.com/office/drawing/2014/main" id="{DB336D70-E8D8-41B4-2708-749B2C944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Označba mesta številke diapozitiva 4">
            <a:extLst>
              <a:ext uri="{FF2B5EF4-FFF2-40B4-BE49-F238E27FC236}">
                <a16:creationId xmlns:a16="http://schemas.microsoft.com/office/drawing/2014/main" id="{1007A5F2-7B53-B19E-A37D-76A358EB1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8F8B-AC78-4D98-9CB9-43B04A6B720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73295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>
            <a:extLst>
              <a:ext uri="{FF2B5EF4-FFF2-40B4-BE49-F238E27FC236}">
                <a16:creationId xmlns:a16="http://schemas.microsoft.com/office/drawing/2014/main" id="{71514356-2417-B9E7-8987-1C87AACA9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05DC-4FD6-409B-84BB-1A6D4B1DB2EF}" type="datetimeFigureOut">
              <a:rPr lang="sl-SI" smtClean="0"/>
              <a:t>9. 01. 2024</a:t>
            </a:fld>
            <a:endParaRPr lang="sl-SI"/>
          </a:p>
        </p:txBody>
      </p:sp>
      <p:sp>
        <p:nvSpPr>
          <p:cNvPr id="3" name="Označba mesta noge 2">
            <a:extLst>
              <a:ext uri="{FF2B5EF4-FFF2-40B4-BE49-F238E27FC236}">
                <a16:creationId xmlns:a16="http://schemas.microsoft.com/office/drawing/2014/main" id="{92F86122-206F-EA43-43AF-4F4EC426B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značba mesta številke diapozitiva 3">
            <a:extLst>
              <a:ext uri="{FF2B5EF4-FFF2-40B4-BE49-F238E27FC236}">
                <a16:creationId xmlns:a16="http://schemas.microsoft.com/office/drawing/2014/main" id="{548DC156-CDCD-43C5-E586-C2C0F1EF5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8F8B-AC78-4D98-9CB9-43B04A6B720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5072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1017F47-632B-0608-85E5-E22C7FAA0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E1EBEBB1-8910-6CE9-60CA-512638604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2A631E99-B27C-5CB3-397D-059691D75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CF3C0211-2E26-3927-253D-8B1386760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05DC-4FD6-409B-84BB-1A6D4B1DB2EF}" type="datetimeFigureOut">
              <a:rPr lang="sl-SI" smtClean="0"/>
              <a:t>9. 01. 2024</a:t>
            </a:fld>
            <a:endParaRPr lang="sl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7404E3B9-7DE1-0CD4-C512-495412141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F1DB05CF-B5B8-3F47-CCFC-48E1E06A5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8F8B-AC78-4D98-9CB9-43B04A6B720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56856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8D682E4-9ED3-EEF3-C78A-58476DA13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slike 2">
            <a:extLst>
              <a:ext uri="{FF2B5EF4-FFF2-40B4-BE49-F238E27FC236}">
                <a16:creationId xmlns:a16="http://schemas.microsoft.com/office/drawing/2014/main" id="{634EE371-B059-111B-4CC2-FAC4333C68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59E0E048-1CFE-9D66-E137-176B47535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3B081AA1-BEAD-889D-4605-2C6E8EC8A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05DC-4FD6-409B-84BB-1A6D4B1DB2EF}" type="datetimeFigureOut">
              <a:rPr lang="sl-SI" smtClean="0"/>
              <a:t>9. 01. 2024</a:t>
            </a:fld>
            <a:endParaRPr lang="sl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3E5EB19F-1824-97CD-DC0E-CB732D0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D711362A-91B3-6D10-2D2E-58817732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8F8B-AC78-4D98-9CB9-43B04A6B720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2750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>
            <a:extLst>
              <a:ext uri="{FF2B5EF4-FFF2-40B4-BE49-F238E27FC236}">
                <a16:creationId xmlns:a16="http://schemas.microsoft.com/office/drawing/2014/main" id="{CD502279-7A5C-D43E-A23F-40C98FB7D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882BF0FF-669D-6911-D686-2A4BBF7CF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090DA275-E4B5-88CA-6D35-3E7B905A6C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8105DC-4FD6-409B-84BB-1A6D4B1DB2EF}" type="datetimeFigureOut">
              <a:rPr lang="sl-SI" smtClean="0"/>
              <a:t>9. 01. 2024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5BF69F4F-FC82-5746-1038-112824DF54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623EC3CC-284B-4E7C-4921-31B200FBE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148F8B-AC78-4D98-9CB9-43B04A6B720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52721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11" Type="http://schemas.openxmlformats.org/officeDocument/2006/relationships/image" Target="../media/image13.jpg"/><Relationship Id="rId5" Type="http://schemas.openxmlformats.org/officeDocument/2006/relationships/image" Target="../media/image7.jpg"/><Relationship Id="rId10" Type="http://schemas.openxmlformats.org/officeDocument/2006/relationships/image" Target="../media/image12.jpg"/><Relationship Id="rId4" Type="http://schemas.openxmlformats.org/officeDocument/2006/relationships/image" Target="../media/image6.jpg"/><Relationship Id="rId9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8E6B5D7-CC17-936A-94EE-0404AD2488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i="0" dirty="0">
                <a:effectLst/>
                <a:latin typeface="+mn-lt"/>
                <a:ea typeface="ADLaM Display" panose="020F0502020204030204" pitchFamily="2" charset="0"/>
                <a:cs typeface="ADLaM Display" panose="020F0502020204030204" pitchFamily="2" charset="0"/>
              </a:rPr>
              <a:t>Domači NAS z Amahi 11</a:t>
            </a:r>
            <a:br>
              <a:rPr lang="pl-PL" b="1" i="0" dirty="0">
                <a:effectLst/>
                <a:latin typeface="+mn-lt"/>
                <a:ea typeface="ADLaM Display" panose="020F0502020204030204" pitchFamily="2" charset="0"/>
                <a:cs typeface="ADLaM Display" panose="020F0502020204030204" pitchFamily="2" charset="0"/>
              </a:rPr>
            </a:br>
            <a:endParaRPr lang="sl-SI" dirty="0">
              <a:latin typeface="+mn-lt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7F05E3C0-1649-77FF-EA0F-67E30CEF9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6400" y="4382751"/>
            <a:ext cx="3330209" cy="797228"/>
          </a:xfrm>
        </p:spPr>
        <p:txBody>
          <a:bodyPr/>
          <a:lstStyle/>
          <a:p>
            <a:endParaRPr lang="sl-SI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2638E59-275F-6530-DE74-23140AE9F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22" y="3219854"/>
            <a:ext cx="2949539" cy="2949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ress Kit and Amahi Logo">
            <a:extLst>
              <a:ext uri="{FF2B5EF4-FFF2-40B4-BE49-F238E27FC236}">
                <a16:creationId xmlns:a16="http://schemas.microsoft.com/office/drawing/2014/main" id="{0F940C97-1681-DF8D-2DCC-65FC2EF34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821" y="3594370"/>
            <a:ext cx="5870295" cy="202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483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C3CEEC0-B86F-F358-5FC4-8B2946660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i="0" dirty="0">
                <a:effectLst/>
                <a:latin typeface="-apple-system"/>
              </a:rPr>
              <a:t>Zahteve za namestitev </a:t>
            </a:r>
            <a:r>
              <a:rPr lang="sl-SI" b="1" i="0" dirty="0" err="1">
                <a:effectLst/>
                <a:latin typeface="-apple-system"/>
              </a:rPr>
              <a:t>Amahi</a:t>
            </a:r>
            <a:r>
              <a:rPr lang="sl-SI" b="1" i="0" dirty="0">
                <a:effectLst/>
                <a:latin typeface="-apple-system"/>
              </a:rPr>
              <a:t> 11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039270BA-2DE4-F726-AD87-2115974E2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sl-SI" b="0" i="0" dirty="0">
                <a:effectLst/>
                <a:latin typeface="-apple-system"/>
              </a:rPr>
              <a:t>Računalnik z najmanjšimi zahtevanimi specifikacijami:1+ GHz CPU, samo 64-bit (brez podpore za 32-bitne sisteme)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l-SI" b="0" i="0" dirty="0">
                <a:effectLst/>
                <a:latin typeface="-apple-system"/>
              </a:rPr>
              <a:t>10GB diskovnega prostora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l-SI" b="0" i="0" dirty="0">
                <a:effectLst/>
                <a:latin typeface="-apple-system"/>
              </a:rPr>
              <a:t>1+ GB RAM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l-SI" b="0" i="0" dirty="0">
                <a:effectLst/>
                <a:latin typeface="-apple-system"/>
              </a:rPr>
              <a:t>Vsak dodaten CPU/</a:t>
            </a:r>
            <a:r>
              <a:rPr lang="sl-SI" b="0" i="0" dirty="0" err="1">
                <a:effectLst/>
                <a:latin typeface="-apple-system"/>
              </a:rPr>
              <a:t>Memorija</a:t>
            </a:r>
            <a:r>
              <a:rPr lang="sl-SI" b="0" i="0" dirty="0">
                <a:effectLst/>
                <a:latin typeface="-apple-system"/>
              </a:rPr>
              <a:t>/Disk pripomore k boljšemu delovanju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l-SI" b="0" i="0" dirty="0">
                <a:effectLst/>
                <a:latin typeface="-apple-system"/>
              </a:rPr>
              <a:t>Ena žična mrežna vmesna povezava. Brezžične povezave niso podprte v samem strežniku. Brezžična omrežja na odjemalcih so popolnoma podprta.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5372747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5A79D01-C3E4-F5C9-F517-CD3C36311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845"/>
            <a:ext cx="10515600" cy="1325563"/>
          </a:xfrm>
        </p:spPr>
        <p:txBody>
          <a:bodyPr/>
          <a:lstStyle/>
          <a:p>
            <a:pPr algn="l"/>
            <a:r>
              <a:rPr lang="sl-SI" b="1" i="0" dirty="0">
                <a:effectLst/>
              </a:rPr>
              <a:t>Specifikacije moje strojne opreme</a:t>
            </a:r>
          </a:p>
        </p:txBody>
      </p:sp>
      <p:sp>
        <p:nvSpPr>
          <p:cNvPr id="5" name="Označba mesta vsebine 4">
            <a:extLst>
              <a:ext uri="{FF2B5EF4-FFF2-40B4-BE49-F238E27FC236}">
                <a16:creationId xmlns:a16="http://schemas.microsoft.com/office/drawing/2014/main" id="{1D0CD818-94F4-D089-9138-5BD92F2B1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957" y="1797346"/>
            <a:ext cx="7740191" cy="435133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sl-SI" b="1" i="0" dirty="0">
                <a:effectLst/>
                <a:latin typeface="-apple-system"/>
              </a:rPr>
              <a:t>Model računalnika:</a:t>
            </a:r>
            <a:r>
              <a:rPr lang="sl-SI" b="0" i="0" dirty="0">
                <a:effectLst/>
                <a:latin typeface="-apple-system"/>
              </a:rPr>
              <a:t> Dell </a:t>
            </a:r>
            <a:r>
              <a:rPr lang="sl-SI" b="0" i="0" dirty="0" err="1">
                <a:effectLst/>
                <a:latin typeface="-apple-system"/>
              </a:rPr>
              <a:t>Inc</a:t>
            </a:r>
            <a:r>
              <a:rPr lang="sl-SI" b="0" i="0" dirty="0">
                <a:effectLst/>
                <a:latin typeface="-apple-system"/>
              </a:rPr>
              <a:t>. </a:t>
            </a:r>
            <a:r>
              <a:rPr lang="sl-SI" b="0" i="0" dirty="0" err="1">
                <a:effectLst/>
                <a:latin typeface="-apple-system"/>
              </a:rPr>
              <a:t>OptiPlex</a:t>
            </a:r>
            <a:r>
              <a:rPr lang="sl-SI" b="0" i="0" dirty="0">
                <a:effectLst/>
                <a:latin typeface="-apple-system"/>
              </a:rPr>
              <a:t> 755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l-SI" b="1" i="0" dirty="0">
                <a:effectLst/>
                <a:latin typeface="-apple-system"/>
              </a:rPr>
              <a:t>RAM:</a:t>
            </a:r>
            <a:r>
              <a:rPr lang="sl-SI" b="0" i="0" dirty="0">
                <a:effectLst/>
                <a:latin typeface="-apple-system"/>
              </a:rPr>
              <a:t> 4GB DDR2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l-SI" b="1" i="0" dirty="0">
                <a:effectLst/>
                <a:latin typeface="-apple-system"/>
              </a:rPr>
              <a:t>Procesor:</a:t>
            </a:r>
            <a:r>
              <a:rPr lang="sl-SI" b="0" i="0" dirty="0">
                <a:effectLst/>
                <a:latin typeface="-apple-system"/>
              </a:rPr>
              <a:t> Intel </a:t>
            </a:r>
            <a:r>
              <a:rPr lang="sl-SI" b="0" i="0" dirty="0" err="1">
                <a:effectLst/>
                <a:latin typeface="-apple-system"/>
              </a:rPr>
              <a:t>Core</a:t>
            </a:r>
            <a:r>
              <a:rPr lang="sl-SI" b="0" i="0" dirty="0">
                <a:effectLst/>
                <a:latin typeface="-apple-system"/>
              </a:rPr>
              <a:t> 2 </a:t>
            </a:r>
            <a:r>
              <a:rPr lang="sl-SI" b="0" i="0" dirty="0" err="1">
                <a:effectLst/>
                <a:latin typeface="-apple-system"/>
              </a:rPr>
              <a:t>Duo</a:t>
            </a:r>
            <a:r>
              <a:rPr lang="sl-SI" b="0" i="0" dirty="0">
                <a:effectLst/>
                <a:latin typeface="-apple-system"/>
              </a:rPr>
              <a:t> 2.53GHz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l-SI" b="1" i="0" dirty="0">
                <a:effectLst/>
                <a:latin typeface="-apple-system"/>
              </a:rPr>
              <a:t>Pomnilnik:</a:t>
            </a:r>
            <a:r>
              <a:rPr lang="sl-SI" b="0" i="0" dirty="0">
                <a:effectLst/>
                <a:latin typeface="-apple-system"/>
              </a:rPr>
              <a:t> 2x 250GB Samsung (za shranjevanje) + 500GB Samsung (za zagon sistema)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l-SI" b="1" i="0" dirty="0">
                <a:effectLst/>
                <a:latin typeface="-apple-system"/>
              </a:rPr>
              <a:t>Operacijski sistem:</a:t>
            </a:r>
            <a:r>
              <a:rPr lang="sl-SI" b="0" i="0" dirty="0">
                <a:effectLst/>
                <a:latin typeface="-apple-system"/>
              </a:rPr>
              <a:t> </a:t>
            </a:r>
            <a:r>
              <a:rPr lang="sl-SI" b="0" i="0" dirty="0" err="1">
                <a:effectLst/>
                <a:latin typeface="-apple-system"/>
              </a:rPr>
              <a:t>Fedora</a:t>
            </a:r>
            <a:r>
              <a:rPr lang="sl-SI" b="0" i="0" dirty="0">
                <a:effectLst/>
                <a:latin typeface="-apple-system"/>
              </a:rPr>
              <a:t> 27</a:t>
            </a:r>
          </a:p>
          <a:p>
            <a:endParaRPr lang="sl-SI" dirty="0"/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3F82C39C-4526-61F3-6613-27649720B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1218" y="1168924"/>
            <a:ext cx="3312354" cy="568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8662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9CE4501-CC7B-4EC6-A427-6911CF36C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5" name="Označba mesta vsebine 4" descr="Slika, ki vsebuje besede besedilo, posnetek zaslona, oblikovanje&#10;&#10;Opis je samodejno ustvarjen">
            <a:extLst>
              <a:ext uri="{FF2B5EF4-FFF2-40B4-BE49-F238E27FC236}">
                <a16:creationId xmlns:a16="http://schemas.microsoft.com/office/drawing/2014/main" id="{02390266-73DE-32A8-36BD-4DD010DACB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957" y="223837"/>
            <a:ext cx="8530168" cy="6397626"/>
          </a:xfrm>
        </p:spPr>
      </p:pic>
      <p:pic>
        <p:nvPicPr>
          <p:cNvPr id="11" name="Slika 10" descr="Slika, ki vsebuje besede besedilo, računalnik, monitor, zaslon&#10;&#10;Opis je samodejno ustvarjen">
            <a:extLst>
              <a:ext uri="{FF2B5EF4-FFF2-40B4-BE49-F238E27FC236}">
                <a16:creationId xmlns:a16="http://schemas.microsoft.com/office/drawing/2014/main" id="{6DE976B4-1058-3C4C-CDA0-DAD6597EB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957" y="223836"/>
            <a:ext cx="8770411" cy="6577808"/>
          </a:xfrm>
          <a:prstGeom prst="rect">
            <a:avLst/>
          </a:prstGeom>
        </p:spPr>
      </p:pic>
      <p:pic>
        <p:nvPicPr>
          <p:cNvPr id="7" name="Slika 6" descr="Slika, ki vsebuje besede besedilo, računalnik, posnetek zaslona, tabla">
            <a:extLst>
              <a:ext uri="{FF2B5EF4-FFF2-40B4-BE49-F238E27FC236}">
                <a16:creationId xmlns:a16="http://schemas.microsoft.com/office/drawing/2014/main" id="{676CE5CA-EA97-6305-7A60-D69672103B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959" y="236537"/>
            <a:ext cx="8770409" cy="6577807"/>
          </a:xfrm>
          <a:prstGeom prst="rect">
            <a:avLst/>
          </a:prstGeom>
        </p:spPr>
      </p:pic>
      <p:pic>
        <p:nvPicPr>
          <p:cNvPr id="9" name="Slika 8" descr="Slika, ki vsebuje besede besedilo, prikazovalna naprava, računalnik, večpredstavnost&#10;&#10;Opis je samodejno ustvarjen">
            <a:extLst>
              <a:ext uri="{FF2B5EF4-FFF2-40B4-BE49-F238E27FC236}">
                <a16:creationId xmlns:a16="http://schemas.microsoft.com/office/drawing/2014/main" id="{B546C027-7EE3-D69F-2F0F-97D42A9DF4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957" y="211136"/>
            <a:ext cx="8770409" cy="6577807"/>
          </a:xfrm>
          <a:prstGeom prst="rect">
            <a:avLst/>
          </a:prstGeom>
        </p:spPr>
      </p:pic>
      <p:pic>
        <p:nvPicPr>
          <p:cNvPr id="15" name="Slika 14" descr="Slika, ki vsebuje besede besedilo, posnetek zaslona, zaslon, zaprt prostor&#10;&#10;Opis je samodejno ustvarjen">
            <a:extLst>
              <a:ext uri="{FF2B5EF4-FFF2-40B4-BE49-F238E27FC236}">
                <a16:creationId xmlns:a16="http://schemas.microsoft.com/office/drawing/2014/main" id="{DF37548A-187A-6707-C5B2-EF45E0D5FE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260" y="230185"/>
            <a:ext cx="4935215" cy="6577809"/>
          </a:xfrm>
          <a:prstGeom prst="rect">
            <a:avLst/>
          </a:prstGeom>
        </p:spPr>
      </p:pic>
      <p:pic>
        <p:nvPicPr>
          <p:cNvPr id="17" name="Slika 16" descr="Slika, ki vsebuje besede besedilo, posnetek zaslona&#10;&#10;Opis je samodejno ustvarjen">
            <a:extLst>
              <a:ext uri="{FF2B5EF4-FFF2-40B4-BE49-F238E27FC236}">
                <a16:creationId xmlns:a16="http://schemas.microsoft.com/office/drawing/2014/main" id="{3DC73FEF-6010-568C-6B0B-ECAD86E577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77401"/>
            <a:ext cx="8860366" cy="6645275"/>
          </a:xfrm>
          <a:prstGeom prst="rect">
            <a:avLst/>
          </a:prstGeom>
        </p:spPr>
      </p:pic>
      <p:pic>
        <p:nvPicPr>
          <p:cNvPr id="19" name="Slika 18" descr="Slika, ki vsebuje besede besedilo, posnetek zaslona, monitor, meni&#10;&#10;Opis je samodejno ustvarjen">
            <a:extLst>
              <a:ext uri="{FF2B5EF4-FFF2-40B4-BE49-F238E27FC236}">
                <a16:creationId xmlns:a16="http://schemas.microsoft.com/office/drawing/2014/main" id="{F183CD00-E157-1227-37BD-A3D6D10171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4401"/>
            <a:ext cx="9144000" cy="6858000"/>
          </a:xfrm>
          <a:prstGeom prst="rect">
            <a:avLst/>
          </a:prstGeom>
        </p:spPr>
      </p:pic>
      <p:pic>
        <p:nvPicPr>
          <p:cNvPr id="21" name="Slika 20" descr="Slika, ki vsebuje besede besedilo, meni, posnetek zaslona, zaslon&#10;&#10;Opis je samodejno ustvarjen">
            <a:extLst>
              <a:ext uri="{FF2B5EF4-FFF2-40B4-BE49-F238E27FC236}">
                <a16:creationId xmlns:a16="http://schemas.microsoft.com/office/drawing/2014/main" id="{F2B387AB-20F8-2E9E-6850-8B0F943C4C1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4401"/>
            <a:ext cx="9144000" cy="6858000"/>
          </a:xfrm>
          <a:prstGeom prst="rect">
            <a:avLst/>
          </a:prstGeom>
        </p:spPr>
      </p:pic>
      <p:pic>
        <p:nvPicPr>
          <p:cNvPr id="23" name="Slika 22" descr="Slika, ki vsebuje besede besedilo, posnetek zaslona, pisava, oblikovanje&#10;&#10;Opis je samodejno ustvarjen">
            <a:extLst>
              <a:ext uri="{FF2B5EF4-FFF2-40B4-BE49-F238E27FC236}">
                <a16:creationId xmlns:a16="http://schemas.microsoft.com/office/drawing/2014/main" id="{972249A0-C451-3DFB-36B4-74765EC11E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pic>
        <p:nvPicPr>
          <p:cNvPr id="25" name="Slika 24" descr="Slika, ki vsebuje besede besedilo, zaslon, meni, posnetek zaslona&#10;&#10;Opis je samodejno ustvarjen">
            <a:extLst>
              <a:ext uri="{FF2B5EF4-FFF2-40B4-BE49-F238E27FC236}">
                <a16:creationId xmlns:a16="http://schemas.microsoft.com/office/drawing/2014/main" id="{6F706A67-7795-ACA1-F140-7C051C554F7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20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8285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480B4DC-0C48-D712-EE8B-E3936AF8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5" name="Označba mesta vsebine 4">
            <a:extLst>
              <a:ext uri="{FF2B5EF4-FFF2-40B4-BE49-F238E27FC236}">
                <a16:creationId xmlns:a16="http://schemas.microsoft.com/office/drawing/2014/main" id="{AFFF673E-72E6-673F-DE41-D3F17ADE25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2562"/>
            <a:ext cx="12242242" cy="6492875"/>
          </a:xfrm>
        </p:spPr>
      </p:pic>
    </p:spTree>
    <p:extLst>
      <p:ext uri="{BB962C8B-B14F-4D97-AF65-F5344CB8AC3E}">
        <p14:creationId xmlns:p14="http://schemas.microsoft.com/office/powerpoint/2010/main" val="27068971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45E74E9-3BFD-DA85-22B9-3AB220E7F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B94BD898-2E6F-FE90-D5D8-F426969A4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56742779-1D34-5ED7-B9B6-BA24F5DC1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385" y="131974"/>
            <a:ext cx="10363415" cy="7456603"/>
          </a:xfrm>
          <a:prstGeom prst="rect">
            <a:avLst/>
          </a:prstGeom>
        </p:spPr>
      </p:pic>
      <p:pic>
        <p:nvPicPr>
          <p:cNvPr id="2050" name="Picture 2" descr="MikroTik HAP mini (RB931-2nD)">
            <a:extLst>
              <a:ext uri="{FF2B5EF4-FFF2-40B4-BE49-F238E27FC236}">
                <a16:creationId xmlns:a16="http://schemas.microsoft.com/office/drawing/2014/main" id="{90BF6805-E55F-530C-3C01-7CE7428F4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153" y="1799340"/>
            <a:ext cx="3967299" cy="41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Slika 8">
            <a:extLst>
              <a:ext uri="{FF2B5EF4-FFF2-40B4-BE49-F238E27FC236}">
                <a16:creationId xmlns:a16="http://schemas.microsoft.com/office/drawing/2014/main" id="{D2E40DF7-CE15-DC1C-97A2-ED61113CB1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92" y="35086"/>
            <a:ext cx="12192000" cy="6822914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B7D113C7-F1D2-5D99-E673-EF9DE2DDB0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92" y="439928"/>
            <a:ext cx="12192000" cy="573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0164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4622E73-CE76-710C-66C3-EC00A1D81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5" name="Označba mesta vsebine 4" descr="Slika, ki vsebuje besede besedilo, posnetek zaslona, meni&#10;&#10;Opis je samodejno ustvarjen">
            <a:extLst>
              <a:ext uri="{FF2B5EF4-FFF2-40B4-BE49-F238E27FC236}">
                <a16:creationId xmlns:a16="http://schemas.microsoft.com/office/drawing/2014/main" id="{CDFCAF10-9B12-1486-D4F9-49F1A59611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818" y="187249"/>
            <a:ext cx="8644669" cy="6483502"/>
          </a:xfrm>
        </p:spPr>
      </p:pic>
    </p:spTree>
    <p:extLst>
      <p:ext uri="{BB962C8B-B14F-4D97-AF65-F5344CB8AC3E}">
        <p14:creationId xmlns:p14="http://schemas.microsoft.com/office/powerpoint/2010/main" val="250492894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F431322-94DF-67B1-2232-F7B91C050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5" name="Označba mesta vsebine 4">
            <a:extLst>
              <a:ext uri="{FF2B5EF4-FFF2-40B4-BE49-F238E27FC236}">
                <a16:creationId xmlns:a16="http://schemas.microsoft.com/office/drawing/2014/main" id="{EAB84D6E-7A11-49BD-AB47-BB958C378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489" y="155516"/>
            <a:ext cx="11665695" cy="6546967"/>
          </a:xfr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B9D5F8A0-14D3-0BEA-1CFB-1EC25C546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89" y="114300"/>
            <a:ext cx="11665694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1556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7E34E09-0AF3-76D9-6119-5D5381F83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1026" name="Picture 2" descr="Screenshots | openmediavault">
            <a:extLst>
              <a:ext uri="{FF2B5EF4-FFF2-40B4-BE49-F238E27FC236}">
                <a16:creationId xmlns:a16="http://schemas.microsoft.com/office/drawing/2014/main" id="{D316CF2B-5DF5-DE26-1F06-2AAE60534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133" y="156995"/>
            <a:ext cx="9211958" cy="633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značba mesta vsebine 4">
            <a:extLst>
              <a:ext uri="{FF2B5EF4-FFF2-40B4-BE49-F238E27FC236}">
                <a16:creationId xmlns:a16="http://schemas.microsoft.com/office/drawing/2014/main" id="{FF1606A7-7416-863E-584C-73F22D2B5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8332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isarna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448C4AAF5D444F91D8B5674F950309" ma:contentTypeVersion="2" ma:contentTypeDescription="Create a new document." ma:contentTypeScope="" ma:versionID="d9df7817e1ca74385623456ea4f8ffc0">
  <xsd:schema xmlns:xsd="http://www.w3.org/2001/XMLSchema" xmlns:xs="http://www.w3.org/2001/XMLSchema" xmlns:p="http://schemas.microsoft.com/office/2006/metadata/properties" xmlns:ns3="3df57d45-db4d-4d45-bffe-5147664aca9d" targetNamespace="http://schemas.microsoft.com/office/2006/metadata/properties" ma:root="true" ma:fieldsID="3a96ff8918607ecf1e422893f64f2ed7" ns3:_="">
    <xsd:import namespace="3df57d45-db4d-4d45-bffe-5147664aca9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f57d45-db4d-4d45-bffe-5147664aca9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CE3A70F-4B43-497C-8903-D1A524AD04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df57d45-db4d-4d45-bffe-5147664aca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DFFB07B-D3B5-4EFE-B854-4CE7E6A60C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10C09B3-4158-4CAE-A2BE-AE3F2C778DE2}">
  <ds:schemaRefs>
    <ds:schemaRef ds:uri="http://purl.org/dc/dcmitype/"/>
    <ds:schemaRef ds:uri="http://purl.org/dc/elements/1.1/"/>
    <ds:schemaRef ds:uri="3df57d45-db4d-4d45-bffe-5147664aca9d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4460</TotalTime>
  <Words>116</Words>
  <Application>Microsoft Office PowerPoint</Application>
  <PresentationFormat>Širokozaslonsko</PresentationFormat>
  <Paragraphs>13</Paragraphs>
  <Slides>9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4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9</vt:i4>
      </vt:variant>
    </vt:vector>
  </HeadingPairs>
  <TitlesOfParts>
    <vt:vector size="14" baseType="lpstr">
      <vt:lpstr>-apple-system</vt:lpstr>
      <vt:lpstr>Aptos</vt:lpstr>
      <vt:lpstr>Aptos Display</vt:lpstr>
      <vt:lpstr>Arial</vt:lpstr>
      <vt:lpstr>Officeova tema</vt:lpstr>
      <vt:lpstr>Domači NAS z Amahi 11 </vt:lpstr>
      <vt:lpstr>Zahteve za namestitev Amahi 11</vt:lpstr>
      <vt:lpstr>Specifikacije moje strojne opreme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Domači NAS z Amahi 11</dc:title>
  <dc:creator>Žganjar, Vid</dc:creator>
  <cp:lastModifiedBy>Žganjar, Vid</cp:lastModifiedBy>
  <cp:revision>4</cp:revision>
  <dcterms:created xsi:type="dcterms:W3CDTF">2024-01-03T09:02:57Z</dcterms:created>
  <dcterms:modified xsi:type="dcterms:W3CDTF">2024-01-09T20:29:40Z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0x010100E5448C4AAF5D444F91D8B5674F950309</vt:lpwstr>
  </property>
</Properties>
</file>