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희민" userId="36894bf7-0a8b-4542-aa53-fde201233701" providerId="ADAL" clId="{1427C68C-63B1-40F3-B718-BC43476BC12D}"/>
    <pc:docChg chg="modSld">
      <pc:chgData name="신희민" userId="36894bf7-0a8b-4542-aa53-fde201233701" providerId="ADAL" clId="{1427C68C-63B1-40F3-B718-BC43476BC12D}" dt="2023-03-30T00:01:34.241" v="1" actId="20577"/>
      <pc:docMkLst>
        <pc:docMk/>
      </pc:docMkLst>
      <pc:sldChg chg="modSp mod">
        <pc:chgData name="신희민" userId="36894bf7-0a8b-4542-aa53-fde201233701" providerId="ADAL" clId="{1427C68C-63B1-40F3-B718-BC43476BC12D}" dt="2023-03-30T00:01:34.241" v="1" actId="20577"/>
        <pc:sldMkLst>
          <pc:docMk/>
          <pc:sldMk cId="1225034301" sldId="256"/>
        </pc:sldMkLst>
        <pc:spChg chg="mod">
          <ac:chgData name="신희민" userId="36894bf7-0a8b-4542-aa53-fde201233701" providerId="ADAL" clId="{1427C68C-63B1-40F3-B718-BC43476BC12D}" dt="2023-03-30T00:01:34.241" v="1" actId="20577"/>
          <ac:spMkLst>
            <pc:docMk/>
            <pc:sldMk cId="1225034301" sldId="256"/>
            <ac:spMk id="2" creationId="{91820C42-657B-BC6E-F9DE-D073B429B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483E4-C706-384F-CA65-8D7D53F50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617ACB-C15D-6E90-F261-64B88D0D0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28717-9370-DAFC-062E-BB99BA82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ACA9C-3821-E867-0F75-7243FB7A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2CF5E-099A-F725-D3A9-5FD683BF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D2BB-50C7-89F1-6AFB-846EDE7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30CD3-9ABC-265C-9F7E-C86284C8F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E162B-4266-7707-52C1-645E0D29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10053-A11B-509C-2B80-ADEF53B5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B7977-CB66-A0EF-3C21-0186426F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925AA-F138-544C-9C2A-17B79EB5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E1542-6CE5-68D3-392F-8685257E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055FA-E9D1-B40A-9C3B-2A4E920A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E159B-ACD9-55CC-FD06-C595D2F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DA565-2C4E-BA34-88EE-F02B8EEE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9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0E981-DA7A-BAC1-3D27-B5868A6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7DEEA-368B-30D1-159E-E4E09AB5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F067C-EECB-2332-F3EE-95A283B4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907C7-CFB3-62BD-568F-75B5B80B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1703C-65A3-3563-1991-869290E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4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B165D-C0EB-49EF-D45F-1ACB7044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76C93-7493-B1AF-D7F9-158B9614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F7DD6-6CF6-D966-7823-05F715D0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05A4F-72BD-2FA2-BA7A-21275951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92297-BBA7-EF9E-309E-3BEBA2A9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2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FF5D3-5876-70C3-E9D2-AB6B8A2F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CF809-A876-4166-7770-12E003506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8D563-E998-CC21-9603-A4987FF7D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0E551-F251-51E5-9546-3391D190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6D12F5-BB7E-62A8-F43E-E9AAD493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10F8F-9681-BF8D-90D5-3DDD18AE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9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6857C-FC22-39E7-BD65-6E268704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80C44-65FB-3733-CCFD-3D0ED2F7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7E0E4-FCE4-7D60-6358-4B13AC27D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BC0355-ED08-0D3A-20A4-76ED46CBA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8EC38-063A-48AC-4440-3AFEEE6B9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F4E9AC-5800-98FF-9752-C277BA6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EDD138-4802-BF31-6D75-181C80CD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C03D7F-79EF-98FD-424A-B576922B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4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3B7D8-1F7F-747D-1667-9E4AC1F1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951681-A072-1317-A8DD-75FEDBC0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C26211-0D1D-E22E-4CA4-A63F338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BDC652-715E-B658-98C0-8A7CFFC2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5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847771-E536-F873-3944-CDFD2ADD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F25F31-DCB9-D97E-9112-AD0BFD38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2B9F2C-02A6-3BD1-F766-1B6BCAAE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2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52917-7C17-6FA8-8083-0045057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1F0B4-5B48-9765-3162-BBD47ED0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BE56F-963B-9C25-17D5-5DAE3B1A1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845CF-405A-1A2E-8380-92735193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8559F-AB63-89B1-3309-70DA48EA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74F2F-EC35-AAD8-FC8D-C44F1D0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DC2A-9A0F-983B-AF72-F7EB8B10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6D432E-4764-7CD2-994C-D6B594C4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E20160-D506-74D8-AB5F-4E3B071A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7F1CC-5FE8-AEBD-AEB0-028F06CA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B65A-B628-5E2F-403F-7E2AA7F1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0AF03-2395-41C8-C184-25DCCBF7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1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32572D-27B3-5B7F-2E8C-F2CD5AC1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91EFC-EDC6-0B51-F1A6-8E162F61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AEE88-B61D-A8BD-B5CC-044A2573F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97D3-A225-4F49-A3DF-423C25C9E6A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FD3C8-A6B9-C527-A8B6-8B800813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A3A99-D4B6-9EBE-8251-2487563D5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ECB5-E010-4386-8178-6327ADCF4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20C42-657B-BC6E-F9DE-D073B429B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 설문조사 </a:t>
            </a:r>
            <a:r>
              <a:rPr lang="en-US" altLang="ko-KR" dirty="0"/>
              <a:t>DB</a:t>
            </a:r>
            <a:r>
              <a:rPr lang="ko-KR" altLang="en-US" dirty="0"/>
              <a:t>구현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305804-E5E8-221F-B639-716FCB13B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0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6085B-AA59-220F-E625-3B0569E2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7" y="265733"/>
            <a:ext cx="5095460" cy="68842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요구분석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115CEC-4BFE-26AF-CE5D-845BCA62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41" y="1606326"/>
            <a:ext cx="794495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9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38BE2-4E89-4964-5C10-1D9CCFFE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216038"/>
            <a:ext cx="6973957" cy="68842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개념적 모델링 </a:t>
            </a:r>
            <a:r>
              <a:rPr lang="en-US" altLang="ko-KR" sz="3200" dirty="0"/>
              <a:t>– ERD </a:t>
            </a:r>
            <a:r>
              <a:rPr lang="ko-KR" altLang="en-US" sz="3200" dirty="0"/>
              <a:t>다이어그램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77C788-35E7-F0BB-5C2E-20CFD278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1" y="2388305"/>
            <a:ext cx="11231217" cy="16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9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38BE2-4E89-4964-5C10-1D9CCFFE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216038"/>
            <a:ext cx="6973957" cy="68842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개념적 모델링 </a:t>
            </a:r>
            <a:r>
              <a:rPr lang="en-US" altLang="ko-KR" sz="3200" dirty="0"/>
              <a:t>– ERD </a:t>
            </a:r>
            <a:r>
              <a:rPr lang="ko-KR" altLang="en-US" sz="3200" dirty="0"/>
              <a:t>다이어그램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913B3-72F6-0E71-A7B2-CC752F3E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2160"/>
            <a:ext cx="9949070" cy="44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38BE2-4E89-4964-5C10-1D9CCFFE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40" y="216038"/>
            <a:ext cx="7361582" cy="688423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논리적</a:t>
            </a:r>
            <a:r>
              <a:rPr lang="en-US" altLang="ko-KR" sz="3200" dirty="0"/>
              <a:t>,</a:t>
            </a:r>
            <a:r>
              <a:rPr lang="ko-KR" altLang="en-US" sz="3200" dirty="0"/>
              <a:t>물리적 모델링 </a:t>
            </a:r>
            <a:r>
              <a:rPr lang="en-US" altLang="ko-KR" sz="3200" dirty="0"/>
              <a:t>– ERD </a:t>
            </a:r>
            <a:r>
              <a:rPr lang="ko-KR" altLang="en-US" sz="3200" dirty="0"/>
              <a:t>다이어그램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854C93-205B-66F9-1F9E-8B608F81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8" y="1518031"/>
            <a:ext cx="11464288" cy="45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1조 설문조사 DB구현 </vt:lpstr>
      <vt:lpstr>1. 요구분석 </vt:lpstr>
      <vt:lpstr>2. 개념적 모델링 – ERD 다이어그램 </vt:lpstr>
      <vt:lpstr>2. 개념적 모델링 – ERD 다이어그램 </vt:lpstr>
      <vt:lpstr>2. 논리적,물리적 모델링 – ERD 다이어그램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설문조사 DB구현 </dc:title>
  <dc:creator>신희민</dc:creator>
  <cp:lastModifiedBy>신희민</cp:lastModifiedBy>
  <cp:revision>1</cp:revision>
  <dcterms:created xsi:type="dcterms:W3CDTF">2023-03-29T22:00:07Z</dcterms:created>
  <dcterms:modified xsi:type="dcterms:W3CDTF">2023-03-30T00:01:37Z</dcterms:modified>
</cp:coreProperties>
</file>