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4A77-42BC-415A-A81A-0AEDCF5E8E13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75AA-8F02-40B8-962E-81388B8A6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5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475AA-8F02-40B8-962E-81388B8A67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6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41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7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6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6F82-F4C9-4D1B-BD69-CE27A8C6227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B42E-6554-4333-BD59-96F5F0602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46" y="89624"/>
            <a:ext cx="112367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기말고사 문제</a:t>
            </a:r>
            <a:endParaRPr lang="en-US" altLang="ko-KR" sz="3200" b="1" dirty="0"/>
          </a:p>
          <a:p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&lt;</a:t>
            </a:r>
            <a:r>
              <a:rPr lang="ko-KR" altLang="en-US" dirty="0"/>
              <a:t>역참지기</a:t>
            </a:r>
            <a:r>
              <a:rPr lang="en-US" altLang="ko-KR" dirty="0"/>
              <a:t>&gt;, &lt;</a:t>
            </a:r>
            <a:r>
              <a:rPr lang="ko-KR" altLang="en-US" dirty="0"/>
              <a:t>외투</a:t>
            </a:r>
            <a:r>
              <a:rPr lang="en-US" altLang="ko-KR" dirty="0"/>
              <a:t>&gt;</a:t>
            </a:r>
            <a:r>
              <a:rPr lang="ko-KR" altLang="en-US" dirty="0"/>
              <a:t>를 읽은 </a:t>
            </a:r>
            <a:r>
              <a:rPr lang="ko-KR" altLang="en-US" dirty="0" err="1"/>
              <a:t>마카르</a:t>
            </a:r>
            <a:r>
              <a:rPr lang="ko-KR" altLang="en-US" dirty="0"/>
              <a:t> </a:t>
            </a:r>
            <a:r>
              <a:rPr lang="ko-KR" altLang="en-US" dirty="0" err="1"/>
              <a:t>데부시킨의</a:t>
            </a:r>
            <a:r>
              <a:rPr lang="ko-KR" altLang="en-US" dirty="0"/>
              <a:t> 반응을 상세히 기술하고</a:t>
            </a:r>
            <a:r>
              <a:rPr lang="en-US" altLang="ko-KR" dirty="0"/>
              <a:t>,</a:t>
            </a:r>
            <a:r>
              <a:rPr lang="ko-KR" altLang="en-US" dirty="0"/>
              <a:t> 그 이유에 대한 자신의 생각을 기술하세요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&lt;</a:t>
            </a:r>
            <a:r>
              <a:rPr lang="ko-KR" altLang="en-US" dirty="0"/>
              <a:t>죄와 벌</a:t>
            </a:r>
            <a:r>
              <a:rPr lang="en-US" altLang="ko-KR" dirty="0"/>
              <a:t>&gt;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갑자기</a:t>
            </a:r>
            <a:r>
              <a:rPr lang="en-US" altLang="ko-KR" dirty="0"/>
              <a:t>(</a:t>
            </a:r>
            <a:r>
              <a:rPr lang="ru-RU" altLang="ko-KR" dirty="0"/>
              <a:t>вдруг)</a:t>
            </a:r>
            <a:r>
              <a:rPr lang="en-US" altLang="ko-KR" dirty="0"/>
              <a:t>’</a:t>
            </a:r>
            <a:r>
              <a:rPr lang="ko-KR" altLang="en-US" dirty="0"/>
              <a:t> 라는 단어가 몇 번 정도 쓰였는지 밝히고</a:t>
            </a:r>
            <a:r>
              <a:rPr lang="en-US" altLang="ko-KR" dirty="0"/>
              <a:t>,</a:t>
            </a:r>
            <a:r>
              <a:rPr lang="ko-KR" altLang="en-US" dirty="0"/>
              <a:t> 이 단어가 그렇게 많이 쓰인 이유에 대해 작품의 주제와 연관 지어 자신의 생각을 서술하세요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&lt;</a:t>
            </a:r>
            <a:r>
              <a:rPr lang="ko-KR" altLang="en-US" dirty="0"/>
              <a:t>죄와 벌</a:t>
            </a:r>
            <a:r>
              <a:rPr lang="en-US" altLang="ko-KR" dirty="0"/>
              <a:t>&gt;</a:t>
            </a:r>
            <a:r>
              <a:rPr lang="ko-KR" altLang="en-US" dirty="0"/>
              <a:t>의 정치적</a:t>
            </a:r>
            <a:r>
              <a:rPr lang="en-US" altLang="ko-KR" dirty="0"/>
              <a:t>/</a:t>
            </a:r>
            <a:r>
              <a:rPr lang="ko-KR" altLang="en-US" dirty="0"/>
              <a:t>경제적 배경에 대해 설명하세요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&lt;</a:t>
            </a:r>
            <a:r>
              <a:rPr lang="ko-KR" altLang="en-US" dirty="0"/>
              <a:t>안나 </a:t>
            </a:r>
            <a:r>
              <a:rPr lang="ko-KR" altLang="en-US" dirty="0" err="1"/>
              <a:t>카레니나</a:t>
            </a:r>
            <a:r>
              <a:rPr lang="en-US" altLang="ko-KR" dirty="0"/>
              <a:t>&gt;</a:t>
            </a:r>
            <a:r>
              <a:rPr lang="ko-KR" altLang="en-US" dirty="0"/>
              <a:t>를 어떠한 측면에서 </a:t>
            </a:r>
            <a:r>
              <a:rPr lang="en-US" altLang="ko-KR" dirty="0"/>
              <a:t>‘</a:t>
            </a:r>
            <a:r>
              <a:rPr lang="ko-KR" altLang="en-US" dirty="0"/>
              <a:t>사회 소설</a:t>
            </a:r>
            <a:r>
              <a:rPr lang="en-US" altLang="ko-KR" dirty="0"/>
              <a:t>’</a:t>
            </a:r>
            <a:r>
              <a:rPr lang="ko-KR" altLang="en-US" dirty="0"/>
              <a:t>이라고 할 수 있는지 본인의 생각을 기술하세요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&lt;</a:t>
            </a:r>
            <a:r>
              <a:rPr lang="ko-KR" altLang="en-US" dirty="0"/>
              <a:t>가벼운 숨결</a:t>
            </a:r>
            <a:r>
              <a:rPr lang="en-US" altLang="ko-KR" dirty="0"/>
              <a:t>&gt;</a:t>
            </a:r>
            <a:r>
              <a:rPr lang="ko-KR" altLang="en-US" dirty="0"/>
              <a:t>에서 </a:t>
            </a:r>
            <a:r>
              <a:rPr lang="ko-KR" altLang="en-US" dirty="0" err="1"/>
              <a:t>올가가</a:t>
            </a:r>
            <a:r>
              <a:rPr lang="ko-KR" altLang="en-US" dirty="0"/>
              <a:t> 죽은 이유</a:t>
            </a:r>
            <a:r>
              <a:rPr lang="en-US" altLang="ko-KR" dirty="0"/>
              <a:t>, </a:t>
            </a:r>
            <a:r>
              <a:rPr lang="ko-KR" altLang="en-US" dirty="0"/>
              <a:t>또는 이 작품의 주제가 무엇인지 자신의 생각을 서술하세요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제출 마감</a:t>
            </a:r>
            <a:r>
              <a:rPr lang="en-US" altLang="ko-KR" b="1" dirty="0"/>
              <a:t>: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 </a:t>
            </a:r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50</a:t>
            </a:r>
            <a:r>
              <a:rPr lang="ko-KR" altLang="en-US" dirty="0"/>
              <a:t>분 </a:t>
            </a:r>
            <a:r>
              <a:rPr lang="en-US" altLang="ko-KR" dirty="0"/>
              <a:t>(</a:t>
            </a:r>
            <a:r>
              <a:rPr lang="ko-KR" altLang="en-US" dirty="0"/>
              <a:t>시험 시간</a:t>
            </a:r>
            <a:r>
              <a:rPr lang="en-US" altLang="ko-KR" dirty="0"/>
              <a:t>: 13:00~14:50)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제출 방법</a:t>
            </a:r>
            <a:r>
              <a:rPr lang="en-US" altLang="ko-KR" b="1" dirty="0"/>
              <a:t>: </a:t>
            </a:r>
            <a:r>
              <a:rPr lang="ko-KR" altLang="en-US" dirty="0"/>
              <a:t>이메일</a:t>
            </a:r>
            <a:r>
              <a:rPr lang="en-US" altLang="ko-KR" dirty="0"/>
              <a:t>(chemodan2005@daum.net)</a:t>
            </a:r>
            <a:r>
              <a:rPr lang="ko-KR" altLang="en-US" dirty="0"/>
              <a:t>로 제출 </a:t>
            </a:r>
            <a:r>
              <a:rPr lang="en-US" altLang="ko-KR" dirty="0"/>
              <a:t>/ </a:t>
            </a:r>
            <a:r>
              <a:rPr lang="ko-KR" altLang="en-US" dirty="0"/>
              <a:t>워드파일에 작성 권고 </a:t>
            </a:r>
            <a:r>
              <a:rPr lang="en-US" altLang="ko-KR" dirty="0"/>
              <a:t>/ </a:t>
            </a:r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r>
              <a:rPr lang="en-US" altLang="ko-KR" dirty="0"/>
              <a:t>_</a:t>
            </a:r>
            <a:r>
              <a:rPr lang="ko-KR" altLang="en-US" dirty="0"/>
              <a:t>기말고사 </a:t>
            </a:r>
            <a:r>
              <a:rPr lang="en-US" altLang="ko-KR" dirty="0"/>
              <a:t>/ </a:t>
            </a:r>
            <a:r>
              <a:rPr lang="ko-KR" altLang="en-US" dirty="0"/>
              <a:t>메일 제목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r>
              <a:rPr lang="en-US" altLang="ko-KR" dirty="0"/>
              <a:t>_</a:t>
            </a:r>
            <a:r>
              <a:rPr lang="ko-KR" altLang="en-US" dirty="0"/>
              <a:t>기말고사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주의 사항</a:t>
            </a:r>
            <a:r>
              <a:rPr lang="en-US" altLang="ko-KR" b="1" dirty="0"/>
              <a:t>: </a:t>
            </a:r>
            <a:r>
              <a:rPr lang="ko-KR" altLang="en-US" dirty="0"/>
              <a:t>분량은 자유</a:t>
            </a:r>
            <a:r>
              <a:rPr lang="en-US" altLang="ko-KR" dirty="0"/>
              <a:t>, </a:t>
            </a:r>
            <a:r>
              <a:rPr lang="ko-KR" altLang="en-US" dirty="0"/>
              <a:t>글의 논리성이나 통일성을 저해하는 불필요한 부분이 있다면 감점 요인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r>
              <a:rPr lang="ko-KR" altLang="en-US" dirty="0"/>
              <a:t>은 넣지 말기</a:t>
            </a:r>
            <a:r>
              <a:rPr lang="en-US" altLang="ko-KR" dirty="0"/>
              <a:t>, </a:t>
            </a:r>
            <a:r>
              <a:rPr lang="ko-KR" altLang="en-US" dirty="0"/>
              <a:t>보고서 문체</a:t>
            </a:r>
            <a:r>
              <a:rPr lang="en-US" altLang="ko-KR" dirty="0"/>
              <a:t>(</a:t>
            </a:r>
            <a:r>
              <a:rPr lang="ko-KR" altLang="en-US" dirty="0" err="1"/>
              <a:t>개조식</a:t>
            </a:r>
            <a:r>
              <a:rPr lang="en-US" altLang="ko-KR" dirty="0"/>
              <a:t>)</a:t>
            </a:r>
            <a:r>
              <a:rPr lang="ko-KR" altLang="en-US" dirty="0"/>
              <a:t>가 아닌 서술형 문체로 작성</a:t>
            </a:r>
            <a:r>
              <a:rPr lang="en-US" altLang="ko-KR" dirty="0"/>
              <a:t>, </a:t>
            </a:r>
            <a:r>
              <a:rPr lang="ko-KR" altLang="en-US" dirty="0"/>
              <a:t>완전한 문장</a:t>
            </a:r>
            <a:r>
              <a:rPr lang="en-US" altLang="ko-KR" dirty="0"/>
              <a:t>, </a:t>
            </a:r>
            <a:r>
              <a:rPr lang="ko-KR" altLang="en-US" dirty="0"/>
              <a:t>바른 한국어로 자신의 글을 쓰기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91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200</Words>
  <Application>Microsoft Office PowerPoint</Application>
  <PresentationFormat>와이드스크린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hkirs3</dc:creator>
  <cp:lastModifiedBy>user</cp:lastModifiedBy>
  <cp:revision>17</cp:revision>
  <dcterms:created xsi:type="dcterms:W3CDTF">2020-05-10T11:19:17Z</dcterms:created>
  <dcterms:modified xsi:type="dcterms:W3CDTF">2021-06-15T23:49:14Z</dcterms:modified>
</cp:coreProperties>
</file>