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ugo Display" charset="1" panose="02000506020000020004"/>
      <p:regular r:id="rId13"/>
    </p:embeddedFont>
    <p:embeddedFont>
      <p:font typeface="TT Fors" charset="1" panose="020B0003030001020000"/>
      <p:regular r:id="rId14"/>
    </p:embeddedFont>
    <p:embeddedFont>
      <p:font typeface="TT Fors Bold" charset="1" panose="020B0003030001020000"/>
      <p:regular r:id="rId15"/>
    </p:embeddedFont>
    <p:embeddedFont>
      <p:font typeface="Brittany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06779" y="3868060"/>
            <a:ext cx="11429164" cy="2826120"/>
          </a:xfrm>
          <a:custGeom>
            <a:avLst/>
            <a:gdLst/>
            <a:ahLst/>
            <a:cxnLst/>
            <a:rect r="r" b="b" t="t" l="l"/>
            <a:pathLst>
              <a:path h="2826120" w="11429164">
                <a:moveTo>
                  <a:pt x="0" y="0"/>
                </a:moveTo>
                <a:lnTo>
                  <a:pt x="11429164" y="0"/>
                </a:lnTo>
                <a:lnTo>
                  <a:pt x="11429164" y="2826121"/>
                </a:lnTo>
                <a:lnTo>
                  <a:pt x="0" y="28261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629426" y="-2134485"/>
            <a:ext cx="4748864" cy="4774909"/>
          </a:xfrm>
          <a:custGeom>
            <a:avLst/>
            <a:gdLst/>
            <a:ahLst/>
            <a:cxnLst/>
            <a:rect r="r" b="b" t="t" l="l"/>
            <a:pathLst>
              <a:path h="4774909" w="4748864">
                <a:moveTo>
                  <a:pt x="0" y="0"/>
                </a:moveTo>
                <a:lnTo>
                  <a:pt x="4748865" y="0"/>
                </a:lnTo>
                <a:lnTo>
                  <a:pt x="4748865" y="4774909"/>
                </a:lnTo>
                <a:lnTo>
                  <a:pt x="0" y="47749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98916" y="7755854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367319" y="6561820"/>
            <a:ext cx="7315200" cy="447798"/>
          </a:xfrm>
          <a:custGeom>
            <a:avLst/>
            <a:gdLst/>
            <a:ahLst/>
            <a:cxnLst/>
            <a:rect r="r" b="b" t="t" l="l"/>
            <a:pathLst>
              <a:path h="447798" w="7315200">
                <a:moveTo>
                  <a:pt x="0" y="0"/>
                </a:moveTo>
                <a:lnTo>
                  <a:pt x="7315200" y="0"/>
                </a:lnTo>
                <a:lnTo>
                  <a:pt x="7315200" y="447798"/>
                </a:lnTo>
                <a:lnTo>
                  <a:pt x="0" y="4477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7262" y="507821"/>
            <a:ext cx="2189586" cy="2425055"/>
          </a:xfrm>
          <a:custGeom>
            <a:avLst/>
            <a:gdLst/>
            <a:ahLst/>
            <a:cxnLst/>
            <a:rect r="r" b="b" t="t" l="l"/>
            <a:pathLst>
              <a:path h="2425055" w="2189586">
                <a:moveTo>
                  <a:pt x="0" y="0"/>
                </a:moveTo>
                <a:lnTo>
                  <a:pt x="2189586" y="0"/>
                </a:lnTo>
                <a:lnTo>
                  <a:pt x="2189586" y="2425055"/>
                </a:lnTo>
                <a:lnTo>
                  <a:pt x="0" y="24250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14999" y="3306080"/>
            <a:ext cx="13058001" cy="325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5"/>
              </a:lnSpc>
            </a:pPr>
            <a:r>
              <a:rPr lang="en-US" sz="18646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BANCO DE DADOS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43096" y="2770277"/>
            <a:ext cx="7563647" cy="129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9"/>
              </a:lnSpc>
            </a:pPr>
            <a:r>
              <a:rPr lang="en-US" sz="9504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Projeto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54177" y="7832054"/>
            <a:ext cx="8941485" cy="67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82"/>
              </a:lnSpc>
              <a:spcBef>
                <a:spcPct val="0"/>
              </a:spcBef>
            </a:pPr>
            <a:r>
              <a:rPr lang="en-US" b="true" sz="4935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David Luis Kim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985779">
            <a:off x="-35797" y="4025285"/>
            <a:ext cx="2907936" cy="2506112"/>
          </a:xfrm>
          <a:custGeom>
            <a:avLst/>
            <a:gdLst/>
            <a:ahLst/>
            <a:cxnLst/>
            <a:rect r="r" b="b" t="t" l="l"/>
            <a:pathLst>
              <a:path h="2506112" w="2907936">
                <a:moveTo>
                  <a:pt x="0" y="0"/>
                </a:moveTo>
                <a:lnTo>
                  <a:pt x="2907937" y="0"/>
                </a:lnTo>
                <a:lnTo>
                  <a:pt x="2907937" y="2506112"/>
                </a:lnTo>
                <a:lnTo>
                  <a:pt x="0" y="25061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10596" y="5090027"/>
            <a:ext cx="5794611" cy="1432849"/>
          </a:xfrm>
          <a:custGeom>
            <a:avLst/>
            <a:gdLst/>
            <a:ahLst/>
            <a:cxnLst/>
            <a:rect r="r" b="b" t="t" l="l"/>
            <a:pathLst>
              <a:path h="1432849" w="5794611">
                <a:moveTo>
                  <a:pt x="0" y="0"/>
                </a:moveTo>
                <a:lnTo>
                  <a:pt x="5794611" y="0"/>
                </a:lnTo>
                <a:lnTo>
                  <a:pt x="5794611" y="1432850"/>
                </a:lnTo>
                <a:lnTo>
                  <a:pt x="0" y="14328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334139">
            <a:off x="12456342" y="1541418"/>
            <a:ext cx="2021902" cy="1477826"/>
          </a:xfrm>
          <a:custGeom>
            <a:avLst/>
            <a:gdLst/>
            <a:ahLst/>
            <a:cxnLst/>
            <a:rect r="r" b="b" t="t" l="l"/>
            <a:pathLst>
              <a:path h="1477826" w="2021902">
                <a:moveTo>
                  <a:pt x="0" y="0"/>
                </a:moveTo>
                <a:lnTo>
                  <a:pt x="2021902" y="0"/>
                </a:lnTo>
                <a:lnTo>
                  <a:pt x="2021902" y="1477827"/>
                </a:lnTo>
                <a:lnTo>
                  <a:pt x="0" y="14778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59056" y="-264845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85780" y="-769116"/>
            <a:ext cx="3513238" cy="3532506"/>
          </a:xfrm>
          <a:custGeom>
            <a:avLst/>
            <a:gdLst/>
            <a:ahLst/>
            <a:cxnLst/>
            <a:rect r="r" b="b" t="t" l="l"/>
            <a:pathLst>
              <a:path h="3532506" w="3513238">
                <a:moveTo>
                  <a:pt x="0" y="0"/>
                </a:moveTo>
                <a:lnTo>
                  <a:pt x="3513238" y="0"/>
                </a:lnTo>
                <a:lnTo>
                  <a:pt x="3513238" y="3532507"/>
                </a:lnTo>
                <a:lnTo>
                  <a:pt x="0" y="35325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43846" y="1130349"/>
            <a:ext cx="7315200" cy="2314263"/>
          </a:xfrm>
          <a:custGeom>
            <a:avLst/>
            <a:gdLst/>
            <a:ahLst/>
            <a:cxnLst/>
            <a:rect r="r" b="b" t="t" l="l"/>
            <a:pathLst>
              <a:path h="2314263" w="7315200">
                <a:moveTo>
                  <a:pt x="0" y="0"/>
                </a:moveTo>
                <a:lnTo>
                  <a:pt x="7315200" y="0"/>
                </a:lnTo>
                <a:lnTo>
                  <a:pt x="7315200" y="2314263"/>
                </a:lnTo>
                <a:lnTo>
                  <a:pt x="0" y="23142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48090" y="1902434"/>
            <a:ext cx="10506711" cy="1278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41"/>
              </a:lnSpc>
              <a:spcBef>
                <a:spcPct val="0"/>
              </a:spcBef>
            </a:pPr>
            <a:r>
              <a:rPr lang="en-US" sz="9441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Situaçã</a:t>
            </a:r>
            <a:r>
              <a:rPr lang="en-US" sz="9441" strike="noStrike" u="none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o-Problema: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73738" y="4767649"/>
            <a:ext cx="4386858" cy="138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56"/>
              </a:lnSpc>
            </a:pPr>
            <a:r>
              <a:rPr lang="en-US" sz="8111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Time Room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74027" y="6910627"/>
            <a:ext cx="7739946" cy="1068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6"/>
              </a:lnSpc>
            </a:pPr>
            <a:r>
              <a:rPr lang="en-US" sz="3047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Sistema de Agendamento Inteligente "TimeRoom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80121" y="1077355"/>
            <a:ext cx="7713696" cy="1907387"/>
          </a:xfrm>
          <a:custGeom>
            <a:avLst/>
            <a:gdLst/>
            <a:ahLst/>
            <a:cxnLst/>
            <a:rect r="r" b="b" t="t" l="l"/>
            <a:pathLst>
              <a:path h="1907387" w="7713696">
                <a:moveTo>
                  <a:pt x="0" y="0"/>
                </a:moveTo>
                <a:lnTo>
                  <a:pt x="7713696" y="0"/>
                </a:lnTo>
                <a:lnTo>
                  <a:pt x="7713696" y="1907387"/>
                </a:lnTo>
                <a:lnTo>
                  <a:pt x="0" y="1907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499512" y="-1266226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019356" y="282572"/>
            <a:ext cx="2866421" cy="1042335"/>
          </a:xfrm>
          <a:custGeom>
            <a:avLst/>
            <a:gdLst/>
            <a:ahLst/>
            <a:cxnLst/>
            <a:rect r="r" b="b" t="t" l="l"/>
            <a:pathLst>
              <a:path h="1042335" w="2866421">
                <a:moveTo>
                  <a:pt x="0" y="0"/>
                </a:moveTo>
                <a:lnTo>
                  <a:pt x="2866421" y="0"/>
                </a:lnTo>
                <a:lnTo>
                  <a:pt x="2866421" y="1042335"/>
                </a:lnTo>
                <a:lnTo>
                  <a:pt x="0" y="10423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51290" y="1466829"/>
            <a:ext cx="10256583" cy="246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1"/>
              </a:lnSpc>
            </a:pPr>
            <a:r>
              <a:rPr lang="en-US" sz="9441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Entidades Identificadas:</a:t>
            </a:r>
          </a:p>
          <a:p>
            <a:pPr algn="ctr" marL="0" indent="0" lvl="0">
              <a:lnSpc>
                <a:spcPts val="944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649671" y="3533138"/>
            <a:ext cx="4059821" cy="555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Usuário;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Empresa;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Sala;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Reserva;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Categoria de Sala;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Equipamento;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Admin;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Permissão;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Notificação;</a:t>
            </a:r>
          </a:p>
          <a:p>
            <a:pPr algn="l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Horário Disponível;</a:t>
            </a:r>
          </a:p>
          <a:p>
            <a:pPr algn="l" marL="0" indent="0" lvl="0">
              <a:lnSpc>
                <a:spcPts val="4025"/>
              </a:lnSpc>
            </a:pPr>
            <a:r>
              <a:rPr lang="en-US" sz="2875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· Log de Atividades.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60834" y="9258300"/>
            <a:ext cx="3027166" cy="3043768"/>
          </a:xfrm>
          <a:custGeom>
            <a:avLst/>
            <a:gdLst/>
            <a:ahLst/>
            <a:cxnLst/>
            <a:rect r="r" b="b" t="t" l="l"/>
            <a:pathLst>
              <a:path h="3043768" w="3027166">
                <a:moveTo>
                  <a:pt x="0" y="0"/>
                </a:moveTo>
                <a:lnTo>
                  <a:pt x="3027166" y="0"/>
                </a:lnTo>
                <a:lnTo>
                  <a:pt x="3027166" y="3043768"/>
                </a:lnTo>
                <a:lnTo>
                  <a:pt x="0" y="30437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25770" y="-1651261"/>
            <a:ext cx="7843008" cy="8200864"/>
          </a:xfrm>
          <a:custGeom>
            <a:avLst/>
            <a:gdLst/>
            <a:ahLst/>
            <a:cxnLst/>
            <a:rect r="r" b="b" t="t" l="l"/>
            <a:pathLst>
              <a:path h="8200864" w="7843008">
                <a:moveTo>
                  <a:pt x="0" y="0"/>
                </a:moveTo>
                <a:lnTo>
                  <a:pt x="7843007" y="0"/>
                </a:lnTo>
                <a:lnTo>
                  <a:pt x="7843007" y="8200864"/>
                </a:lnTo>
                <a:lnTo>
                  <a:pt x="0" y="8200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101432" y="5902900"/>
            <a:ext cx="7843008" cy="8200864"/>
          </a:xfrm>
          <a:custGeom>
            <a:avLst/>
            <a:gdLst/>
            <a:ahLst/>
            <a:cxnLst/>
            <a:rect r="r" b="b" t="t" l="l"/>
            <a:pathLst>
              <a:path h="8200864" w="7843008">
                <a:moveTo>
                  <a:pt x="0" y="0"/>
                </a:moveTo>
                <a:lnTo>
                  <a:pt x="7843008" y="0"/>
                </a:lnTo>
                <a:lnTo>
                  <a:pt x="7843008" y="8200863"/>
                </a:lnTo>
                <a:lnTo>
                  <a:pt x="0" y="82008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53185" y="283668"/>
            <a:ext cx="7702833" cy="9719663"/>
          </a:xfrm>
          <a:custGeom>
            <a:avLst/>
            <a:gdLst/>
            <a:ahLst/>
            <a:cxnLst/>
            <a:rect r="r" b="b" t="t" l="l"/>
            <a:pathLst>
              <a:path h="9719663" w="7702833">
                <a:moveTo>
                  <a:pt x="0" y="0"/>
                </a:moveTo>
                <a:lnTo>
                  <a:pt x="7702833" y="0"/>
                </a:lnTo>
                <a:lnTo>
                  <a:pt x="7702833" y="9719664"/>
                </a:lnTo>
                <a:lnTo>
                  <a:pt x="0" y="9719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508426" y="4510996"/>
            <a:ext cx="5115843" cy="1265008"/>
          </a:xfrm>
          <a:custGeom>
            <a:avLst/>
            <a:gdLst/>
            <a:ahLst/>
            <a:cxnLst/>
            <a:rect r="r" b="b" t="t" l="l"/>
            <a:pathLst>
              <a:path h="1265008" w="5115843">
                <a:moveTo>
                  <a:pt x="0" y="0"/>
                </a:moveTo>
                <a:lnTo>
                  <a:pt x="5115843" y="0"/>
                </a:lnTo>
                <a:lnTo>
                  <a:pt x="5115843" y="1265008"/>
                </a:lnTo>
                <a:lnTo>
                  <a:pt x="0" y="1265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5675" y="3306080"/>
            <a:ext cx="3883517" cy="325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5"/>
              </a:lnSpc>
            </a:pPr>
            <a:r>
              <a:rPr lang="en-US" sz="18646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MER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21117" y="629478"/>
            <a:ext cx="4209306" cy="39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Modelagem Conceitual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46319" y="0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5" y="0"/>
                </a:lnTo>
                <a:lnTo>
                  <a:pt x="40923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47814" y="4559516"/>
            <a:ext cx="5115843" cy="1265008"/>
          </a:xfrm>
          <a:custGeom>
            <a:avLst/>
            <a:gdLst/>
            <a:ahLst/>
            <a:cxnLst/>
            <a:rect r="r" b="b" t="t" l="l"/>
            <a:pathLst>
              <a:path h="1265008" w="5115843">
                <a:moveTo>
                  <a:pt x="0" y="0"/>
                </a:moveTo>
                <a:lnTo>
                  <a:pt x="5115843" y="0"/>
                </a:lnTo>
                <a:lnTo>
                  <a:pt x="5115843" y="1265009"/>
                </a:lnTo>
                <a:lnTo>
                  <a:pt x="0" y="12650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293992" y="2495540"/>
            <a:ext cx="4092356" cy="4114800"/>
          </a:xfrm>
          <a:custGeom>
            <a:avLst/>
            <a:gdLst/>
            <a:ahLst/>
            <a:cxnLst/>
            <a:rect r="r" b="b" t="t" l="l"/>
            <a:pathLst>
              <a:path h="4114800" w="4092356">
                <a:moveTo>
                  <a:pt x="0" y="0"/>
                </a:moveTo>
                <a:lnTo>
                  <a:pt x="4092356" y="0"/>
                </a:lnTo>
                <a:lnTo>
                  <a:pt x="4092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28684" y="2057400"/>
            <a:ext cx="9011412" cy="7765299"/>
          </a:xfrm>
          <a:custGeom>
            <a:avLst/>
            <a:gdLst/>
            <a:ahLst/>
            <a:cxnLst/>
            <a:rect r="r" b="b" t="t" l="l"/>
            <a:pathLst>
              <a:path h="7765299" w="9011412">
                <a:moveTo>
                  <a:pt x="0" y="0"/>
                </a:moveTo>
                <a:lnTo>
                  <a:pt x="9011411" y="0"/>
                </a:lnTo>
                <a:lnTo>
                  <a:pt x="9011411" y="7765299"/>
                </a:lnTo>
                <a:lnTo>
                  <a:pt x="0" y="77652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1133" t="0" r="-35785" b="0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368349" y="3354600"/>
            <a:ext cx="3883517" cy="325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105"/>
              </a:lnSpc>
            </a:pPr>
            <a:r>
              <a:rPr lang="en-US" sz="18646">
                <a:solidFill>
                  <a:srgbClr val="000000"/>
                </a:solidFill>
                <a:latin typeface="Sugo Display"/>
                <a:ea typeface="Sugo Display"/>
                <a:cs typeface="Sugo Display"/>
                <a:sym typeface="Sugo Display"/>
              </a:rPr>
              <a:t>MLR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04544" y="852901"/>
            <a:ext cx="5267623" cy="39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Modelagem Lógica Relacional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18019" y="2330675"/>
            <a:ext cx="9414022" cy="5648413"/>
          </a:xfrm>
          <a:custGeom>
            <a:avLst/>
            <a:gdLst/>
            <a:ahLst/>
            <a:cxnLst/>
            <a:rect r="r" b="b" t="t" l="l"/>
            <a:pathLst>
              <a:path h="5648413" w="9414022">
                <a:moveTo>
                  <a:pt x="0" y="0"/>
                </a:moveTo>
                <a:lnTo>
                  <a:pt x="9414023" y="0"/>
                </a:lnTo>
                <a:lnTo>
                  <a:pt x="9414023" y="5648413"/>
                </a:lnTo>
                <a:lnTo>
                  <a:pt x="0" y="5648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50248" y="852901"/>
            <a:ext cx="3776216" cy="399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Cr</a:t>
            </a:r>
            <a:r>
              <a:rPr lang="en-US" sz="2956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iação no supabase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291" r="0" b="-8329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8761" y="590775"/>
            <a:ext cx="7178025" cy="7505540"/>
          </a:xfrm>
          <a:custGeom>
            <a:avLst/>
            <a:gdLst/>
            <a:ahLst/>
            <a:cxnLst/>
            <a:rect r="r" b="b" t="t" l="l"/>
            <a:pathLst>
              <a:path h="7505540" w="7178025">
                <a:moveTo>
                  <a:pt x="0" y="0"/>
                </a:moveTo>
                <a:lnTo>
                  <a:pt x="7178025" y="0"/>
                </a:lnTo>
                <a:lnTo>
                  <a:pt x="7178025" y="7505540"/>
                </a:lnTo>
                <a:lnTo>
                  <a:pt x="0" y="7505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23651" y="2445487"/>
            <a:ext cx="3796116" cy="3796116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-50093" b="0"/>
              </a:stretch>
            </a:blipFill>
            <a:ln w="1143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6336395" y="3082835"/>
            <a:ext cx="10037565" cy="2811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699"/>
              </a:lnSpc>
            </a:pPr>
            <a:r>
              <a:rPr lang="en-US" sz="20699">
                <a:solidFill>
                  <a:srgbClr val="DFDFE0"/>
                </a:solidFill>
                <a:latin typeface="Sugo Display"/>
                <a:ea typeface="Sugo Display"/>
                <a:cs typeface="Sugo Display"/>
                <a:sym typeface="Sugo Display"/>
              </a:rPr>
              <a:t>OBRIGADO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36395" y="4249784"/>
            <a:ext cx="10037565" cy="2101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75"/>
              </a:lnSpc>
            </a:pPr>
            <a:r>
              <a:rPr lang="en-US" sz="15310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DAGuwbN6gSI</dc:identifier>
  <dcterms:modified xsi:type="dcterms:W3CDTF">2011-08-01T06:04:30Z</dcterms:modified>
  <cp:revision>1</cp:revision>
  <dc:title>Projeto de Completo</dc:title>
</cp:coreProperties>
</file>