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A+QPW1KWpdx6fZ9pHSl5ww9XV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a878111e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6a878111e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2acd86ea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362acd86ea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2acd86ea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362acd86ea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2acd86ea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362acd86ea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9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3333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9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 1">
  <p:cSld name="Em branco SESI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878e9b1d0_0_100"/>
          <p:cNvSpPr txBox="1"/>
          <p:nvPr>
            <p:ph type="title"/>
          </p:nvPr>
        </p:nvSpPr>
        <p:spPr>
          <a:xfrm>
            <a:off x="352926" y="190585"/>
            <a:ext cx="4209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36878e9b1d0_0_100"/>
          <p:cNvSpPr txBox="1"/>
          <p:nvPr>
            <p:ph idx="1" type="body"/>
          </p:nvPr>
        </p:nvSpPr>
        <p:spPr>
          <a:xfrm>
            <a:off x="352926" y="1209675"/>
            <a:ext cx="116064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g36878e9b1d0_0_100"/>
          <p:cNvSpPr txBox="1"/>
          <p:nvPr>
            <p:ph idx="2" type="body"/>
          </p:nvPr>
        </p:nvSpPr>
        <p:spPr>
          <a:xfrm>
            <a:off x="352926" y="1228725"/>
            <a:ext cx="117588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0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30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 1">
  <p:cSld name="Slide de título e Nome palestrante_1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6878e9b1d0_0_91"/>
          <p:cNvSpPr/>
          <p:nvPr/>
        </p:nvSpPr>
        <p:spPr>
          <a:xfrm>
            <a:off x="0" y="6494106"/>
            <a:ext cx="12192000" cy="36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g36878e9b1d0_0_91"/>
          <p:cNvSpPr txBox="1"/>
          <p:nvPr>
            <p:ph type="title"/>
          </p:nvPr>
        </p:nvSpPr>
        <p:spPr>
          <a:xfrm>
            <a:off x="232611" y="208341"/>
            <a:ext cx="11406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36878e9b1d0_0_91"/>
          <p:cNvSpPr txBox="1"/>
          <p:nvPr>
            <p:ph idx="1" type="subTitle"/>
          </p:nvPr>
        </p:nvSpPr>
        <p:spPr>
          <a:xfrm>
            <a:off x="85725" y="5788654"/>
            <a:ext cx="7481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8" name="Google Shape;28;g36878e9b1d0_0_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5219" y="6532243"/>
            <a:ext cx="816501" cy="2876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g36878e9b1d0_0_91"/>
          <p:cNvSpPr txBox="1"/>
          <p:nvPr>
            <p:ph idx="2" type="body"/>
          </p:nvPr>
        </p:nvSpPr>
        <p:spPr>
          <a:xfrm>
            <a:off x="911392" y="2671345"/>
            <a:ext cx="96864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 1">
  <p:cSld name="Somente título SESI"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6878e9b1d0_0_97"/>
          <p:cNvSpPr txBox="1"/>
          <p:nvPr>
            <p:ph type="title"/>
          </p:nvPr>
        </p:nvSpPr>
        <p:spPr>
          <a:xfrm>
            <a:off x="344907" y="252836"/>
            <a:ext cx="10792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36878e9b1d0_0_97"/>
          <p:cNvSpPr txBox="1"/>
          <p:nvPr>
            <p:ph idx="1" type="body"/>
          </p:nvPr>
        </p:nvSpPr>
        <p:spPr>
          <a:xfrm>
            <a:off x="352926" y="882316"/>
            <a:ext cx="11606400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32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32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0" name="Google Shape;40;p32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32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32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32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32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32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32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32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3" name="Google Shape;7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8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a878111e4_0_6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Adicionando Colabordores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36a878111e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9488"/>
            <a:ext cx="11887198" cy="42010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6a878111e4_0_6"/>
          <p:cNvSpPr txBox="1"/>
          <p:nvPr/>
        </p:nvSpPr>
        <p:spPr>
          <a:xfrm>
            <a:off x="0" y="5369050"/>
            <a:ext cx="11887200" cy="8928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270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 o usuário será direcionado ao repositório de colaboração no perfil do solicitante e ja com permissão de colaborar com o conteudo.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0" y="862475"/>
            <a:ext cx="12192000" cy="4002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 equipe de três pessoas com os colegas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Definam entre si o participante master da equipe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participante master deverá criar um repositório nop seu Git Hub e adicionar os demais componentes como colaboradores deste repositório.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repositório devrá conter uma página HTML com a apresentação da equipe com um nome para a equipe e apresentação pessoal de cada individuo, seguindo o modelo proposto a seguir.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componente deverá efetuar atualizações ao conteudo do repositório referente, principalmente, a sua apressentação pessoal.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Push e Pull no terminal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8125" y="817850"/>
            <a:ext cx="7456500" cy="1923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fazer um push em um repositório do GitHub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4200" lvl="1" marL="1028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4200" lvl="1" marL="1028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–m “mensagem de commit”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4200" lvl="1" marL="1028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–u origin main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14261" l="0" r="33232" t="10345"/>
          <a:stretch/>
        </p:blipFill>
        <p:spPr>
          <a:xfrm>
            <a:off x="7743827" y="1019791"/>
            <a:ext cx="3898899" cy="2587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1" y="3083575"/>
            <a:ext cx="7456500" cy="969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fazer um pull de um repositório do GitHub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4200" lvl="1" marL="1028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4">
            <a:alphaModFix/>
          </a:blip>
          <a:srcRect b="14936" l="0" r="2901" t="13664"/>
          <a:stretch/>
        </p:blipFill>
        <p:spPr>
          <a:xfrm>
            <a:off x="3456976" y="4218037"/>
            <a:ext cx="5278048" cy="221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838200" y="2703025"/>
            <a:ext cx="10765212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Professor: </a:t>
            </a:r>
            <a:r>
              <a:rPr lang="pt-B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Irlândio Oliveira</a:t>
            </a:r>
            <a:endParaRPr/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838199" y="882649"/>
            <a:ext cx="99741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/>
              <a:t>Colaboração no Git 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048000" y="209913"/>
            <a:ext cx="60960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Adicionando Colaboradores</a:t>
            </a:r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185100" y="835250"/>
            <a:ext cx="6705000" cy="29400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 colaboradores a um repositório no GitHub significa conceder acesso a outras pessoas para que elas possam contribuir com o projeto. 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500" y="897844"/>
            <a:ext cx="4997102" cy="221589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185100" y="4142150"/>
            <a:ext cx="11854500" cy="18009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permite que vários desenvolvedores trabalhem no mesmo código simultaneamente, facilitando a colaboração e o desenvolvimento em equipe.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Adicionando Colaboradores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813"/>
            <a:ext cx="11496676" cy="5807788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7"/>
          <p:cNvSpPr/>
          <p:nvPr/>
        </p:nvSpPr>
        <p:spPr>
          <a:xfrm>
            <a:off x="7135100" y="1316175"/>
            <a:ext cx="1212300" cy="535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152400" y="2286075"/>
            <a:ext cx="3172800" cy="16932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270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Selecione o repositório e a aba </a:t>
            </a: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Setings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(Configurações)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2acd86eab_0_3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Adicionando Colaboradores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362acd86ea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75" y="745425"/>
            <a:ext cx="10972851" cy="566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62acd86eab_0_3"/>
          <p:cNvSpPr/>
          <p:nvPr/>
        </p:nvSpPr>
        <p:spPr>
          <a:xfrm>
            <a:off x="3048000" y="2216725"/>
            <a:ext cx="2424600" cy="311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62acd86eab_0_3"/>
          <p:cNvSpPr/>
          <p:nvPr/>
        </p:nvSpPr>
        <p:spPr>
          <a:xfrm>
            <a:off x="7529950" y="5527950"/>
            <a:ext cx="2424600" cy="311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62acd86eab_0_3"/>
          <p:cNvSpPr txBox="1"/>
          <p:nvPr/>
        </p:nvSpPr>
        <p:spPr>
          <a:xfrm>
            <a:off x="0" y="2582400"/>
            <a:ext cx="3172800" cy="21702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270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Selecione </a:t>
            </a: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Collaboratores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(Colaboradores)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Selecione Add people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2acd86eab_0_9"/>
          <p:cNvSpPr txBox="1"/>
          <p:nvPr>
            <p:ph type="title"/>
          </p:nvPr>
        </p:nvSpPr>
        <p:spPr>
          <a:xfrm>
            <a:off x="3048000" y="209913"/>
            <a:ext cx="6096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Adicionando Colaboradores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62acd86eab_0_9"/>
          <p:cNvSpPr/>
          <p:nvPr/>
        </p:nvSpPr>
        <p:spPr>
          <a:xfrm>
            <a:off x="7135100" y="1316175"/>
            <a:ext cx="1212300" cy="535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362acd86ea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00550"/>
            <a:ext cx="11370825" cy="558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62acd86eab_0_9"/>
          <p:cNvSpPr txBox="1"/>
          <p:nvPr/>
        </p:nvSpPr>
        <p:spPr>
          <a:xfrm>
            <a:off x="0" y="2582400"/>
            <a:ext cx="3172800" cy="33708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270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modal pesquise o nome de usuário e selecione-o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todos os usuários a serem inseridos como colaboradores.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2acd86eab_0_15"/>
          <p:cNvSpPr txBox="1"/>
          <p:nvPr>
            <p:ph type="title"/>
          </p:nvPr>
        </p:nvSpPr>
        <p:spPr>
          <a:xfrm>
            <a:off x="1420100" y="209925"/>
            <a:ext cx="10044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Aceitando solicitações de </a:t>
            </a: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 Colaboração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362acd86ea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7034"/>
            <a:ext cx="12039600" cy="56037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62acd86eab_0_15"/>
          <p:cNvSpPr/>
          <p:nvPr/>
        </p:nvSpPr>
        <p:spPr>
          <a:xfrm>
            <a:off x="152400" y="1593250"/>
            <a:ext cx="3103500" cy="2078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62acd86eab_0_15"/>
          <p:cNvSpPr txBox="1"/>
          <p:nvPr/>
        </p:nvSpPr>
        <p:spPr>
          <a:xfrm>
            <a:off x="5867375" y="1246800"/>
            <a:ext cx="5978400" cy="16932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270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perfil do convidado será exibido um convite selecionando no nome do perfil a esquerda e em </a:t>
            </a: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organizations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097"/>
            <a:ext cx="12192001" cy="510780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/>
        </p:nvSpPr>
        <p:spPr>
          <a:xfrm>
            <a:off x="6096000" y="4289700"/>
            <a:ext cx="5978400" cy="8928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270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Será exibida a opção de aceitar o convite.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3429000" y="2320625"/>
            <a:ext cx="8278200" cy="1108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 txBox="1"/>
          <p:nvPr>
            <p:ph type="title"/>
          </p:nvPr>
        </p:nvSpPr>
        <p:spPr>
          <a:xfrm>
            <a:off x="1420100" y="209925"/>
            <a:ext cx="10044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Aceitando solicitações de  Colaboração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75" y="914388"/>
            <a:ext cx="64293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0" y="1627900"/>
            <a:ext cx="4745100" cy="1693200"/>
          </a:xfrm>
          <a:prstGeom prst="rect">
            <a:avLst/>
          </a:prstGeom>
          <a:solidFill>
            <a:srgbClr val="EDB71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270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clicar será solicitada a confirmação e as informações básicas do solicitante.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"/>
          <p:cNvSpPr txBox="1"/>
          <p:nvPr>
            <p:ph type="title"/>
          </p:nvPr>
        </p:nvSpPr>
        <p:spPr>
          <a:xfrm>
            <a:off x="1420100" y="209925"/>
            <a:ext cx="10044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Aceitando solicitações de  Colaboração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