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Sistema Web para Controle de Eventos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Equipe: [Nomes dos Alunos]</a:t>
            </a:r>
          </a:p>
          <a:p>
            <a:r>
              <a:t>Curso Técnico em Desenvolvimento de Sistemas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Definição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Classificação: Projeto</a:t>
            </a:r>
          </a:p>
          <a:p>
            <a:r>
              <a:t>Justificativa da escolha</a:t>
            </a:r>
          </a:p>
          <a:p>
            <a:r>
              <a:t>Problema a ser resolvido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Termo de Abertura (Resumo)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</a:t>
            </a:r>
          </a:p>
          <a:p>
            <a:r>
              <a:t>Escopo</a:t>
            </a:r>
          </a:p>
          <a:p>
            <a:r>
              <a:t>Stakeholders</a:t>
            </a:r>
          </a:p>
          <a:p>
            <a:r>
              <a:t>Restrições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Ciclo de Vida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Iniciação, Planejamento, Execução, Monitoramento e Encerramento</a:t>
            </a:r>
          </a:p>
          <a:p>
            <a:r>
              <a:t>Entregas previstas em cada fase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Escolha da 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Tradicional ou Ágil?</a:t>
            </a:r>
          </a:p>
          <a:p>
            <a:r>
              <a:t>Justificativa baseada no tipo de projeto</a:t>
            </a:r>
          </a:p>
          <a:p>
            <a:r>
              <a:t>Vantagens da abordagem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Conclusão geral</a:t>
            </a:r>
          </a:p>
          <a:p>
            <a:r>
              <a:t>Dificuldades encontradas</a:t>
            </a:r>
          </a:p>
          <a:p>
            <a:r>
              <a:t>Lições aprendidas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84</Words>
  <Application>Microsoft Office PowerPoint</Application>
  <PresentationFormat>Apresentação na tela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Sistema Web para Controle de Eventos</vt:lpstr>
      <vt:lpstr>Definição do Projeto</vt:lpstr>
      <vt:lpstr>Termo de Abertura (Resumo)</vt:lpstr>
      <vt:lpstr>Ciclo de Vida do Projeto</vt:lpstr>
      <vt:lpstr>Escolha da Metodologia</vt:lpstr>
      <vt:lpstr>Encerramento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Usuario</dc:creator>
  <cp:keywords/>
  <dc:description>generated using python-pptx</dc:description>
  <cp:lastModifiedBy>ARQUELAU PASTA</cp:lastModifiedBy>
  <cp:revision>1</cp:revision>
  <dcterms:created xsi:type="dcterms:W3CDTF">2013-01-27T09:14:16Z</dcterms:created>
  <dcterms:modified xsi:type="dcterms:W3CDTF">2025-08-05T00:18:13Z</dcterms:modified>
  <cp:category/>
</cp:coreProperties>
</file>