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2" r:id="rId7"/>
    <p:sldId id="264" r:id="rId8"/>
    <p:sldId id="268" r:id="rId9"/>
    <p:sldId id="269" r:id="rId10"/>
    <p:sldId id="265" r:id="rId11"/>
    <p:sldId id="270" r:id="rId12"/>
    <p:sldId id="271" r:id="rId13"/>
    <p:sldId id="272" r:id="rId14"/>
    <p:sldId id="266" r:id="rId15"/>
    <p:sldId id="267" r:id="rId16"/>
    <p:sldId id="273" r:id="rId17"/>
    <p:sldId id="274" r:id="rId18"/>
    <p:sldId id="258" r:id="rId19"/>
    <p:sldId id="25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13" Type="http://schemas.openxmlformats.org/officeDocument/2006/relationships/image" Target="../media/image26.JPG"/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12" Type="http://schemas.openxmlformats.org/officeDocument/2006/relationships/image" Target="../media/image25.JPG"/><Relationship Id="rId17" Type="http://schemas.openxmlformats.org/officeDocument/2006/relationships/image" Target="../media/image30.JPG"/><Relationship Id="rId2" Type="http://schemas.openxmlformats.org/officeDocument/2006/relationships/image" Target="../media/image15.JPG"/><Relationship Id="rId16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11" Type="http://schemas.openxmlformats.org/officeDocument/2006/relationships/image" Target="../media/image24.JPG"/><Relationship Id="rId5" Type="http://schemas.openxmlformats.org/officeDocument/2006/relationships/image" Target="../media/image18.JPG"/><Relationship Id="rId15" Type="http://schemas.openxmlformats.org/officeDocument/2006/relationships/image" Target="../media/image28.JPG"/><Relationship Id="rId10" Type="http://schemas.openxmlformats.org/officeDocument/2006/relationships/image" Target="../media/image23.JPG"/><Relationship Id="rId4" Type="http://schemas.openxmlformats.org/officeDocument/2006/relationships/image" Target="../media/image17.JPG"/><Relationship Id="rId9" Type="http://schemas.openxmlformats.org/officeDocument/2006/relationships/image" Target="../media/image22.JPG"/><Relationship Id="rId14" Type="http://schemas.openxmlformats.org/officeDocument/2006/relationships/image" Target="../media/image2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8465-49E7-4BF9-AAD4-33A9E0378C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Reservation Cinemas ticket 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5E061-E7D9-40AD-9634-E07C4ADD5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6721299" cy="1777999"/>
          </a:xfrm>
        </p:spPr>
        <p:txBody>
          <a:bodyPr/>
          <a:lstStyle/>
          <a:p>
            <a:r>
              <a:rPr lang="id-ID" dirty="0"/>
              <a:t>Muhammad Ilham Habibie</a:t>
            </a:r>
          </a:p>
          <a:p>
            <a:r>
              <a:rPr lang="id-ID" dirty="0"/>
              <a:t>Wahidatin Haqqur Rahmah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84008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0D08-980A-4B21-A91D-F1237573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107243"/>
            <a:ext cx="3041121" cy="1507067"/>
          </a:xfrm>
        </p:spPr>
        <p:txBody>
          <a:bodyPr/>
          <a:lstStyle/>
          <a:p>
            <a:r>
              <a:rPr lang="id-ID" i="1" dirty="0"/>
              <a:t>ACTIVITY </a:t>
            </a:r>
            <a:endParaRPr lang="en-ID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EF913E-D523-458D-919E-FECCE84FC3A3}"/>
              </a:ext>
            </a:extLst>
          </p:cNvPr>
          <p:cNvSpPr txBox="1"/>
          <p:nvPr/>
        </p:nvSpPr>
        <p:spPr>
          <a:xfrm>
            <a:off x="379413" y="1219230"/>
            <a:ext cx="2125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i="1" dirty="0"/>
              <a:t>RESERV</a:t>
            </a:r>
            <a:endParaRPr lang="en-ID" sz="20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BC877-831F-459F-8A27-B164A7634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061" y="1126742"/>
            <a:ext cx="4312333" cy="5624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DA8DEE-44E9-4994-809A-245544947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322" y="1149656"/>
            <a:ext cx="4625008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1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0D08-980A-4B21-A91D-F1237573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3" y="107243"/>
            <a:ext cx="3013144" cy="1507067"/>
          </a:xfrm>
        </p:spPr>
        <p:txBody>
          <a:bodyPr/>
          <a:lstStyle/>
          <a:p>
            <a:r>
              <a:rPr lang="id-ID" i="1" dirty="0"/>
              <a:t>Activity </a:t>
            </a:r>
            <a:endParaRPr lang="en-ID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E9792-DF2D-44D4-A168-C41D625945AE}"/>
              </a:ext>
            </a:extLst>
          </p:cNvPr>
          <p:cNvSpPr txBox="1"/>
          <p:nvPr/>
        </p:nvSpPr>
        <p:spPr>
          <a:xfrm>
            <a:off x="379413" y="1219230"/>
            <a:ext cx="1422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i="1" dirty="0"/>
              <a:t>ORDER</a:t>
            </a:r>
            <a:endParaRPr lang="en-ID" sz="20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ECE8A6-AA0D-465C-B93F-E72C33A43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652" y="1092078"/>
            <a:ext cx="5027009" cy="56586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04BBFE-0B72-467C-A29D-039670821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661" y="2356431"/>
            <a:ext cx="4622285" cy="352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93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0D08-980A-4B21-A91D-F1237573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107243"/>
            <a:ext cx="3041121" cy="1507067"/>
          </a:xfrm>
        </p:spPr>
        <p:txBody>
          <a:bodyPr/>
          <a:lstStyle/>
          <a:p>
            <a:r>
              <a:rPr lang="id-ID" i="1" dirty="0"/>
              <a:t>ACTIVITY </a:t>
            </a:r>
            <a:endParaRPr lang="en-ID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EF913E-D523-458D-919E-FECCE84FC3A3}"/>
              </a:ext>
            </a:extLst>
          </p:cNvPr>
          <p:cNvSpPr txBox="1"/>
          <p:nvPr/>
        </p:nvSpPr>
        <p:spPr>
          <a:xfrm>
            <a:off x="379413" y="1219230"/>
            <a:ext cx="2125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i="1" dirty="0"/>
              <a:t>RESERV</a:t>
            </a:r>
            <a:endParaRPr lang="en-ID" sz="20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BC877-831F-459F-8A27-B164A7634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061" y="1126742"/>
            <a:ext cx="4312333" cy="5624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DA8DEE-44E9-4994-809A-245544947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322" y="1149656"/>
            <a:ext cx="4625008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86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0D08-980A-4B21-A91D-F1237573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107243"/>
            <a:ext cx="3041121" cy="1507067"/>
          </a:xfrm>
        </p:spPr>
        <p:txBody>
          <a:bodyPr/>
          <a:lstStyle/>
          <a:p>
            <a:r>
              <a:rPr lang="id-ID" i="1" dirty="0"/>
              <a:t>ACTIVITY </a:t>
            </a:r>
            <a:endParaRPr lang="en-ID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EF913E-D523-458D-919E-FECCE84FC3A3}"/>
              </a:ext>
            </a:extLst>
          </p:cNvPr>
          <p:cNvSpPr txBox="1"/>
          <p:nvPr/>
        </p:nvSpPr>
        <p:spPr>
          <a:xfrm>
            <a:off x="379413" y="1219230"/>
            <a:ext cx="2125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i="1" dirty="0"/>
              <a:t>RESERV</a:t>
            </a:r>
            <a:endParaRPr lang="en-ID" sz="20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BC877-831F-459F-8A27-B164A7634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061" y="1126742"/>
            <a:ext cx="4312333" cy="5624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DA8DEE-44E9-4994-809A-245544947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322" y="1149656"/>
            <a:ext cx="4625008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57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0D08-980A-4B21-A91D-F1237573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107243"/>
            <a:ext cx="3940797" cy="1507067"/>
          </a:xfrm>
        </p:spPr>
        <p:txBody>
          <a:bodyPr/>
          <a:lstStyle/>
          <a:p>
            <a:r>
              <a:rPr lang="id-ID" dirty="0"/>
              <a:t>TABLE DATABASE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678F7F-5C82-45FD-A0A5-6F303D9A3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49" y="1614310"/>
            <a:ext cx="2324100" cy="819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AB9689-9CE2-42AB-8426-40E922BEA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354" y="2388723"/>
            <a:ext cx="1276350" cy="1019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2D0274-53F7-4E51-A8E2-FCB193024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49" y="2540668"/>
            <a:ext cx="4366224" cy="819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8FA462-56D6-4E24-9E07-BA1DD239D5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2491" y="3644142"/>
            <a:ext cx="2442172" cy="10096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92EE47-2136-4D2E-ABB5-7702D92677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472" y="3545239"/>
            <a:ext cx="4105275" cy="7905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11E14C-5ED3-4142-A7E9-0BB3F26E9A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2937" y="1836182"/>
            <a:ext cx="5239690" cy="14759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47F1681-1386-4F95-9B62-C5760EF4BA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5282" y="4457418"/>
            <a:ext cx="2916842" cy="134623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3E75B2-D034-4B35-B231-2C50B161E3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8796" y="3513008"/>
            <a:ext cx="3274459" cy="7810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B5C3B2B-204B-447A-9043-020DCDDE4B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36506" y="4438773"/>
            <a:ext cx="2896481" cy="1219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3CF43DD-4240-4081-B717-BA952F5B53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2549" y="4433907"/>
            <a:ext cx="1871663" cy="126463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A80B01B-90C8-416F-84FC-2818188E0A6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96318" y="1679604"/>
            <a:ext cx="2357818" cy="60400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CDD4F53-B4AF-41B0-B613-70A2E85FF18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91212" y="889137"/>
            <a:ext cx="2978209" cy="7810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7ABE398-FFC3-4536-8DBF-4182C6D9ADC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35795" y="1099160"/>
            <a:ext cx="1998593" cy="57102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1096B8A-ACEE-4907-A4F0-71F94C2E476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020175" y="4798894"/>
            <a:ext cx="3095626" cy="197794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68B25C7-C3FA-4126-B934-BEA49E73E7A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65600" y="3457253"/>
            <a:ext cx="1123488" cy="83680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9A527D1-D480-4BE3-A9ED-0D44A86B601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7646" y="5908764"/>
            <a:ext cx="8114477" cy="84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55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0D08-980A-4B21-A91D-F1237573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107243"/>
            <a:ext cx="3041121" cy="1507067"/>
          </a:xfrm>
        </p:spPr>
        <p:txBody>
          <a:bodyPr/>
          <a:lstStyle/>
          <a:p>
            <a:r>
              <a:rPr lang="id-ID" dirty="0"/>
              <a:t>procedure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477632-91A0-458C-A258-1C61AB348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" y="1504950"/>
            <a:ext cx="5716587" cy="1924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EB39A0-C9BD-4FE3-9714-90116002E860}"/>
              </a:ext>
            </a:extLst>
          </p:cNvPr>
          <p:cNvSpPr txBox="1"/>
          <p:nvPr/>
        </p:nvSpPr>
        <p:spPr>
          <a:xfrm>
            <a:off x="490330" y="1192696"/>
            <a:ext cx="293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Choose Movie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6A0968-53A7-417E-A504-1537D5646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697" y="1504950"/>
            <a:ext cx="4181475" cy="1524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ED3987-DFAE-456E-A178-B10F701073BA}"/>
              </a:ext>
            </a:extLst>
          </p:cNvPr>
          <p:cNvSpPr txBox="1"/>
          <p:nvPr/>
        </p:nvSpPr>
        <p:spPr>
          <a:xfrm>
            <a:off x="6633367" y="1134391"/>
            <a:ext cx="293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Choose Now Playing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43080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0D08-980A-4B21-A91D-F1237573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107243"/>
            <a:ext cx="3041121" cy="1507067"/>
          </a:xfrm>
        </p:spPr>
        <p:txBody>
          <a:bodyPr/>
          <a:lstStyle/>
          <a:p>
            <a:r>
              <a:rPr lang="id-ID" dirty="0"/>
              <a:t>dEskripsi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AB1B99-0DA3-4790-ABF4-1921083C275B}"/>
              </a:ext>
            </a:extLst>
          </p:cNvPr>
          <p:cNvSpPr txBox="1"/>
          <p:nvPr/>
        </p:nvSpPr>
        <p:spPr>
          <a:xfrm>
            <a:off x="982134" y="1859339"/>
            <a:ext cx="88391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dirty="0"/>
              <a:t>	</a:t>
            </a:r>
            <a:r>
              <a:rPr lang="id-ID" i="1" dirty="0"/>
              <a:t>Reservation cinemas ticket </a:t>
            </a:r>
            <a:r>
              <a:rPr lang="id-ID" dirty="0"/>
              <a:t>(Sistem Reservasi Tiket Bioskop) adalah sistem yang dapat mengoptimasikan penjualan tiket film layar lebar yang biasanya masih dilakukan secara manual yaitu berdiri / berbaris dalam antrean didepan kasir penjualan tiket yang ada pada gedung bioskop demi tidak melewatkan film layar lebar yang akan ditayang kan pada hari tersebut.</a:t>
            </a:r>
          </a:p>
          <a:p>
            <a:pPr algn="just"/>
            <a:r>
              <a:rPr lang="id-ID" dirty="0"/>
              <a:t>	Dengan </a:t>
            </a:r>
            <a:r>
              <a:rPr lang="id-ID" i="1" dirty="0"/>
              <a:t>software </a:t>
            </a:r>
            <a:r>
              <a:rPr lang="id-ID" dirty="0"/>
              <a:t>ini </a:t>
            </a:r>
            <a:r>
              <a:rPr lang="id-ID" i="1" dirty="0"/>
              <a:t>user </a:t>
            </a:r>
            <a:r>
              <a:rPr lang="id-ID" dirty="0"/>
              <a:t>(pengguna) dapat melakukan pemesanan tiket film layar lebar yang akan ditayangkan oleh sejumlah studio bioskop yang ada di JAKARTA secara </a:t>
            </a:r>
            <a:r>
              <a:rPr lang="id-ID" i="1" dirty="0"/>
              <a:t>online </a:t>
            </a:r>
            <a:r>
              <a:rPr lang="id-ID" dirty="0"/>
              <a:t>dengan demikian kegiatan </a:t>
            </a:r>
            <a:r>
              <a:rPr lang="id-ID" i="1" dirty="0"/>
              <a:t>user </a:t>
            </a:r>
            <a:r>
              <a:rPr lang="id-ID" dirty="0"/>
              <a:t>(pengguna) yang sebelumnya harus membeli tiket dengan pergi ke bioskop secara manual dapat tergantikan dengan hanya membuka </a:t>
            </a:r>
            <a:r>
              <a:rPr lang="id-ID" i="1" dirty="0"/>
              <a:t>smartphone </a:t>
            </a:r>
            <a:r>
              <a:rPr lang="id-ID" dirty="0"/>
              <a:t>(telepon pintar) kemudian melakukan reservasi secara </a:t>
            </a:r>
            <a:r>
              <a:rPr lang="id-ID" i="1" dirty="0"/>
              <a:t>online.</a:t>
            </a:r>
            <a:endParaRPr lang="en-ID" i="1" dirty="0"/>
          </a:p>
        </p:txBody>
      </p:sp>
    </p:spTree>
    <p:extLst>
      <p:ext uri="{BB962C8B-B14F-4D97-AF65-F5344CB8AC3E}">
        <p14:creationId xmlns:p14="http://schemas.microsoft.com/office/powerpoint/2010/main" val="1800176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0D08-980A-4B21-A91D-F1237573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107243"/>
            <a:ext cx="3041121" cy="1507067"/>
          </a:xfrm>
        </p:spPr>
        <p:txBody>
          <a:bodyPr/>
          <a:lstStyle/>
          <a:p>
            <a:r>
              <a:rPr lang="id-ID" dirty="0"/>
              <a:t>dEskripsi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AB1B99-0DA3-4790-ABF4-1921083C275B}"/>
              </a:ext>
            </a:extLst>
          </p:cNvPr>
          <p:cNvSpPr txBox="1"/>
          <p:nvPr/>
        </p:nvSpPr>
        <p:spPr>
          <a:xfrm>
            <a:off x="982134" y="1859339"/>
            <a:ext cx="88391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dirty="0"/>
              <a:t>	</a:t>
            </a:r>
            <a:r>
              <a:rPr lang="id-ID" i="1" dirty="0"/>
              <a:t>Reservation cinemas ticket </a:t>
            </a:r>
            <a:r>
              <a:rPr lang="id-ID" dirty="0"/>
              <a:t>(Sistem Reservasi Tiket Bioskop) adalah sistem yang dapat mengoptimasikan penjualan tiket film layar lebar yang biasanya masih dilakukan secara manual yaitu berdiri / berbaris dalam antrean didepan kasir penjualan tiket yang ada pada gedung bioskop demi tidak melewatkan film layar lebar yang akan ditayang kan pada hari tersebut.</a:t>
            </a:r>
          </a:p>
          <a:p>
            <a:pPr algn="just"/>
            <a:r>
              <a:rPr lang="id-ID" dirty="0"/>
              <a:t>	Dengan </a:t>
            </a:r>
            <a:r>
              <a:rPr lang="id-ID" i="1" dirty="0"/>
              <a:t>software </a:t>
            </a:r>
            <a:r>
              <a:rPr lang="id-ID" dirty="0"/>
              <a:t>ini </a:t>
            </a:r>
            <a:r>
              <a:rPr lang="id-ID" i="1" dirty="0"/>
              <a:t>user </a:t>
            </a:r>
            <a:r>
              <a:rPr lang="id-ID" dirty="0"/>
              <a:t>(pengguna) dapat melakukan pemesanan tiket film layar lebar yang akan ditayangkan oleh sejumlah studio bioskop yang ada di JAKARTA secara </a:t>
            </a:r>
            <a:r>
              <a:rPr lang="id-ID" i="1" dirty="0"/>
              <a:t>online </a:t>
            </a:r>
            <a:r>
              <a:rPr lang="id-ID" dirty="0"/>
              <a:t>dengan demikian kegiatan </a:t>
            </a:r>
            <a:r>
              <a:rPr lang="id-ID" i="1" dirty="0"/>
              <a:t>user </a:t>
            </a:r>
            <a:r>
              <a:rPr lang="id-ID" dirty="0"/>
              <a:t>(pengguna) yang sebelumnya harus membeli tiket dengan pergi ke bioskop secara manual dapat tergantikan dengan hanya membuka </a:t>
            </a:r>
            <a:r>
              <a:rPr lang="id-ID" i="1" dirty="0"/>
              <a:t>smartphone </a:t>
            </a:r>
            <a:r>
              <a:rPr lang="id-ID" dirty="0"/>
              <a:t>(telepon pintar) kemudian melakukan reservasi secara </a:t>
            </a:r>
            <a:r>
              <a:rPr lang="id-ID" i="1" dirty="0"/>
              <a:t>online.</a:t>
            </a:r>
            <a:endParaRPr lang="en-ID" i="1" dirty="0"/>
          </a:p>
        </p:txBody>
      </p:sp>
    </p:spTree>
    <p:extLst>
      <p:ext uri="{BB962C8B-B14F-4D97-AF65-F5344CB8AC3E}">
        <p14:creationId xmlns:p14="http://schemas.microsoft.com/office/powerpoint/2010/main" val="2068598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938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F6641-2778-41D5-99C6-BFF1DFC46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FB2CE-8A7D-4EFF-BD45-ACED17BC5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106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0D08-980A-4B21-A91D-F1237573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107243"/>
            <a:ext cx="3041121" cy="1507067"/>
          </a:xfrm>
        </p:spPr>
        <p:txBody>
          <a:bodyPr/>
          <a:lstStyle/>
          <a:p>
            <a:r>
              <a:rPr lang="id-ID" dirty="0"/>
              <a:t>dEskripsi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AB1B99-0DA3-4790-ABF4-1921083C275B}"/>
              </a:ext>
            </a:extLst>
          </p:cNvPr>
          <p:cNvSpPr txBox="1"/>
          <p:nvPr/>
        </p:nvSpPr>
        <p:spPr>
          <a:xfrm>
            <a:off x="982134" y="1859339"/>
            <a:ext cx="88391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dirty="0"/>
              <a:t>	</a:t>
            </a:r>
            <a:r>
              <a:rPr lang="id-ID" i="1" dirty="0"/>
              <a:t>Reservation cinemas ticket </a:t>
            </a:r>
            <a:r>
              <a:rPr lang="id-ID" dirty="0"/>
              <a:t>(Sistem Reservasi Tiket Bioskop) adalah sistem yang dapat mengoptimasikan penjualan tiket film layar lebar yang biasanya masih dilakukan secara manual yaitu berdiri / berbaris dalam antrean didepan kasir penjualan tiket yang ada pada gedung bioskop demi tidak melewatkan film layar lebar yang akan ditayang kan pada hari tersebut.</a:t>
            </a:r>
          </a:p>
          <a:p>
            <a:pPr algn="just"/>
            <a:r>
              <a:rPr lang="id-ID" dirty="0"/>
              <a:t>	Dengan </a:t>
            </a:r>
            <a:r>
              <a:rPr lang="id-ID" i="1" dirty="0"/>
              <a:t>software </a:t>
            </a:r>
            <a:r>
              <a:rPr lang="id-ID" dirty="0"/>
              <a:t>ini </a:t>
            </a:r>
            <a:r>
              <a:rPr lang="id-ID" i="1" dirty="0"/>
              <a:t>user </a:t>
            </a:r>
            <a:r>
              <a:rPr lang="id-ID" dirty="0"/>
              <a:t>(pengguna) dapat melakukan pemesanan tiket film layar lebar yang akan ditayangkan oleh sejumlah studio bioskop yang ada di JAKARTA secara </a:t>
            </a:r>
            <a:r>
              <a:rPr lang="id-ID" i="1" dirty="0"/>
              <a:t>online </a:t>
            </a:r>
            <a:r>
              <a:rPr lang="id-ID" dirty="0"/>
              <a:t>dengan demikian kegiatan </a:t>
            </a:r>
            <a:r>
              <a:rPr lang="id-ID" i="1" dirty="0"/>
              <a:t>user </a:t>
            </a:r>
            <a:r>
              <a:rPr lang="id-ID" dirty="0"/>
              <a:t>(pengguna) yang sebelumnya harus membeli tiket dengan pergi ke bioskop secara manual dapat tergantikan dengan hanya membuka </a:t>
            </a:r>
            <a:r>
              <a:rPr lang="id-ID" i="1" dirty="0"/>
              <a:t>smartphone </a:t>
            </a:r>
            <a:r>
              <a:rPr lang="id-ID" dirty="0"/>
              <a:t>(telepon pintar) kemudian melakukan reservasi secara </a:t>
            </a:r>
            <a:r>
              <a:rPr lang="id-ID" i="1" dirty="0"/>
              <a:t>online.</a:t>
            </a:r>
            <a:endParaRPr lang="en-ID" i="1" dirty="0"/>
          </a:p>
        </p:txBody>
      </p:sp>
    </p:spTree>
    <p:extLst>
      <p:ext uri="{BB962C8B-B14F-4D97-AF65-F5344CB8AC3E}">
        <p14:creationId xmlns:p14="http://schemas.microsoft.com/office/powerpoint/2010/main" val="146335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0D08-980A-4B21-A91D-F1237573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1" y="107243"/>
            <a:ext cx="7048677" cy="1507067"/>
          </a:xfrm>
        </p:spPr>
        <p:txBody>
          <a:bodyPr/>
          <a:lstStyle/>
          <a:p>
            <a:r>
              <a:rPr lang="id-ID" i="1" dirty="0"/>
              <a:t>Reservation cinemas ticket</a:t>
            </a:r>
            <a:endParaRPr lang="en-ID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0F2E66-CCD1-469E-A225-E2AEC5F3561A}"/>
              </a:ext>
            </a:extLst>
          </p:cNvPr>
          <p:cNvSpPr txBox="1"/>
          <p:nvPr/>
        </p:nvSpPr>
        <p:spPr>
          <a:xfrm>
            <a:off x="1794933" y="1873956"/>
            <a:ext cx="72587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sz="2400" i="1" dirty="0">
                <a:hlinkClick r:id="rId2" action="ppaction://hlinksldjump"/>
              </a:rPr>
              <a:t>ENTITY RELATIONSHIP DIAGRAM</a:t>
            </a:r>
            <a:endParaRPr lang="id-ID" sz="2400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sz="2400" i="1" dirty="0">
                <a:hlinkClick r:id="rId3" action="ppaction://hlinksldjump"/>
              </a:rPr>
              <a:t>USECASE DIAGRAM</a:t>
            </a:r>
            <a:endParaRPr lang="id-ID" sz="2400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sz="2400" i="1" dirty="0">
                <a:hlinkClick r:id="rId4" action="ppaction://hlinksldjump"/>
              </a:rPr>
              <a:t>CLASS DIAGRAM</a:t>
            </a:r>
            <a:endParaRPr lang="id-ID" sz="2400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sz="2400" i="1" dirty="0">
                <a:hlinkClick r:id="rId3" action="ppaction://hlinksldjump"/>
              </a:rPr>
              <a:t>ACTIVITY DIAGRAM</a:t>
            </a:r>
            <a:endParaRPr lang="id-ID" sz="2400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sz="2400" i="1" dirty="0"/>
              <a:t>TABLE DATABASE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sz="2400" i="1" dirty="0"/>
              <a:t>PROCEDURE (VIEW MENU)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d-ID" sz="2400" i="1" dirty="0"/>
              <a:t>TRANSAKSI</a:t>
            </a:r>
          </a:p>
        </p:txBody>
      </p:sp>
    </p:spTree>
    <p:extLst>
      <p:ext uri="{BB962C8B-B14F-4D97-AF65-F5344CB8AC3E}">
        <p14:creationId xmlns:p14="http://schemas.microsoft.com/office/powerpoint/2010/main" val="369852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0D08-980A-4B21-A91D-F1237573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107243"/>
            <a:ext cx="8839198" cy="1473201"/>
          </a:xfrm>
        </p:spPr>
        <p:txBody>
          <a:bodyPr>
            <a:normAutofit/>
          </a:bodyPr>
          <a:lstStyle/>
          <a:p>
            <a:r>
              <a:rPr lang="id-ID" i="1" dirty="0"/>
              <a:t>ENTITY RELATIONSHIP DIAGRAM</a:t>
            </a:r>
            <a:endParaRPr lang="en-ID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327806-EBBD-4646-9DC0-972AB2F07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1403880"/>
            <a:ext cx="10246061" cy="507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9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0D08-980A-4B21-A91D-F1237573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107243"/>
            <a:ext cx="6608410" cy="1507067"/>
          </a:xfrm>
        </p:spPr>
        <p:txBody>
          <a:bodyPr/>
          <a:lstStyle/>
          <a:p>
            <a:r>
              <a:rPr lang="id-ID" i="1" dirty="0"/>
              <a:t>class diagram</a:t>
            </a:r>
            <a:endParaRPr lang="en-ID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2F36C-F3B2-4FC3-91C9-A392190E0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398" y="1166191"/>
            <a:ext cx="8426002" cy="558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0D08-980A-4B21-A91D-F1237573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107243"/>
            <a:ext cx="6439077" cy="1507067"/>
          </a:xfrm>
        </p:spPr>
        <p:txBody>
          <a:bodyPr/>
          <a:lstStyle/>
          <a:p>
            <a:r>
              <a:rPr lang="id-ID" i="1" dirty="0"/>
              <a:t>USECASE diagram</a:t>
            </a:r>
            <a:endParaRPr lang="en-ID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96CA9A-BFFE-487F-A166-2322CA13E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215" y="1353508"/>
            <a:ext cx="8440208" cy="539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16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0D08-980A-4B21-A91D-F1237573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3" y="107243"/>
            <a:ext cx="3013144" cy="1507067"/>
          </a:xfrm>
        </p:spPr>
        <p:txBody>
          <a:bodyPr/>
          <a:lstStyle/>
          <a:p>
            <a:r>
              <a:rPr lang="id-ID" i="1" dirty="0"/>
              <a:t>Activity </a:t>
            </a:r>
            <a:endParaRPr lang="en-ID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DF3E9E-4C32-4EEE-9079-B9A2A2676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4" y="1759166"/>
            <a:ext cx="4096485" cy="38796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1E9792-DF2D-44D4-A168-C41D625945AE}"/>
              </a:ext>
            </a:extLst>
          </p:cNvPr>
          <p:cNvSpPr txBox="1"/>
          <p:nvPr/>
        </p:nvSpPr>
        <p:spPr>
          <a:xfrm>
            <a:off x="379413" y="1219230"/>
            <a:ext cx="1422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/>
              <a:t>LOGIN</a:t>
            </a:r>
            <a:endParaRPr lang="en-ID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DF60D5-D629-4D87-89A5-94993D19A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828" y="518642"/>
            <a:ext cx="4134584" cy="34305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CFFB62-1055-4437-BC7C-9902D8BA78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16"/>
          <a:stretch/>
        </p:blipFill>
        <p:spPr>
          <a:xfrm>
            <a:off x="4437799" y="2884861"/>
            <a:ext cx="4439478" cy="387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47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0D08-980A-4B21-A91D-F1237573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3" y="107243"/>
            <a:ext cx="3013144" cy="1507067"/>
          </a:xfrm>
        </p:spPr>
        <p:txBody>
          <a:bodyPr/>
          <a:lstStyle/>
          <a:p>
            <a:r>
              <a:rPr lang="id-ID" i="1" dirty="0"/>
              <a:t>Activity </a:t>
            </a:r>
            <a:endParaRPr lang="en-ID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DF3E9E-4C32-4EEE-9079-B9A2A2676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4" y="1759166"/>
            <a:ext cx="4096485" cy="38796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1E9792-DF2D-44D4-A168-C41D625945AE}"/>
              </a:ext>
            </a:extLst>
          </p:cNvPr>
          <p:cNvSpPr txBox="1"/>
          <p:nvPr/>
        </p:nvSpPr>
        <p:spPr>
          <a:xfrm>
            <a:off x="379413" y="1219230"/>
            <a:ext cx="1422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/>
              <a:t>LOGOUT</a:t>
            </a:r>
            <a:endParaRPr lang="en-ID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DF60D5-D629-4D87-89A5-94993D19A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828" y="518642"/>
            <a:ext cx="4134584" cy="34305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CFFB62-1055-4437-BC7C-9902D8BA78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16"/>
          <a:stretch/>
        </p:blipFill>
        <p:spPr>
          <a:xfrm>
            <a:off x="4437799" y="2884861"/>
            <a:ext cx="4439478" cy="38796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39E614-7FFC-4FEE-8FAC-BA87E219B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7799" y="2884861"/>
            <a:ext cx="4653192" cy="38745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664791-2F29-44A4-B36B-898E9DCDDB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314" y="1764196"/>
            <a:ext cx="4133705" cy="3762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051F54-159B-406E-BD33-3F292EE7C3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5459" y="518642"/>
            <a:ext cx="4783348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99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0D08-980A-4B21-A91D-F1237573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3" y="107243"/>
            <a:ext cx="3013144" cy="1507067"/>
          </a:xfrm>
        </p:spPr>
        <p:txBody>
          <a:bodyPr/>
          <a:lstStyle/>
          <a:p>
            <a:r>
              <a:rPr lang="id-ID" i="1" dirty="0"/>
              <a:t>Activity </a:t>
            </a:r>
            <a:endParaRPr lang="en-ID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E9792-DF2D-44D4-A168-C41D625945AE}"/>
              </a:ext>
            </a:extLst>
          </p:cNvPr>
          <p:cNvSpPr txBox="1"/>
          <p:nvPr/>
        </p:nvSpPr>
        <p:spPr>
          <a:xfrm>
            <a:off x="379413" y="1219230"/>
            <a:ext cx="2125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i="1" dirty="0"/>
              <a:t>REGISTRATION</a:t>
            </a:r>
            <a:endParaRPr lang="en-ID" sz="2000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764956-9188-4B20-8754-1E911F968B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923" y="1219229"/>
            <a:ext cx="5425937" cy="553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5879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356</TotalTime>
  <Words>61</Words>
  <Application>Microsoft Office PowerPoint</Application>
  <PresentationFormat>Widescreen</PresentationFormat>
  <Paragraphs>41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Century Gothic</vt:lpstr>
      <vt:lpstr>Wingdings</vt:lpstr>
      <vt:lpstr>Wingdings 3</vt:lpstr>
      <vt:lpstr>Slice</vt:lpstr>
      <vt:lpstr>Reservation Cinemas ticket </vt:lpstr>
      <vt:lpstr>dEskripsi</vt:lpstr>
      <vt:lpstr>Reservation cinemas ticket</vt:lpstr>
      <vt:lpstr>ENTITY RELATIONSHIP DIAGRAM</vt:lpstr>
      <vt:lpstr>class diagram</vt:lpstr>
      <vt:lpstr>USECASE diagram</vt:lpstr>
      <vt:lpstr>Activity </vt:lpstr>
      <vt:lpstr>Activity </vt:lpstr>
      <vt:lpstr>Activity </vt:lpstr>
      <vt:lpstr>ACTIVITY </vt:lpstr>
      <vt:lpstr>Activity </vt:lpstr>
      <vt:lpstr>ACTIVITY </vt:lpstr>
      <vt:lpstr>ACTIVITY </vt:lpstr>
      <vt:lpstr>TABLE DATABASE</vt:lpstr>
      <vt:lpstr>procedure</vt:lpstr>
      <vt:lpstr>dEskripsi</vt:lpstr>
      <vt:lpstr>dEskripsi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Reservation Cinemas ticket “</dc:title>
  <dc:creator>wahidatin Haqqur Rahmah</dc:creator>
  <cp:lastModifiedBy>wahidatin Haqqur Rahmah</cp:lastModifiedBy>
  <cp:revision>14</cp:revision>
  <dcterms:created xsi:type="dcterms:W3CDTF">2019-01-22T01:13:50Z</dcterms:created>
  <dcterms:modified xsi:type="dcterms:W3CDTF">2019-01-22T07:10:06Z</dcterms:modified>
</cp:coreProperties>
</file>