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7" r:id="rId3"/>
    <p:sldId id="258" r:id="rId4"/>
    <p:sldId id="259" r:id="rId5"/>
    <p:sldId id="272" r:id="rId6"/>
    <p:sldId id="273" r:id="rId7"/>
    <p:sldId id="271" r:id="rId8"/>
    <p:sldId id="262" r:id="rId9"/>
    <p:sldId id="263" r:id="rId10"/>
    <p:sldId id="264" r:id="rId11"/>
    <p:sldId id="265" r:id="rId12"/>
    <p:sldId id="267" r:id="rId13"/>
    <p:sldId id="261" r:id="rId14"/>
    <p:sldId id="266" r:id="rId15"/>
    <p:sldId id="269" r:id="rId16"/>
    <p:sldId id="268" r:id="rId1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73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50" autoAdjust="0"/>
    <p:restoredTop sz="94660"/>
  </p:normalViewPr>
  <p:slideViewPr>
    <p:cSldViewPr snapToGrid="0">
      <p:cViewPr varScale="1">
        <p:scale>
          <a:sx n="86" d="100"/>
          <a:sy n="86" d="100"/>
        </p:scale>
        <p:origin x="6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6B1739-A387-4451-987D-9CDD441A8FEF}" type="doc">
      <dgm:prSet loTypeId="urn:microsoft.com/office/officeart/2005/8/layout/bProcess4" loCatId="process" qsTypeId="urn:microsoft.com/office/officeart/2005/8/quickstyle/simple1" qsCatId="simple" csTypeId="urn:microsoft.com/office/officeart/2005/8/colors/colorful5" csCatId="colorful" phldr="1"/>
      <dgm:spPr/>
      <dgm:t>
        <a:bodyPr/>
        <a:lstStyle/>
        <a:p>
          <a:endParaRPr lang="es-PE"/>
        </a:p>
      </dgm:t>
    </dgm:pt>
    <dgm:pt modelId="{3B3B223E-AA3C-4765-BCB3-9FED9846C9EA}">
      <dgm:prSet phldrT="[Texto]"/>
      <dgm:spPr/>
      <dgm:t>
        <a:bodyPr/>
        <a:lstStyle/>
        <a:p>
          <a:pPr>
            <a:buFont typeface="Wingdings" panose="05000000000000000000" pitchFamily="2" charset="2"/>
            <a:buChar char="v"/>
          </a:pPr>
          <a:r>
            <a:rPr lang="es-ES" dirty="0">
              <a:effectLst>
                <a:outerShdw blurRad="38100" dist="38100" dir="2700000" algn="tl">
                  <a:srgbClr val="000000">
                    <a:alpha val="43137"/>
                  </a:srgbClr>
                </a:outerShdw>
              </a:effectLst>
            </a:rPr>
            <a:t>Catalogo simple </a:t>
          </a:r>
          <a:endParaRPr lang="es-PE" dirty="0"/>
        </a:p>
      </dgm:t>
    </dgm:pt>
    <dgm:pt modelId="{414F5A86-53CA-45D2-A8E8-7CEF3D7D9E47}" type="parTrans" cxnId="{63689FB6-FAE0-4105-BE87-154369B66328}">
      <dgm:prSet/>
      <dgm:spPr/>
      <dgm:t>
        <a:bodyPr/>
        <a:lstStyle/>
        <a:p>
          <a:endParaRPr lang="es-PE"/>
        </a:p>
      </dgm:t>
    </dgm:pt>
    <dgm:pt modelId="{A6D24911-7CFB-43ED-BA6C-B0F97303465A}" type="sibTrans" cxnId="{63689FB6-FAE0-4105-BE87-154369B66328}">
      <dgm:prSet/>
      <dgm:spPr/>
      <dgm:t>
        <a:bodyPr/>
        <a:lstStyle/>
        <a:p>
          <a:endParaRPr lang="es-PE"/>
        </a:p>
      </dgm:t>
    </dgm:pt>
    <dgm:pt modelId="{812562AA-8975-477F-9E36-D46D867735A3}">
      <dgm:prSet phldrT="[Texto]"/>
      <dgm:spPr/>
      <dgm:t>
        <a:bodyPr/>
        <a:lstStyle/>
        <a:p>
          <a:pPr>
            <a:buFont typeface="Wingdings" panose="05000000000000000000" pitchFamily="2" charset="2"/>
            <a:buChar char="v"/>
          </a:pPr>
          <a:r>
            <a:rPr lang="es-ES" dirty="0">
              <a:effectLst>
                <a:outerShdw blurRad="38100" dist="38100" dir="2700000" algn="tl">
                  <a:srgbClr val="000000">
                    <a:alpha val="43137"/>
                  </a:srgbClr>
                </a:outerShdw>
              </a:effectLst>
            </a:rPr>
            <a:t>Caso de uso</a:t>
          </a:r>
          <a:endParaRPr lang="es-PE" dirty="0"/>
        </a:p>
      </dgm:t>
    </dgm:pt>
    <dgm:pt modelId="{EAA9E8E4-2C66-4B83-9EAE-89588DC17375}" type="parTrans" cxnId="{4F6E2EA9-D16B-46D7-9C90-A34029A6B910}">
      <dgm:prSet/>
      <dgm:spPr/>
      <dgm:t>
        <a:bodyPr/>
        <a:lstStyle/>
        <a:p>
          <a:endParaRPr lang="es-PE"/>
        </a:p>
      </dgm:t>
    </dgm:pt>
    <dgm:pt modelId="{2700DD80-5D74-42DC-AD52-7D6B9C7824E5}" type="sibTrans" cxnId="{4F6E2EA9-D16B-46D7-9C90-A34029A6B910}">
      <dgm:prSet/>
      <dgm:spPr/>
      <dgm:t>
        <a:bodyPr/>
        <a:lstStyle/>
        <a:p>
          <a:endParaRPr lang="es-PE"/>
        </a:p>
      </dgm:t>
    </dgm:pt>
    <dgm:pt modelId="{6F4B5C11-699D-4DDC-A48E-A93D37961B2D}">
      <dgm:prSet phldrT="[Texto]"/>
      <dgm:spPr/>
      <dgm:t>
        <a:bodyPr/>
        <a:lstStyle/>
        <a:p>
          <a:pPr>
            <a:buFont typeface="Wingdings" panose="05000000000000000000" pitchFamily="2" charset="2"/>
            <a:buChar char="v"/>
          </a:pPr>
          <a:r>
            <a:rPr lang="es-ES" dirty="0">
              <a:effectLst>
                <a:outerShdw blurRad="38100" dist="38100" dir="2700000" algn="tl">
                  <a:srgbClr val="000000">
                    <a:alpha val="43137"/>
                  </a:srgbClr>
                </a:outerShdw>
              </a:effectLst>
            </a:rPr>
            <a:t>Requisito de diseño funcional</a:t>
          </a:r>
          <a:endParaRPr lang="es-PE" dirty="0"/>
        </a:p>
      </dgm:t>
    </dgm:pt>
    <dgm:pt modelId="{47E2486B-B9E4-42EB-A4D7-0F134A524CA6}" type="parTrans" cxnId="{E69123CB-D81A-4534-83B3-67456DB480D5}">
      <dgm:prSet/>
      <dgm:spPr/>
      <dgm:t>
        <a:bodyPr/>
        <a:lstStyle/>
        <a:p>
          <a:endParaRPr lang="es-PE"/>
        </a:p>
      </dgm:t>
    </dgm:pt>
    <dgm:pt modelId="{0F9A155B-613A-400C-8592-FDA2AF5DD7C7}" type="sibTrans" cxnId="{E69123CB-D81A-4534-83B3-67456DB480D5}">
      <dgm:prSet/>
      <dgm:spPr/>
      <dgm:t>
        <a:bodyPr/>
        <a:lstStyle/>
        <a:p>
          <a:endParaRPr lang="es-PE"/>
        </a:p>
      </dgm:t>
    </dgm:pt>
    <dgm:pt modelId="{4CBE14B2-FC60-4A16-9E2C-D922E85CED9B}">
      <dgm:prSet phldrT="[Texto]"/>
      <dgm:spPr/>
      <dgm:t>
        <a:bodyPr/>
        <a:lstStyle/>
        <a:p>
          <a:pPr>
            <a:buFont typeface="Wingdings" panose="05000000000000000000" pitchFamily="2" charset="2"/>
            <a:buChar char="v"/>
          </a:pPr>
          <a:r>
            <a:rPr lang="es-ES" dirty="0">
              <a:effectLst>
                <a:outerShdw blurRad="38100" dist="38100" dir="2700000" algn="tl">
                  <a:srgbClr val="000000">
                    <a:alpha val="43137"/>
                  </a:srgbClr>
                </a:outerShdw>
              </a:effectLst>
            </a:rPr>
            <a:t>Diseño de interfaz usuario</a:t>
          </a:r>
          <a:endParaRPr lang="es-PE" dirty="0"/>
        </a:p>
      </dgm:t>
    </dgm:pt>
    <dgm:pt modelId="{1AC42753-B8C4-4381-BB5C-ADDE86BC4295}" type="parTrans" cxnId="{0DC27EFB-EBE1-400D-9B55-0C2EC6381E7E}">
      <dgm:prSet/>
      <dgm:spPr/>
      <dgm:t>
        <a:bodyPr/>
        <a:lstStyle/>
        <a:p>
          <a:endParaRPr lang="es-PE"/>
        </a:p>
      </dgm:t>
    </dgm:pt>
    <dgm:pt modelId="{93761564-8E04-4DE8-AD2B-39F0B9EF7250}" type="sibTrans" cxnId="{0DC27EFB-EBE1-400D-9B55-0C2EC6381E7E}">
      <dgm:prSet/>
      <dgm:spPr/>
      <dgm:t>
        <a:bodyPr/>
        <a:lstStyle/>
        <a:p>
          <a:endParaRPr lang="es-PE"/>
        </a:p>
      </dgm:t>
    </dgm:pt>
    <dgm:pt modelId="{0F3FDC23-86E8-4B0B-BAF6-9B4D31CE3384}">
      <dgm:prSet phldrT="[Texto]"/>
      <dgm:spPr/>
      <dgm:t>
        <a:bodyPr/>
        <a:lstStyle/>
        <a:p>
          <a:pPr>
            <a:buFont typeface="Wingdings" panose="05000000000000000000" pitchFamily="2" charset="2"/>
            <a:buChar char="v"/>
          </a:pPr>
          <a:r>
            <a:rPr lang="es-ES" dirty="0">
              <a:effectLst>
                <a:outerShdw blurRad="38100" dist="38100" dir="2700000" algn="tl">
                  <a:srgbClr val="000000">
                    <a:alpha val="43137"/>
                  </a:srgbClr>
                </a:outerShdw>
              </a:effectLst>
            </a:rPr>
            <a:t>Prueba de casos</a:t>
          </a:r>
          <a:endParaRPr lang="es-PE" dirty="0"/>
        </a:p>
      </dgm:t>
    </dgm:pt>
    <dgm:pt modelId="{9FE7DAB4-2983-4B13-9F2C-997AE7FF4BF1}" type="parTrans" cxnId="{4EEE3C24-0069-4CF0-AD77-514611CA2E10}">
      <dgm:prSet/>
      <dgm:spPr/>
      <dgm:t>
        <a:bodyPr/>
        <a:lstStyle/>
        <a:p>
          <a:endParaRPr lang="es-PE"/>
        </a:p>
      </dgm:t>
    </dgm:pt>
    <dgm:pt modelId="{D6BB1693-04BF-4869-8AC7-416227351A23}" type="sibTrans" cxnId="{4EEE3C24-0069-4CF0-AD77-514611CA2E10}">
      <dgm:prSet/>
      <dgm:spPr/>
      <dgm:t>
        <a:bodyPr/>
        <a:lstStyle/>
        <a:p>
          <a:endParaRPr lang="es-PE"/>
        </a:p>
      </dgm:t>
    </dgm:pt>
    <dgm:pt modelId="{E1A9EBA4-4327-41CC-BF1D-783AEE3C8942}">
      <dgm:prSet phldrT="[Texto]"/>
      <dgm:spPr/>
      <dgm:t>
        <a:bodyPr/>
        <a:lstStyle/>
        <a:p>
          <a:pPr>
            <a:buFont typeface="Wingdings" panose="05000000000000000000" pitchFamily="2" charset="2"/>
            <a:buChar char="v"/>
          </a:pPr>
          <a:r>
            <a:rPr lang="es-ES" dirty="0">
              <a:effectLst>
                <a:outerShdw blurRad="38100" dist="38100" dir="2700000" algn="tl">
                  <a:srgbClr val="000000">
                    <a:alpha val="43137"/>
                  </a:srgbClr>
                </a:outerShdw>
              </a:effectLst>
            </a:rPr>
            <a:t>Arquitectura</a:t>
          </a:r>
          <a:endParaRPr lang="es-PE" dirty="0"/>
        </a:p>
      </dgm:t>
    </dgm:pt>
    <dgm:pt modelId="{C4945DCF-CBBE-400B-B979-242D72B511B7}" type="parTrans" cxnId="{19AA8C65-FB08-48B6-94DB-C4346BD67AA1}">
      <dgm:prSet/>
      <dgm:spPr/>
      <dgm:t>
        <a:bodyPr/>
        <a:lstStyle/>
        <a:p>
          <a:endParaRPr lang="es-PE"/>
        </a:p>
      </dgm:t>
    </dgm:pt>
    <dgm:pt modelId="{6DE84273-62E5-44B3-A548-1714A4BCBB6D}" type="sibTrans" cxnId="{19AA8C65-FB08-48B6-94DB-C4346BD67AA1}">
      <dgm:prSet/>
      <dgm:spPr/>
      <dgm:t>
        <a:bodyPr/>
        <a:lstStyle/>
        <a:p>
          <a:endParaRPr lang="es-PE"/>
        </a:p>
      </dgm:t>
    </dgm:pt>
    <dgm:pt modelId="{734AF41A-23B6-4627-82BA-BB6A6EDF11AA}" type="pres">
      <dgm:prSet presAssocID="{526B1739-A387-4451-987D-9CDD441A8FEF}" presName="Name0" presStyleCnt="0">
        <dgm:presLayoutVars>
          <dgm:dir/>
          <dgm:resizeHandles/>
        </dgm:presLayoutVars>
      </dgm:prSet>
      <dgm:spPr/>
    </dgm:pt>
    <dgm:pt modelId="{BBB15E26-4272-47FC-9BAF-1BF0BB64DE01}" type="pres">
      <dgm:prSet presAssocID="{3B3B223E-AA3C-4765-BCB3-9FED9846C9EA}" presName="compNode" presStyleCnt="0"/>
      <dgm:spPr/>
    </dgm:pt>
    <dgm:pt modelId="{874DFA69-931B-4EBD-9E9B-E7CC39175F2B}" type="pres">
      <dgm:prSet presAssocID="{3B3B223E-AA3C-4765-BCB3-9FED9846C9EA}" presName="dummyConnPt" presStyleCnt="0"/>
      <dgm:spPr/>
    </dgm:pt>
    <dgm:pt modelId="{3AA84BA2-F156-4228-B673-383A086AB379}" type="pres">
      <dgm:prSet presAssocID="{3B3B223E-AA3C-4765-BCB3-9FED9846C9EA}" presName="node" presStyleLbl="node1" presStyleIdx="0" presStyleCnt="6">
        <dgm:presLayoutVars>
          <dgm:bulletEnabled val="1"/>
        </dgm:presLayoutVars>
      </dgm:prSet>
      <dgm:spPr/>
    </dgm:pt>
    <dgm:pt modelId="{C093733F-C734-40DD-9DA3-18C5C3D24610}" type="pres">
      <dgm:prSet presAssocID="{A6D24911-7CFB-43ED-BA6C-B0F97303465A}" presName="sibTrans" presStyleLbl="bgSibTrans2D1" presStyleIdx="0" presStyleCnt="5"/>
      <dgm:spPr/>
    </dgm:pt>
    <dgm:pt modelId="{9BFAA7BC-7DF3-4D60-8F8B-6C9244DD8B43}" type="pres">
      <dgm:prSet presAssocID="{812562AA-8975-477F-9E36-D46D867735A3}" presName="compNode" presStyleCnt="0"/>
      <dgm:spPr/>
    </dgm:pt>
    <dgm:pt modelId="{1B916813-9B33-4B5D-ACFA-B93467968C08}" type="pres">
      <dgm:prSet presAssocID="{812562AA-8975-477F-9E36-D46D867735A3}" presName="dummyConnPt" presStyleCnt="0"/>
      <dgm:spPr/>
    </dgm:pt>
    <dgm:pt modelId="{43BA5B7B-F08B-4B6C-8D71-E9C9FB6A0ED0}" type="pres">
      <dgm:prSet presAssocID="{812562AA-8975-477F-9E36-D46D867735A3}" presName="node" presStyleLbl="node1" presStyleIdx="1" presStyleCnt="6">
        <dgm:presLayoutVars>
          <dgm:bulletEnabled val="1"/>
        </dgm:presLayoutVars>
      </dgm:prSet>
      <dgm:spPr/>
    </dgm:pt>
    <dgm:pt modelId="{DC322D72-D8E2-41F9-AF0D-EA2EEBD2E8E4}" type="pres">
      <dgm:prSet presAssocID="{2700DD80-5D74-42DC-AD52-7D6B9C7824E5}" presName="sibTrans" presStyleLbl="bgSibTrans2D1" presStyleIdx="1" presStyleCnt="5"/>
      <dgm:spPr/>
    </dgm:pt>
    <dgm:pt modelId="{1C107FCA-6E8C-4A31-A696-73A970C1AE3B}" type="pres">
      <dgm:prSet presAssocID="{6F4B5C11-699D-4DDC-A48E-A93D37961B2D}" presName="compNode" presStyleCnt="0"/>
      <dgm:spPr/>
    </dgm:pt>
    <dgm:pt modelId="{54C18107-43BF-461A-8A34-CC56E4D5EE09}" type="pres">
      <dgm:prSet presAssocID="{6F4B5C11-699D-4DDC-A48E-A93D37961B2D}" presName="dummyConnPt" presStyleCnt="0"/>
      <dgm:spPr/>
    </dgm:pt>
    <dgm:pt modelId="{50EBC5C4-DA35-466B-BF46-6FCDECF29184}" type="pres">
      <dgm:prSet presAssocID="{6F4B5C11-699D-4DDC-A48E-A93D37961B2D}" presName="node" presStyleLbl="node1" presStyleIdx="2" presStyleCnt="6">
        <dgm:presLayoutVars>
          <dgm:bulletEnabled val="1"/>
        </dgm:presLayoutVars>
      </dgm:prSet>
      <dgm:spPr/>
    </dgm:pt>
    <dgm:pt modelId="{656650D8-0C03-458B-BF04-F3576B87DBD2}" type="pres">
      <dgm:prSet presAssocID="{0F9A155B-613A-400C-8592-FDA2AF5DD7C7}" presName="sibTrans" presStyleLbl="bgSibTrans2D1" presStyleIdx="2" presStyleCnt="5"/>
      <dgm:spPr/>
    </dgm:pt>
    <dgm:pt modelId="{240B4438-3834-443F-A59B-B4E057204602}" type="pres">
      <dgm:prSet presAssocID="{4CBE14B2-FC60-4A16-9E2C-D922E85CED9B}" presName="compNode" presStyleCnt="0"/>
      <dgm:spPr/>
    </dgm:pt>
    <dgm:pt modelId="{3E41AF1F-62C2-45C0-979F-11897368E3E7}" type="pres">
      <dgm:prSet presAssocID="{4CBE14B2-FC60-4A16-9E2C-D922E85CED9B}" presName="dummyConnPt" presStyleCnt="0"/>
      <dgm:spPr/>
    </dgm:pt>
    <dgm:pt modelId="{8E23CF94-04C8-4408-8152-FAFB89051BF3}" type="pres">
      <dgm:prSet presAssocID="{4CBE14B2-FC60-4A16-9E2C-D922E85CED9B}" presName="node" presStyleLbl="node1" presStyleIdx="3" presStyleCnt="6">
        <dgm:presLayoutVars>
          <dgm:bulletEnabled val="1"/>
        </dgm:presLayoutVars>
      </dgm:prSet>
      <dgm:spPr/>
    </dgm:pt>
    <dgm:pt modelId="{BC7DC1D9-E6AC-4F99-91A4-374D8B80EF41}" type="pres">
      <dgm:prSet presAssocID="{93761564-8E04-4DE8-AD2B-39F0B9EF7250}" presName="sibTrans" presStyleLbl="bgSibTrans2D1" presStyleIdx="3" presStyleCnt="5"/>
      <dgm:spPr/>
    </dgm:pt>
    <dgm:pt modelId="{747BBA28-EEC5-4391-B4FA-1BE2CDC91D16}" type="pres">
      <dgm:prSet presAssocID="{0F3FDC23-86E8-4B0B-BAF6-9B4D31CE3384}" presName="compNode" presStyleCnt="0"/>
      <dgm:spPr/>
    </dgm:pt>
    <dgm:pt modelId="{8CD82C17-55AE-4BCD-8DCD-55DE4F01445C}" type="pres">
      <dgm:prSet presAssocID="{0F3FDC23-86E8-4B0B-BAF6-9B4D31CE3384}" presName="dummyConnPt" presStyleCnt="0"/>
      <dgm:spPr/>
    </dgm:pt>
    <dgm:pt modelId="{810B8630-0388-4900-8363-6A6A324DAC9F}" type="pres">
      <dgm:prSet presAssocID="{0F3FDC23-86E8-4B0B-BAF6-9B4D31CE3384}" presName="node" presStyleLbl="node1" presStyleIdx="4" presStyleCnt="6">
        <dgm:presLayoutVars>
          <dgm:bulletEnabled val="1"/>
        </dgm:presLayoutVars>
      </dgm:prSet>
      <dgm:spPr/>
    </dgm:pt>
    <dgm:pt modelId="{C5DBA1D6-FA57-48D0-9090-D4E30068AFAD}" type="pres">
      <dgm:prSet presAssocID="{D6BB1693-04BF-4869-8AC7-416227351A23}" presName="sibTrans" presStyleLbl="bgSibTrans2D1" presStyleIdx="4" presStyleCnt="5"/>
      <dgm:spPr/>
    </dgm:pt>
    <dgm:pt modelId="{887F9D8E-0562-4709-952A-A41D4ED5D0AC}" type="pres">
      <dgm:prSet presAssocID="{E1A9EBA4-4327-41CC-BF1D-783AEE3C8942}" presName="compNode" presStyleCnt="0"/>
      <dgm:spPr/>
    </dgm:pt>
    <dgm:pt modelId="{708E3833-DE99-43E1-AF0A-21E0A09D7DD6}" type="pres">
      <dgm:prSet presAssocID="{E1A9EBA4-4327-41CC-BF1D-783AEE3C8942}" presName="dummyConnPt" presStyleCnt="0"/>
      <dgm:spPr/>
    </dgm:pt>
    <dgm:pt modelId="{57FCA4C7-03A7-4E46-89A8-137012CD7BEA}" type="pres">
      <dgm:prSet presAssocID="{E1A9EBA4-4327-41CC-BF1D-783AEE3C8942}" presName="node" presStyleLbl="node1" presStyleIdx="5" presStyleCnt="6">
        <dgm:presLayoutVars>
          <dgm:bulletEnabled val="1"/>
        </dgm:presLayoutVars>
      </dgm:prSet>
      <dgm:spPr/>
    </dgm:pt>
  </dgm:ptLst>
  <dgm:cxnLst>
    <dgm:cxn modelId="{69724B15-4630-4E7B-A56E-206A1BDD0DA0}" type="presOf" srcId="{0F9A155B-613A-400C-8592-FDA2AF5DD7C7}" destId="{656650D8-0C03-458B-BF04-F3576B87DBD2}" srcOrd="0" destOrd="0" presId="urn:microsoft.com/office/officeart/2005/8/layout/bProcess4"/>
    <dgm:cxn modelId="{7FADEF16-174E-4C01-A097-18446A319621}" type="presOf" srcId="{93761564-8E04-4DE8-AD2B-39F0B9EF7250}" destId="{BC7DC1D9-E6AC-4F99-91A4-374D8B80EF41}" srcOrd="0" destOrd="0" presId="urn:microsoft.com/office/officeart/2005/8/layout/bProcess4"/>
    <dgm:cxn modelId="{4EEE3C24-0069-4CF0-AD77-514611CA2E10}" srcId="{526B1739-A387-4451-987D-9CDD441A8FEF}" destId="{0F3FDC23-86E8-4B0B-BAF6-9B4D31CE3384}" srcOrd="4" destOrd="0" parTransId="{9FE7DAB4-2983-4B13-9F2C-997AE7FF4BF1}" sibTransId="{D6BB1693-04BF-4869-8AC7-416227351A23}"/>
    <dgm:cxn modelId="{7110AF38-4B4A-4ED4-A72F-059616A607D6}" type="presOf" srcId="{6F4B5C11-699D-4DDC-A48E-A93D37961B2D}" destId="{50EBC5C4-DA35-466B-BF46-6FCDECF29184}" srcOrd="0" destOrd="0" presId="urn:microsoft.com/office/officeart/2005/8/layout/bProcess4"/>
    <dgm:cxn modelId="{3E0DD63C-F173-46B2-BCD0-9BEF42D4A6EC}" type="presOf" srcId="{812562AA-8975-477F-9E36-D46D867735A3}" destId="{43BA5B7B-F08B-4B6C-8D71-E9C9FB6A0ED0}" srcOrd="0" destOrd="0" presId="urn:microsoft.com/office/officeart/2005/8/layout/bProcess4"/>
    <dgm:cxn modelId="{B947283D-0718-4F1C-BAFD-65646DFFE063}" type="presOf" srcId="{0F3FDC23-86E8-4B0B-BAF6-9B4D31CE3384}" destId="{810B8630-0388-4900-8363-6A6A324DAC9F}" srcOrd="0" destOrd="0" presId="urn:microsoft.com/office/officeart/2005/8/layout/bProcess4"/>
    <dgm:cxn modelId="{19AA8C65-FB08-48B6-94DB-C4346BD67AA1}" srcId="{526B1739-A387-4451-987D-9CDD441A8FEF}" destId="{E1A9EBA4-4327-41CC-BF1D-783AEE3C8942}" srcOrd="5" destOrd="0" parTransId="{C4945DCF-CBBE-400B-B979-242D72B511B7}" sibTransId="{6DE84273-62E5-44B3-A548-1714A4BCBB6D}"/>
    <dgm:cxn modelId="{D9FB3D48-E854-4B11-8609-D41890E82F52}" type="presOf" srcId="{4CBE14B2-FC60-4A16-9E2C-D922E85CED9B}" destId="{8E23CF94-04C8-4408-8152-FAFB89051BF3}" srcOrd="0" destOrd="0" presId="urn:microsoft.com/office/officeart/2005/8/layout/bProcess4"/>
    <dgm:cxn modelId="{A801E971-5F30-4632-A743-5F58691BB683}" type="presOf" srcId="{E1A9EBA4-4327-41CC-BF1D-783AEE3C8942}" destId="{57FCA4C7-03A7-4E46-89A8-137012CD7BEA}" srcOrd="0" destOrd="0" presId="urn:microsoft.com/office/officeart/2005/8/layout/bProcess4"/>
    <dgm:cxn modelId="{867D987B-B043-4E12-8520-407AEB5384F8}" type="presOf" srcId="{526B1739-A387-4451-987D-9CDD441A8FEF}" destId="{734AF41A-23B6-4627-82BA-BB6A6EDF11AA}" srcOrd="0" destOrd="0" presId="urn:microsoft.com/office/officeart/2005/8/layout/bProcess4"/>
    <dgm:cxn modelId="{4F6E2EA9-D16B-46D7-9C90-A34029A6B910}" srcId="{526B1739-A387-4451-987D-9CDD441A8FEF}" destId="{812562AA-8975-477F-9E36-D46D867735A3}" srcOrd="1" destOrd="0" parTransId="{EAA9E8E4-2C66-4B83-9EAE-89588DC17375}" sibTransId="{2700DD80-5D74-42DC-AD52-7D6B9C7824E5}"/>
    <dgm:cxn modelId="{D15160AB-4412-473C-9CAA-25283D2C015C}" type="presOf" srcId="{D6BB1693-04BF-4869-8AC7-416227351A23}" destId="{C5DBA1D6-FA57-48D0-9090-D4E30068AFAD}" srcOrd="0" destOrd="0" presId="urn:microsoft.com/office/officeart/2005/8/layout/bProcess4"/>
    <dgm:cxn modelId="{63689FB6-FAE0-4105-BE87-154369B66328}" srcId="{526B1739-A387-4451-987D-9CDD441A8FEF}" destId="{3B3B223E-AA3C-4765-BCB3-9FED9846C9EA}" srcOrd="0" destOrd="0" parTransId="{414F5A86-53CA-45D2-A8E8-7CEF3D7D9E47}" sibTransId="{A6D24911-7CFB-43ED-BA6C-B0F97303465A}"/>
    <dgm:cxn modelId="{E69123CB-D81A-4534-83B3-67456DB480D5}" srcId="{526B1739-A387-4451-987D-9CDD441A8FEF}" destId="{6F4B5C11-699D-4DDC-A48E-A93D37961B2D}" srcOrd="2" destOrd="0" parTransId="{47E2486B-B9E4-42EB-A4D7-0F134A524CA6}" sibTransId="{0F9A155B-613A-400C-8592-FDA2AF5DD7C7}"/>
    <dgm:cxn modelId="{E18404E3-754D-4262-9AB7-E203F42B4C7E}" type="presOf" srcId="{2700DD80-5D74-42DC-AD52-7D6B9C7824E5}" destId="{DC322D72-D8E2-41F9-AF0D-EA2EEBD2E8E4}" srcOrd="0" destOrd="0" presId="urn:microsoft.com/office/officeart/2005/8/layout/bProcess4"/>
    <dgm:cxn modelId="{441F02EC-516B-41E9-8E61-205B12789758}" type="presOf" srcId="{A6D24911-7CFB-43ED-BA6C-B0F97303465A}" destId="{C093733F-C734-40DD-9DA3-18C5C3D24610}" srcOrd="0" destOrd="0" presId="urn:microsoft.com/office/officeart/2005/8/layout/bProcess4"/>
    <dgm:cxn modelId="{FFD1B7F5-E6E8-461E-8C06-C4255D75E355}" type="presOf" srcId="{3B3B223E-AA3C-4765-BCB3-9FED9846C9EA}" destId="{3AA84BA2-F156-4228-B673-383A086AB379}" srcOrd="0" destOrd="0" presId="urn:microsoft.com/office/officeart/2005/8/layout/bProcess4"/>
    <dgm:cxn modelId="{0DC27EFB-EBE1-400D-9B55-0C2EC6381E7E}" srcId="{526B1739-A387-4451-987D-9CDD441A8FEF}" destId="{4CBE14B2-FC60-4A16-9E2C-D922E85CED9B}" srcOrd="3" destOrd="0" parTransId="{1AC42753-B8C4-4381-BB5C-ADDE86BC4295}" sibTransId="{93761564-8E04-4DE8-AD2B-39F0B9EF7250}"/>
    <dgm:cxn modelId="{1F8DE9D8-9A88-4E95-A1B7-EF60B31F33EC}" type="presParOf" srcId="{734AF41A-23B6-4627-82BA-BB6A6EDF11AA}" destId="{BBB15E26-4272-47FC-9BAF-1BF0BB64DE01}" srcOrd="0" destOrd="0" presId="urn:microsoft.com/office/officeart/2005/8/layout/bProcess4"/>
    <dgm:cxn modelId="{A867CA3A-B561-460E-8C69-24B07B0D8F40}" type="presParOf" srcId="{BBB15E26-4272-47FC-9BAF-1BF0BB64DE01}" destId="{874DFA69-931B-4EBD-9E9B-E7CC39175F2B}" srcOrd="0" destOrd="0" presId="urn:microsoft.com/office/officeart/2005/8/layout/bProcess4"/>
    <dgm:cxn modelId="{233ECE0A-F7D3-4B4E-B74C-C1BBC6F1516B}" type="presParOf" srcId="{BBB15E26-4272-47FC-9BAF-1BF0BB64DE01}" destId="{3AA84BA2-F156-4228-B673-383A086AB379}" srcOrd="1" destOrd="0" presId="urn:microsoft.com/office/officeart/2005/8/layout/bProcess4"/>
    <dgm:cxn modelId="{D61C7D6D-64DF-4C91-935C-C2AC53771298}" type="presParOf" srcId="{734AF41A-23B6-4627-82BA-BB6A6EDF11AA}" destId="{C093733F-C734-40DD-9DA3-18C5C3D24610}" srcOrd="1" destOrd="0" presId="urn:microsoft.com/office/officeart/2005/8/layout/bProcess4"/>
    <dgm:cxn modelId="{901CA35F-D094-42AC-B659-F5C425A19D6E}" type="presParOf" srcId="{734AF41A-23B6-4627-82BA-BB6A6EDF11AA}" destId="{9BFAA7BC-7DF3-4D60-8F8B-6C9244DD8B43}" srcOrd="2" destOrd="0" presId="urn:microsoft.com/office/officeart/2005/8/layout/bProcess4"/>
    <dgm:cxn modelId="{6B22CE53-4EA8-468A-B8BC-BAA838BAEE4E}" type="presParOf" srcId="{9BFAA7BC-7DF3-4D60-8F8B-6C9244DD8B43}" destId="{1B916813-9B33-4B5D-ACFA-B93467968C08}" srcOrd="0" destOrd="0" presId="urn:microsoft.com/office/officeart/2005/8/layout/bProcess4"/>
    <dgm:cxn modelId="{9277ACA9-C617-4ED9-BE70-B3723EB308FB}" type="presParOf" srcId="{9BFAA7BC-7DF3-4D60-8F8B-6C9244DD8B43}" destId="{43BA5B7B-F08B-4B6C-8D71-E9C9FB6A0ED0}" srcOrd="1" destOrd="0" presId="urn:microsoft.com/office/officeart/2005/8/layout/bProcess4"/>
    <dgm:cxn modelId="{E0ED9D3E-D021-4B55-BE76-B85D12A5F641}" type="presParOf" srcId="{734AF41A-23B6-4627-82BA-BB6A6EDF11AA}" destId="{DC322D72-D8E2-41F9-AF0D-EA2EEBD2E8E4}" srcOrd="3" destOrd="0" presId="urn:microsoft.com/office/officeart/2005/8/layout/bProcess4"/>
    <dgm:cxn modelId="{08D5EFC8-A604-4C4A-83D2-A35E75CE0BAC}" type="presParOf" srcId="{734AF41A-23B6-4627-82BA-BB6A6EDF11AA}" destId="{1C107FCA-6E8C-4A31-A696-73A970C1AE3B}" srcOrd="4" destOrd="0" presId="urn:microsoft.com/office/officeart/2005/8/layout/bProcess4"/>
    <dgm:cxn modelId="{F35F60A6-88AC-43CB-84B6-1E2F12175343}" type="presParOf" srcId="{1C107FCA-6E8C-4A31-A696-73A970C1AE3B}" destId="{54C18107-43BF-461A-8A34-CC56E4D5EE09}" srcOrd="0" destOrd="0" presId="urn:microsoft.com/office/officeart/2005/8/layout/bProcess4"/>
    <dgm:cxn modelId="{B058DFFB-9537-4EBE-B95D-7E43B860900F}" type="presParOf" srcId="{1C107FCA-6E8C-4A31-A696-73A970C1AE3B}" destId="{50EBC5C4-DA35-466B-BF46-6FCDECF29184}" srcOrd="1" destOrd="0" presId="urn:microsoft.com/office/officeart/2005/8/layout/bProcess4"/>
    <dgm:cxn modelId="{7C00A063-735B-4CB5-877E-302F6B8FA2E1}" type="presParOf" srcId="{734AF41A-23B6-4627-82BA-BB6A6EDF11AA}" destId="{656650D8-0C03-458B-BF04-F3576B87DBD2}" srcOrd="5" destOrd="0" presId="urn:microsoft.com/office/officeart/2005/8/layout/bProcess4"/>
    <dgm:cxn modelId="{3BEC84D6-BCD8-4D3D-AEA6-2EF4C1F2D1B7}" type="presParOf" srcId="{734AF41A-23B6-4627-82BA-BB6A6EDF11AA}" destId="{240B4438-3834-443F-A59B-B4E057204602}" srcOrd="6" destOrd="0" presId="urn:microsoft.com/office/officeart/2005/8/layout/bProcess4"/>
    <dgm:cxn modelId="{1A06B030-BE52-4986-AD05-C050628C9D82}" type="presParOf" srcId="{240B4438-3834-443F-A59B-B4E057204602}" destId="{3E41AF1F-62C2-45C0-979F-11897368E3E7}" srcOrd="0" destOrd="0" presId="urn:microsoft.com/office/officeart/2005/8/layout/bProcess4"/>
    <dgm:cxn modelId="{E503AFAE-2A52-459D-804E-A6DFBFF87361}" type="presParOf" srcId="{240B4438-3834-443F-A59B-B4E057204602}" destId="{8E23CF94-04C8-4408-8152-FAFB89051BF3}" srcOrd="1" destOrd="0" presId="urn:microsoft.com/office/officeart/2005/8/layout/bProcess4"/>
    <dgm:cxn modelId="{744A4FE2-9913-479F-8C10-E1D15D5BD0DE}" type="presParOf" srcId="{734AF41A-23B6-4627-82BA-BB6A6EDF11AA}" destId="{BC7DC1D9-E6AC-4F99-91A4-374D8B80EF41}" srcOrd="7" destOrd="0" presId="urn:microsoft.com/office/officeart/2005/8/layout/bProcess4"/>
    <dgm:cxn modelId="{C5E93AF1-1EDC-4664-8FF8-E12DF0C9FD6F}" type="presParOf" srcId="{734AF41A-23B6-4627-82BA-BB6A6EDF11AA}" destId="{747BBA28-EEC5-4391-B4FA-1BE2CDC91D16}" srcOrd="8" destOrd="0" presId="urn:microsoft.com/office/officeart/2005/8/layout/bProcess4"/>
    <dgm:cxn modelId="{5C613B32-660F-41EE-942F-DF0D8E3765CB}" type="presParOf" srcId="{747BBA28-EEC5-4391-B4FA-1BE2CDC91D16}" destId="{8CD82C17-55AE-4BCD-8DCD-55DE4F01445C}" srcOrd="0" destOrd="0" presId="urn:microsoft.com/office/officeart/2005/8/layout/bProcess4"/>
    <dgm:cxn modelId="{22CBC1E9-AD53-478F-B4B1-E615867A76B6}" type="presParOf" srcId="{747BBA28-EEC5-4391-B4FA-1BE2CDC91D16}" destId="{810B8630-0388-4900-8363-6A6A324DAC9F}" srcOrd="1" destOrd="0" presId="urn:microsoft.com/office/officeart/2005/8/layout/bProcess4"/>
    <dgm:cxn modelId="{0A0A2291-5AC0-4E71-86B2-2FF3F6823260}" type="presParOf" srcId="{734AF41A-23B6-4627-82BA-BB6A6EDF11AA}" destId="{C5DBA1D6-FA57-48D0-9090-D4E30068AFAD}" srcOrd="9" destOrd="0" presId="urn:microsoft.com/office/officeart/2005/8/layout/bProcess4"/>
    <dgm:cxn modelId="{D9EF8A76-7190-4B7B-AC96-21F61708E753}" type="presParOf" srcId="{734AF41A-23B6-4627-82BA-BB6A6EDF11AA}" destId="{887F9D8E-0562-4709-952A-A41D4ED5D0AC}" srcOrd="10" destOrd="0" presId="urn:microsoft.com/office/officeart/2005/8/layout/bProcess4"/>
    <dgm:cxn modelId="{8CAE0ACF-7FA4-476F-880C-622F857A039B}" type="presParOf" srcId="{887F9D8E-0562-4709-952A-A41D4ED5D0AC}" destId="{708E3833-DE99-43E1-AF0A-21E0A09D7DD6}" srcOrd="0" destOrd="0" presId="urn:microsoft.com/office/officeart/2005/8/layout/bProcess4"/>
    <dgm:cxn modelId="{0B5552DF-BB32-485F-BC4A-975DF3DD23F1}" type="presParOf" srcId="{887F9D8E-0562-4709-952A-A41D4ED5D0AC}" destId="{57FCA4C7-03A7-4E46-89A8-137012CD7BEA}"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ED35DB-B008-4798-BE2C-5C375A25C478}" type="doc">
      <dgm:prSet loTypeId="urn:microsoft.com/office/officeart/2005/8/layout/bProcess4" loCatId="process" qsTypeId="urn:microsoft.com/office/officeart/2005/8/quickstyle/simple1" qsCatId="simple" csTypeId="urn:microsoft.com/office/officeart/2005/8/colors/colorful5" csCatId="colorful" phldr="1"/>
      <dgm:spPr/>
      <dgm:t>
        <a:bodyPr/>
        <a:lstStyle/>
        <a:p>
          <a:endParaRPr lang="es-PE"/>
        </a:p>
      </dgm:t>
    </dgm:pt>
    <dgm:pt modelId="{34E7240F-5499-4F8C-AE14-2ABBC47BF90A}">
      <dgm:prSet phldrT="[Texto]"/>
      <dgm:spPr/>
      <dgm:t>
        <a:bodyPr/>
        <a:lstStyle/>
        <a:p>
          <a:r>
            <a:rPr lang="es-MX" dirty="0">
              <a:effectLst>
                <a:outerShdw blurRad="38100" dist="38100" dir="2700000" algn="tl">
                  <a:srgbClr val="000000">
                    <a:alpha val="43137"/>
                  </a:srgbClr>
                </a:outerShdw>
              </a:effectLst>
            </a:rPr>
            <a:t>Entrevistas de proyectos</a:t>
          </a:r>
          <a:endParaRPr lang="es-PE" dirty="0"/>
        </a:p>
      </dgm:t>
    </dgm:pt>
    <dgm:pt modelId="{E82738FA-C0BE-444F-B686-CE4EA95AE5D5}" type="parTrans" cxnId="{48B4B532-23A4-4181-A9B6-9A6D17ED0632}">
      <dgm:prSet/>
      <dgm:spPr/>
      <dgm:t>
        <a:bodyPr/>
        <a:lstStyle/>
        <a:p>
          <a:endParaRPr lang="es-PE"/>
        </a:p>
      </dgm:t>
    </dgm:pt>
    <dgm:pt modelId="{3158D0A9-7D03-493E-AAFA-67874D70B0E2}" type="sibTrans" cxnId="{48B4B532-23A4-4181-A9B6-9A6D17ED0632}">
      <dgm:prSet/>
      <dgm:spPr/>
      <dgm:t>
        <a:bodyPr/>
        <a:lstStyle/>
        <a:p>
          <a:endParaRPr lang="es-PE"/>
        </a:p>
      </dgm:t>
    </dgm:pt>
    <dgm:pt modelId="{94326F5B-8298-42A5-B282-EAED7F5BB4DF}">
      <dgm:prSet phldrT="[Texto]"/>
      <dgm:spPr/>
      <dgm:t>
        <a:bodyPr/>
        <a:lstStyle/>
        <a:p>
          <a:pPr>
            <a:buFont typeface="Wingdings" panose="05000000000000000000" pitchFamily="2" charset="2"/>
            <a:buChar char="v"/>
          </a:pPr>
          <a:r>
            <a:rPr lang="es-MX" dirty="0">
              <a:effectLst>
                <a:outerShdw blurRad="38100" dist="38100" dir="2700000" algn="tl">
                  <a:srgbClr val="000000">
                    <a:alpha val="43137"/>
                  </a:srgbClr>
                </a:outerShdw>
              </a:effectLst>
            </a:rPr>
            <a:t>Talleres de reﬂexión</a:t>
          </a:r>
          <a:endParaRPr lang="es-PE" dirty="0"/>
        </a:p>
      </dgm:t>
    </dgm:pt>
    <dgm:pt modelId="{6BCF49A5-01AD-4180-919E-53D74FA8B0C5}" type="parTrans" cxnId="{E2ECA9A8-47A1-4346-8FF7-EBF713A38DC4}">
      <dgm:prSet/>
      <dgm:spPr/>
      <dgm:t>
        <a:bodyPr/>
        <a:lstStyle/>
        <a:p>
          <a:endParaRPr lang="es-PE"/>
        </a:p>
      </dgm:t>
    </dgm:pt>
    <dgm:pt modelId="{5C58EB10-7313-4D51-B5A0-77EF740AF004}" type="sibTrans" cxnId="{E2ECA9A8-47A1-4346-8FF7-EBF713A38DC4}">
      <dgm:prSet/>
      <dgm:spPr/>
      <dgm:t>
        <a:bodyPr/>
        <a:lstStyle/>
        <a:p>
          <a:endParaRPr lang="es-PE"/>
        </a:p>
      </dgm:t>
    </dgm:pt>
    <dgm:pt modelId="{D70CEDE4-702F-468A-AA85-20BBC7C04ABD}">
      <dgm:prSet phldrT="[Texto]"/>
      <dgm:spPr/>
      <dgm:t>
        <a:bodyPr/>
        <a:lstStyle/>
        <a:p>
          <a:pPr>
            <a:buFont typeface="Wingdings" panose="05000000000000000000" pitchFamily="2" charset="2"/>
            <a:buChar char="v"/>
          </a:pPr>
          <a:r>
            <a:rPr lang="es-MX" dirty="0">
              <a:effectLst>
                <a:outerShdw blurRad="38100" dist="38100" dir="2700000" algn="tl">
                  <a:srgbClr val="000000">
                    <a:alpha val="43137"/>
                  </a:srgbClr>
                </a:outerShdw>
              </a:effectLst>
            </a:rPr>
            <a:t>Planeamiento Blitz</a:t>
          </a:r>
          <a:endParaRPr lang="es-PE" dirty="0"/>
        </a:p>
      </dgm:t>
    </dgm:pt>
    <dgm:pt modelId="{7163B2A5-DCC3-406B-9867-CBF278F24F28}" type="parTrans" cxnId="{996582D6-0EFB-4E41-AE5A-B26ECE9E3E24}">
      <dgm:prSet/>
      <dgm:spPr/>
      <dgm:t>
        <a:bodyPr/>
        <a:lstStyle/>
        <a:p>
          <a:endParaRPr lang="es-PE"/>
        </a:p>
      </dgm:t>
    </dgm:pt>
    <dgm:pt modelId="{11190E7E-6D44-4056-81CD-F6F17FC09368}" type="sibTrans" cxnId="{996582D6-0EFB-4E41-AE5A-B26ECE9E3E24}">
      <dgm:prSet/>
      <dgm:spPr/>
      <dgm:t>
        <a:bodyPr/>
        <a:lstStyle/>
        <a:p>
          <a:endParaRPr lang="es-PE"/>
        </a:p>
      </dgm:t>
    </dgm:pt>
    <dgm:pt modelId="{9767F111-2D46-4864-8002-03F4F019BBD7}">
      <dgm:prSet phldrT="[Texto]"/>
      <dgm:spPr/>
      <dgm:t>
        <a:bodyPr/>
        <a:lstStyle/>
        <a:p>
          <a:pPr>
            <a:buFont typeface="Wingdings" panose="05000000000000000000" pitchFamily="2" charset="2"/>
            <a:buChar char="v"/>
          </a:pPr>
          <a:r>
            <a:rPr lang="es-MX" dirty="0">
              <a:effectLst>
                <a:outerShdw blurRad="38100" dist="38100" dir="2700000" algn="tl">
                  <a:srgbClr val="000000">
                    <a:alpha val="43137"/>
                  </a:srgbClr>
                </a:outerShdw>
              </a:effectLst>
            </a:rPr>
            <a:t>Miniatura de procesos</a:t>
          </a:r>
          <a:endParaRPr lang="es-PE" dirty="0"/>
        </a:p>
      </dgm:t>
    </dgm:pt>
    <dgm:pt modelId="{B48F1E06-72FA-49D3-8EA2-0FB081CCDF5A}" type="parTrans" cxnId="{C77BA7A8-DC1F-4F04-B1F8-32724D15675A}">
      <dgm:prSet/>
      <dgm:spPr/>
      <dgm:t>
        <a:bodyPr/>
        <a:lstStyle/>
        <a:p>
          <a:endParaRPr lang="es-PE"/>
        </a:p>
      </dgm:t>
    </dgm:pt>
    <dgm:pt modelId="{8AC92F7A-7975-45E1-8CAF-4DD644F82B73}" type="sibTrans" cxnId="{C77BA7A8-DC1F-4F04-B1F8-32724D15675A}">
      <dgm:prSet/>
      <dgm:spPr/>
      <dgm:t>
        <a:bodyPr/>
        <a:lstStyle/>
        <a:p>
          <a:endParaRPr lang="es-PE"/>
        </a:p>
      </dgm:t>
    </dgm:pt>
    <dgm:pt modelId="{411DD428-AEFE-433D-86CA-B4CDDADEE1D5}">
      <dgm:prSet phldrT="[Texto]"/>
      <dgm:spPr/>
      <dgm:t>
        <a:bodyPr/>
        <a:lstStyle/>
        <a:p>
          <a:pPr>
            <a:buFont typeface="Wingdings" panose="05000000000000000000" pitchFamily="2" charset="2"/>
            <a:buChar char="v"/>
          </a:pPr>
          <a:r>
            <a:rPr lang="es-MX" dirty="0">
              <a:effectLst>
                <a:outerShdw blurRad="38100" dist="38100" dir="2700000" algn="tl">
                  <a:srgbClr val="000000">
                    <a:alpha val="43137"/>
                  </a:srgbClr>
                </a:outerShdw>
              </a:effectLst>
            </a:rPr>
            <a:t>Encuentros diarios de pie</a:t>
          </a:r>
          <a:endParaRPr lang="es-PE" dirty="0"/>
        </a:p>
      </dgm:t>
    </dgm:pt>
    <dgm:pt modelId="{05C0337B-EC4E-42D1-9697-FE01FDE3F5EA}" type="parTrans" cxnId="{09781E2A-7FB1-4594-9A81-5FE859DBCAAD}">
      <dgm:prSet/>
      <dgm:spPr/>
      <dgm:t>
        <a:bodyPr/>
        <a:lstStyle/>
        <a:p>
          <a:endParaRPr lang="es-PE"/>
        </a:p>
      </dgm:t>
    </dgm:pt>
    <dgm:pt modelId="{685E969D-7960-4224-A738-8942D0DD4DC2}" type="sibTrans" cxnId="{09781E2A-7FB1-4594-9A81-5FE859DBCAAD}">
      <dgm:prSet/>
      <dgm:spPr/>
      <dgm:t>
        <a:bodyPr/>
        <a:lstStyle/>
        <a:p>
          <a:endParaRPr lang="es-PE"/>
        </a:p>
      </dgm:t>
    </dgm:pt>
    <dgm:pt modelId="{A2F1C90A-2432-4393-B0A3-36DCD305C1CE}">
      <dgm:prSet phldrT="[Texto]"/>
      <dgm:spPr/>
      <dgm:t>
        <a:bodyPr/>
        <a:lstStyle/>
        <a:p>
          <a:pPr>
            <a:buFont typeface="Wingdings" panose="05000000000000000000" pitchFamily="2" charset="2"/>
            <a:buChar char="v"/>
          </a:pPr>
          <a:r>
            <a:rPr lang="es-MX" dirty="0">
              <a:effectLst>
                <a:outerShdw blurRad="38100" dist="38100" dir="2700000" algn="tl">
                  <a:srgbClr val="000000">
                    <a:alpha val="43137"/>
                  </a:srgbClr>
                </a:outerShdw>
              </a:effectLst>
            </a:rPr>
            <a:t>Estimación Delphi con estimaciones de pericia</a:t>
          </a:r>
          <a:endParaRPr lang="es-PE" dirty="0"/>
        </a:p>
      </dgm:t>
    </dgm:pt>
    <dgm:pt modelId="{1A67B951-9E5C-415C-8CF1-5E45B8EEC5A3}" type="parTrans" cxnId="{7ED50389-E9C2-43C3-8611-2465E9937E87}">
      <dgm:prSet/>
      <dgm:spPr/>
      <dgm:t>
        <a:bodyPr/>
        <a:lstStyle/>
        <a:p>
          <a:endParaRPr lang="es-PE"/>
        </a:p>
      </dgm:t>
    </dgm:pt>
    <dgm:pt modelId="{76D27912-BC48-4559-9972-F76BBF3A8C1A}" type="sibTrans" cxnId="{7ED50389-E9C2-43C3-8611-2465E9937E87}">
      <dgm:prSet/>
      <dgm:spPr/>
      <dgm:t>
        <a:bodyPr/>
        <a:lstStyle/>
        <a:p>
          <a:endParaRPr lang="es-PE"/>
        </a:p>
      </dgm:t>
    </dgm:pt>
    <dgm:pt modelId="{52523D8E-0AF4-4C86-99EC-479BC0C3C642}">
      <dgm:prSet phldrT="[Texto]"/>
      <dgm:spPr/>
      <dgm:t>
        <a:bodyPr/>
        <a:lstStyle/>
        <a:p>
          <a:pPr>
            <a:buFont typeface="Wingdings" panose="05000000000000000000" pitchFamily="2" charset="2"/>
            <a:buChar char="v"/>
          </a:pPr>
          <a:r>
            <a:rPr lang="es-MX" dirty="0">
              <a:effectLst>
                <a:outerShdw blurRad="38100" dist="38100" dir="2700000" algn="tl">
                  <a:srgbClr val="000000">
                    <a:alpha val="43137"/>
                  </a:srgbClr>
                </a:outerShdw>
              </a:effectLst>
            </a:rPr>
            <a:t>Gráﬁcos de quemado</a:t>
          </a:r>
          <a:endParaRPr lang="es-PE" dirty="0"/>
        </a:p>
      </dgm:t>
    </dgm:pt>
    <dgm:pt modelId="{C97AD50B-8179-4A55-B56F-540DAA1776F3}" type="parTrans" cxnId="{08792846-F7F2-41E7-9706-28642C8A7C54}">
      <dgm:prSet/>
      <dgm:spPr/>
      <dgm:t>
        <a:bodyPr/>
        <a:lstStyle/>
        <a:p>
          <a:endParaRPr lang="es-PE"/>
        </a:p>
      </dgm:t>
    </dgm:pt>
    <dgm:pt modelId="{08D2CF1A-62B6-4B46-B35B-D806EA9659FB}" type="sibTrans" cxnId="{08792846-F7F2-41E7-9706-28642C8A7C54}">
      <dgm:prSet/>
      <dgm:spPr/>
      <dgm:t>
        <a:bodyPr/>
        <a:lstStyle/>
        <a:p>
          <a:endParaRPr lang="es-PE"/>
        </a:p>
      </dgm:t>
    </dgm:pt>
    <dgm:pt modelId="{DB2E562A-E708-482C-933F-1048848ADFCF}" type="pres">
      <dgm:prSet presAssocID="{92ED35DB-B008-4798-BE2C-5C375A25C478}" presName="Name0" presStyleCnt="0">
        <dgm:presLayoutVars>
          <dgm:dir/>
          <dgm:resizeHandles/>
        </dgm:presLayoutVars>
      </dgm:prSet>
      <dgm:spPr/>
    </dgm:pt>
    <dgm:pt modelId="{720DEC56-8111-4A08-8376-397267AA6559}" type="pres">
      <dgm:prSet presAssocID="{34E7240F-5499-4F8C-AE14-2ABBC47BF90A}" presName="compNode" presStyleCnt="0"/>
      <dgm:spPr/>
    </dgm:pt>
    <dgm:pt modelId="{B85E7645-59B9-4B9E-990B-819D2BABA508}" type="pres">
      <dgm:prSet presAssocID="{34E7240F-5499-4F8C-AE14-2ABBC47BF90A}" presName="dummyConnPt" presStyleCnt="0"/>
      <dgm:spPr/>
    </dgm:pt>
    <dgm:pt modelId="{ED63AC5C-4DCB-456A-940B-71446A6E5EC0}" type="pres">
      <dgm:prSet presAssocID="{34E7240F-5499-4F8C-AE14-2ABBC47BF90A}" presName="node" presStyleLbl="node1" presStyleIdx="0" presStyleCnt="7" custLinFactNeighborX="-1785" custLinFactNeighborY="-175">
        <dgm:presLayoutVars>
          <dgm:bulletEnabled val="1"/>
        </dgm:presLayoutVars>
      </dgm:prSet>
      <dgm:spPr/>
    </dgm:pt>
    <dgm:pt modelId="{428A6EC4-E6F1-43F9-92CA-FD5CE2DB9BC2}" type="pres">
      <dgm:prSet presAssocID="{3158D0A9-7D03-493E-AAFA-67874D70B0E2}" presName="sibTrans" presStyleLbl="bgSibTrans2D1" presStyleIdx="0" presStyleCnt="6"/>
      <dgm:spPr/>
    </dgm:pt>
    <dgm:pt modelId="{0CA9875F-94F6-4CFF-9911-17833FB9F7C1}" type="pres">
      <dgm:prSet presAssocID="{94326F5B-8298-42A5-B282-EAED7F5BB4DF}" presName="compNode" presStyleCnt="0"/>
      <dgm:spPr/>
    </dgm:pt>
    <dgm:pt modelId="{EE355F74-A3F2-41FF-B1FC-8561206DE34D}" type="pres">
      <dgm:prSet presAssocID="{94326F5B-8298-42A5-B282-EAED7F5BB4DF}" presName="dummyConnPt" presStyleCnt="0"/>
      <dgm:spPr/>
    </dgm:pt>
    <dgm:pt modelId="{B26D9696-420E-44CE-A63D-4416D510F0AC}" type="pres">
      <dgm:prSet presAssocID="{94326F5B-8298-42A5-B282-EAED7F5BB4DF}" presName="node" presStyleLbl="node1" presStyleIdx="1" presStyleCnt="7">
        <dgm:presLayoutVars>
          <dgm:bulletEnabled val="1"/>
        </dgm:presLayoutVars>
      </dgm:prSet>
      <dgm:spPr/>
    </dgm:pt>
    <dgm:pt modelId="{DE47C846-1A4D-4492-BA83-399028E10F25}" type="pres">
      <dgm:prSet presAssocID="{5C58EB10-7313-4D51-B5A0-77EF740AF004}" presName="sibTrans" presStyleLbl="bgSibTrans2D1" presStyleIdx="1" presStyleCnt="6"/>
      <dgm:spPr/>
    </dgm:pt>
    <dgm:pt modelId="{8701C660-EBB9-4F54-B885-59D85F93CE4E}" type="pres">
      <dgm:prSet presAssocID="{D70CEDE4-702F-468A-AA85-20BBC7C04ABD}" presName="compNode" presStyleCnt="0"/>
      <dgm:spPr/>
    </dgm:pt>
    <dgm:pt modelId="{8DDE9664-DB1C-4972-973E-AB0F16F56FB0}" type="pres">
      <dgm:prSet presAssocID="{D70CEDE4-702F-468A-AA85-20BBC7C04ABD}" presName="dummyConnPt" presStyleCnt="0"/>
      <dgm:spPr/>
    </dgm:pt>
    <dgm:pt modelId="{CE92F75B-D3B6-4450-A684-B344796E87A6}" type="pres">
      <dgm:prSet presAssocID="{D70CEDE4-702F-468A-AA85-20BBC7C04ABD}" presName="node" presStyleLbl="node1" presStyleIdx="2" presStyleCnt="7">
        <dgm:presLayoutVars>
          <dgm:bulletEnabled val="1"/>
        </dgm:presLayoutVars>
      </dgm:prSet>
      <dgm:spPr/>
    </dgm:pt>
    <dgm:pt modelId="{1D4931A7-1AE2-483D-895D-DB5723AC6CD2}" type="pres">
      <dgm:prSet presAssocID="{11190E7E-6D44-4056-81CD-F6F17FC09368}" presName="sibTrans" presStyleLbl="bgSibTrans2D1" presStyleIdx="2" presStyleCnt="6"/>
      <dgm:spPr/>
    </dgm:pt>
    <dgm:pt modelId="{3653445B-5737-4908-8CDD-8172794DAAFA}" type="pres">
      <dgm:prSet presAssocID="{9767F111-2D46-4864-8002-03F4F019BBD7}" presName="compNode" presStyleCnt="0"/>
      <dgm:spPr/>
    </dgm:pt>
    <dgm:pt modelId="{45214CFE-5D48-4140-9E71-E06C044B9BC9}" type="pres">
      <dgm:prSet presAssocID="{9767F111-2D46-4864-8002-03F4F019BBD7}" presName="dummyConnPt" presStyleCnt="0"/>
      <dgm:spPr/>
    </dgm:pt>
    <dgm:pt modelId="{2FA5AB41-63E4-4EDD-A716-A1341B6B3D57}" type="pres">
      <dgm:prSet presAssocID="{9767F111-2D46-4864-8002-03F4F019BBD7}" presName="node" presStyleLbl="node1" presStyleIdx="3" presStyleCnt="7">
        <dgm:presLayoutVars>
          <dgm:bulletEnabled val="1"/>
        </dgm:presLayoutVars>
      </dgm:prSet>
      <dgm:spPr/>
    </dgm:pt>
    <dgm:pt modelId="{84CCCD94-4F06-4C28-9C44-1DBE9DEB60A4}" type="pres">
      <dgm:prSet presAssocID="{8AC92F7A-7975-45E1-8CAF-4DD644F82B73}" presName="sibTrans" presStyleLbl="bgSibTrans2D1" presStyleIdx="3" presStyleCnt="6"/>
      <dgm:spPr/>
    </dgm:pt>
    <dgm:pt modelId="{3835A3B5-1208-4CBC-86EF-2558B8CE3E09}" type="pres">
      <dgm:prSet presAssocID="{411DD428-AEFE-433D-86CA-B4CDDADEE1D5}" presName="compNode" presStyleCnt="0"/>
      <dgm:spPr/>
    </dgm:pt>
    <dgm:pt modelId="{E03296CA-1669-4714-BE85-67A5E38CA847}" type="pres">
      <dgm:prSet presAssocID="{411DD428-AEFE-433D-86CA-B4CDDADEE1D5}" presName="dummyConnPt" presStyleCnt="0"/>
      <dgm:spPr/>
    </dgm:pt>
    <dgm:pt modelId="{8966EFB2-E427-4870-9388-F10F24445EEF}" type="pres">
      <dgm:prSet presAssocID="{411DD428-AEFE-433D-86CA-B4CDDADEE1D5}" presName="node" presStyleLbl="node1" presStyleIdx="4" presStyleCnt="7" custLinFactNeighborX="800" custLinFactNeighborY="-3335">
        <dgm:presLayoutVars>
          <dgm:bulletEnabled val="1"/>
        </dgm:presLayoutVars>
      </dgm:prSet>
      <dgm:spPr/>
    </dgm:pt>
    <dgm:pt modelId="{5EC2E3CF-A1F3-415F-9127-7709519795AC}" type="pres">
      <dgm:prSet presAssocID="{685E969D-7960-4224-A738-8942D0DD4DC2}" presName="sibTrans" presStyleLbl="bgSibTrans2D1" presStyleIdx="4" presStyleCnt="6"/>
      <dgm:spPr/>
    </dgm:pt>
    <dgm:pt modelId="{DF2E8BF7-361E-49A7-9825-6C2D567A0BFA}" type="pres">
      <dgm:prSet presAssocID="{A2F1C90A-2432-4393-B0A3-36DCD305C1CE}" presName="compNode" presStyleCnt="0"/>
      <dgm:spPr/>
    </dgm:pt>
    <dgm:pt modelId="{8A9532C1-BAF9-4166-BE4A-1164A826F2F6}" type="pres">
      <dgm:prSet presAssocID="{A2F1C90A-2432-4393-B0A3-36DCD305C1CE}" presName="dummyConnPt" presStyleCnt="0"/>
      <dgm:spPr/>
    </dgm:pt>
    <dgm:pt modelId="{7788A708-8469-40B5-9432-9B8F8E8A4D25}" type="pres">
      <dgm:prSet presAssocID="{A2F1C90A-2432-4393-B0A3-36DCD305C1CE}" presName="node" presStyleLbl="node1" presStyleIdx="5" presStyleCnt="7">
        <dgm:presLayoutVars>
          <dgm:bulletEnabled val="1"/>
        </dgm:presLayoutVars>
      </dgm:prSet>
      <dgm:spPr/>
    </dgm:pt>
    <dgm:pt modelId="{9A56F571-0F1E-4802-9247-8E34FABB2818}" type="pres">
      <dgm:prSet presAssocID="{76D27912-BC48-4559-9972-F76BBF3A8C1A}" presName="sibTrans" presStyleLbl="bgSibTrans2D1" presStyleIdx="5" presStyleCnt="6"/>
      <dgm:spPr/>
    </dgm:pt>
    <dgm:pt modelId="{A68F243D-D722-48CD-B97C-0CC8075011C6}" type="pres">
      <dgm:prSet presAssocID="{52523D8E-0AF4-4C86-99EC-479BC0C3C642}" presName="compNode" presStyleCnt="0"/>
      <dgm:spPr/>
    </dgm:pt>
    <dgm:pt modelId="{7E9D30BB-E0BF-49CF-B28A-652EF0313846}" type="pres">
      <dgm:prSet presAssocID="{52523D8E-0AF4-4C86-99EC-479BC0C3C642}" presName="dummyConnPt" presStyleCnt="0"/>
      <dgm:spPr/>
    </dgm:pt>
    <dgm:pt modelId="{2DAF4134-D21C-4972-8357-93179BDC4945}" type="pres">
      <dgm:prSet presAssocID="{52523D8E-0AF4-4C86-99EC-479BC0C3C642}" presName="node" presStyleLbl="node1" presStyleIdx="6" presStyleCnt="7">
        <dgm:presLayoutVars>
          <dgm:bulletEnabled val="1"/>
        </dgm:presLayoutVars>
      </dgm:prSet>
      <dgm:spPr/>
    </dgm:pt>
  </dgm:ptLst>
  <dgm:cxnLst>
    <dgm:cxn modelId="{5EA03D05-B88B-4697-9847-7E9219817353}" type="presOf" srcId="{92ED35DB-B008-4798-BE2C-5C375A25C478}" destId="{DB2E562A-E708-482C-933F-1048848ADFCF}" srcOrd="0" destOrd="0" presId="urn:microsoft.com/office/officeart/2005/8/layout/bProcess4"/>
    <dgm:cxn modelId="{1E258413-B97E-4FFB-AEA2-177053164D61}" type="presOf" srcId="{9767F111-2D46-4864-8002-03F4F019BBD7}" destId="{2FA5AB41-63E4-4EDD-A716-A1341B6B3D57}" srcOrd="0" destOrd="0" presId="urn:microsoft.com/office/officeart/2005/8/layout/bProcess4"/>
    <dgm:cxn modelId="{09781E2A-7FB1-4594-9A81-5FE859DBCAAD}" srcId="{92ED35DB-B008-4798-BE2C-5C375A25C478}" destId="{411DD428-AEFE-433D-86CA-B4CDDADEE1D5}" srcOrd="4" destOrd="0" parTransId="{05C0337B-EC4E-42D1-9697-FE01FDE3F5EA}" sibTransId="{685E969D-7960-4224-A738-8942D0DD4DC2}"/>
    <dgm:cxn modelId="{48B4B532-23A4-4181-A9B6-9A6D17ED0632}" srcId="{92ED35DB-B008-4798-BE2C-5C375A25C478}" destId="{34E7240F-5499-4F8C-AE14-2ABBC47BF90A}" srcOrd="0" destOrd="0" parTransId="{E82738FA-C0BE-444F-B686-CE4EA95AE5D5}" sibTransId="{3158D0A9-7D03-493E-AAFA-67874D70B0E2}"/>
    <dgm:cxn modelId="{08792846-F7F2-41E7-9706-28642C8A7C54}" srcId="{92ED35DB-B008-4798-BE2C-5C375A25C478}" destId="{52523D8E-0AF4-4C86-99EC-479BC0C3C642}" srcOrd="6" destOrd="0" parTransId="{C97AD50B-8179-4A55-B56F-540DAA1776F3}" sibTransId="{08D2CF1A-62B6-4B46-B35B-D806EA9659FB}"/>
    <dgm:cxn modelId="{7FE0C767-7782-4B1F-9E93-CD607E2A60B9}" type="presOf" srcId="{11190E7E-6D44-4056-81CD-F6F17FC09368}" destId="{1D4931A7-1AE2-483D-895D-DB5723AC6CD2}" srcOrd="0" destOrd="0" presId="urn:microsoft.com/office/officeart/2005/8/layout/bProcess4"/>
    <dgm:cxn modelId="{9497226A-1180-4A8F-AEDD-179F6DCFE896}" type="presOf" srcId="{52523D8E-0AF4-4C86-99EC-479BC0C3C642}" destId="{2DAF4134-D21C-4972-8357-93179BDC4945}" srcOrd="0" destOrd="0" presId="urn:microsoft.com/office/officeart/2005/8/layout/bProcess4"/>
    <dgm:cxn modelId="{AB4CB74C-2C01-4500-8B1B-17199286C5E0}" type="presOf" srcId="{A2F1C90A-2432-4393-B0A3-36DCD305C1CE}" destId="{7788A708-8469-40B5-9432-9B8F8E8A4D25}" srcOrd="0" destOrd="0" presId="urn:microsoft.com/office/officeart/2005/8/layout/bProcess4"/>
    <dgm:cxn modelId="{2EAB4C7A-B924-4279-A2C1-7F98D55E9546}" type="presOf" srcId="{5C58EB10-7313-4D51-B5A0-77EF740AF004}" destId="{DE47C846-1A4D-4492-BA83-399028E10F25}" srcOrd="0" destOrd="0" presId="urn:microsoft.com/office/officeart/2005/8/layout/bProcess4"/>
    <dgm:cxn modelId="{27A0997B-210A-4B8A-9931-6747DDB319E8}" type="presOf" srcId="{94326F5B-8298-42A5-B282-EAED7F5BB4DF}" destId="{B26D9696-420E-44CE-A63D-4416D510F0AC}" srcOrd="0" destOrd="0" presId="urn:microsoft.com/office/officeart/2005/8/layout/bProcess4"/>
    <dgm:cxn modelId="{7ED50389-E9C2-43C3-8611-2465E9937E87}" srcId="{92ED35DB-B008-4798-BE2C-5C375A25C478}" destId="{A2F1C90A-2432-4393-B0A3-36DCD305C1CE}" srcOrd="5" destOrd="0" parTransId="{1A67B951-9E5C-415C-8CF1-5E45B8EEC5A3}" sibTransId="{76D27912-BC48-4559-9972-F76BBF3A8C1A}"/>
    <dgm:cxn modelId="{3E064091-5914-409D-BC0D-81FE862D3785}" type="presOf" srcId="{3158D0A9-7D03-493E-AAFA-67874D70B0E2}" destId="{428A6EC4-E6F1-43F9-92CA-FD5CE2DB9BC2}" srcOrd="0" destOrd="0" presId="urn:microsoft.com/office/officeart/2005/8/layout/bProcess4"/>
    <dgm:cxn modelId="{4B55B394-AC40-46F4-92B2-E45AAADB0F7C}" type="presOf" srcId="{34E7240F-5499-4F8C-AE14-2ABBC47BF90A}" destId="{ED63AC5C-4DCB-456A-940B-71446A6E5EC0}" srcOrd="0" destOrd="0" presId="urn:microsoft.com/office/officeart/2005/8/layout/bProcess4"/>
    <dgm:cxn modelId="{CE9DB798-7AEE-4AAE-9DFE-4B13D77A22B3}" type="presOf" srcId="{D70CEDE4-702F-468A-AA85-20BBC7C04ABD}" destId="{CE92F75B-D3B6-4450-A684-B344796E87A6}" srcOrd="0" destOrd="0" presId="urn:microsoft.com/office/officeart/2005/8/layout/bProcess4"/>
    <dgm:cxn modelId="{C1CF759D-F5B2-4359-B7FD-C57345EC0EF5}" type="presOf" srcId="{76D27912-BC48-4559-9972-F76BBF3A8C1A}" destId="{9A56F571-0F1E-4802-9247-8E34FABB2818}" srcOrd="0" destOrd="0" presId="urn:microsoft.com/office/officeart/2005/8/layout/bProcess4"/>
    <dgm:cxn modelId="{C77BA7A8-DC1F-4F04-B1F8-32724D15675A}" srcId="{92ED35DB-B008-4798-BE2C-5C375A25C478}" destId="{9767F111-2D46-4864-8002-03F4F019BBD7}" srcOrd="3" destOrd="0" parTransId="{B48F1E06-72FA-49D3-8EA2-0FB081CCDF5A}" sibTransId="{8AC92F7A-7975-45E1-8CAF-4DD644F82B73}"/>
    <dgm:cxn modelId="{E2ECA9A8-47A1-4346-8FF7-EBF713A38DC4}" srcId="{92ED35DB-B008-4798-BE2C-5C375A25C478}" destId="{94326F5B-8298-42A5-B282-EAED7F5BB4DF}" srcOrd="1" destOrd="0" parTransId="{6BCF49A5-01AD-4180-919E-53D74FA8B0C5}" sibTransId="{5C58EB10-7313-4D51-B5A0-77EF740AF004}"/>
    <dgm:cxn modelId="{8E3BCAAE-AB62-449D-A638-5ACD1B9BB989}" type="presOf" srcId="{685E969D-7960-4224-A738-8942D0DD4DC2}" destId="{5EC2E3CF-A1F3-415F-9127-7709519795AC}" srcOrd="0" destOrd="0" presId="urn:microsoft.com/office/officeart/2005/8/layout/bProcess4"/>
    <dgm:cxn modelId="{811D2BAF-ADDB-428D-971D-343253AFD33B}" type="presOf" srcId="{411DD428-AEFE-433D-86CA-B4CDDADEE1D5}" destId="{8966EFB2-E427-4870-9388-F10F24445EEF}" srcOrd="0" destOrd="0" presId="urn:microsoft.com/office/officeart/2005/8/layout/bProcess4"/>
    <dgm:cxn modelId="{996582D6-0EFB-4E41-AE5A-B26ECE9E3E24}" srcId="{92ED35DB-B008-4798-BE2C-5C375A25C478}" destId="{D70CEDE4-702F-468A-AA85-20BBC7C04ABD}" srcOrd="2" destOrd="0" parTransId="{7163B2A5-DCC3-406B-9867-CBF278F24F28}" sibTransId="{11190E7E-6D44-4056-81CD-F6F17FC09368}"/>
    <dgm:cxn modelId="{130D13E9-FD62-4620-A177-8EA4E0DCC7C1}" type="presOf" srcId="{8AC92F7A-7975-45E1-8CAF-4DD644F82B73}" destId="{84CCCD94-4F06-4C28-9C44-1DBE9DEB60A4}" srcOrd="0" destOrd="0" presId="urn:microsoft.com/office/officeart/2005/8/layout/bProcess4"/>
    <dgm:cxn modelId="{0292251F-E1C9-49FB-97D4-25985A0CA40C}" type="presParOf" srcId="{DB2E562A-E708-482C-933F-1048848ADFCF}" destId="{720DEC56-8111-4A08-8376-397267AA6559}" srcOrd="0" destOrd="0" presId="urn:microsoft.com/office/officeart/2005/8/layout/bProcess4"/>
    <dgm:cxn modelId="{EF4A0DF3-89CD-44DC-8812-8F797F3DB376}" type="presParOf" srcId="{720DEC56-8111-4A08-8376-397267AA6559}" destId="{B85E7645-59B9-4B9E-990B-819D2BABA508}" srcOrd="0" destOrd="0" presId="urn:microsoft.com/office/officeart/2005/8/layout/bProcess4"/>
    <dgm:cxn modelId="{4303405B-A39A-4F4A-904F-49FB5A4BF838}" type="presParOf" srcId="{720DEC56-8111-4A08-8376-397267AA6559}" destId="{ED63AC5C-4DCB-456A-940B-71446A6E5EC0}" srcOrd="1" destOrd="0" presId="urn:microsoft.com/office/officeart/2005/8/layout/bProcess4"/>
    <dgm:cxn modelId="{831AFAD7-30D3-4641-A4B8-9FA7DF83A923}" type="presParOf" srcId="{DB2E562A-E708-482C-933F-1048848ADFCF}" destId="{428A6EC4-E6F1-43F9-92CA-FD5CE2DB9BC2}" srcOrd="1" destOrd="0" presId="urn:microsoft.com/office/officeart/2005/8/layout/bProcess4"/>
    <dgm:cxn modelId="{9E84D600-0C7F-40E8-A9C2-EF98A0E6932D}" type="presParOf" srcId="{DB2E562A-E708-482C-933F-1048848ADFCF}" destId="{0CA9875F-94F6-4CFF-9911-17833FB9F7C1}" srcOrd="2" destOrd="0" presId="urn:microsoft.com/office/officeart/2005/8/layout/bProcess4"/>
    <dgm:cxn modelId="{C77B27DC-4E14-4DD9-B225-97ED64A776DC}" type="presParOf" srcId="{0CA9875F-94F6-4CFF-9911-17833FB9F7C1}" destId="{EE355F74-A3F2-41FF-B1FC-8561206DE34D}" srcOrd="0" destOrd="0" presId="urn:microsoft.com/office/officeart/2005/8/layout/bProcess4"/>
    <dgm:cxn modelId="{9B6E5052-6447-4862-B1F0-00B9D9BBF446}" type="presParOf" srcId="{0CA9875F-94F6-4CFF-9911-17833FB9F7C1}" destId="{B26D9696-420E-44CE-A63D-4416D510F0AC}" srcOrd="1" destOrd="0" presId="urn:microsoft.com/office/officeart/2005/8/layout/bProcess4"/>
    <dgm:cxn modelId="{D9FAE739-C11F-455F-8778-3ACC94BBCAFF}" type="presParOf" srcId="{DB2E562A-E708-482C-933F-1048848ADFCF}" destId="{DE47C846-1A4D-4492-BA83-399028E10F25}" srcOrd="3" destOrd="0" presId="urn:microsoft.com/office/officeart/2005/8/layout/bProcess4"/>
    <dgm:cxn modelId="{BDFA1D38-F57F-4C47-BFA5-3D29769D8687}" type="presParOf" srcId="{DB2E562A-E708-482C-933F-1048848ADFCF}" destId="{8701C660-EBB9-4F54-B885-59D85F93CE4E}" srcOrd="4" destOrd="0" presId="urn:microsoft.com/office/officeart/2005/8/layout/bProcess4"/>
    <dgm:cxn modelId="{8554F472-4621-4DF2-8412-6C21A89D122B}" type="presParOf" srcId="{8701C660-EBB9-4F54-B885-59D85F93CE4E}" destId="{8DDE9664-DB1C-4972-973E-AB0F16F56FB0}" srcOrd="0" destOrd="0" presId="urn:microsoft.com/office/officeart/2005/8/layout/bProcess4"/>
    <dgm:cxn modelId="{523F1F2B-BC13-49D7-94DF-97906760096A}" type="presParOf" srcId="{8701C660-EBB9-4F54-B885-59D85F93CE4E}" destId="{CE92F75B-D3B6-4450-A684-B344796E87A6}" srcOrd="1" destOrd="0" presId="urn:microsoft.com/office/officeart/2005/8/layout/bProcess4"/>
    <dgm:cxn modelId="{8B0CDE05-A99B-4AF2-97CB-3F1A13B41FDE}" type="presParOf" srcId="{DB2E562A-E708-482C-933F-1048848ADFCF}" destId="{1D4931A7-1AE2-483D-895D-DB5723AC6CD2}" srcOrd="5" destOrd="0" presId="urn:microsoft.com/office/officeart/2005/8/layout/bProcess4"/>
    <dgm:cxn modelId="{66FCCB62-E0AC-4F0E-BC28-8BE39627D371}" type="presParOf" srcId="{DB2E562A-E708-482C-933F-1048848ADFCF}" destId="{3653445B-5737-4908-8CDD-8172794DAAFA}" srcOrd="6" destOrd="0" presId="urn:microsoft.com/office/officeart/2005/8/layout/bProcess4"/>
    <dgm:cxn modelId="{D7DAFDDA-075C-4A30-AB73-A785C64B1519}" type="presParOf" srcId="{3653445B-5737-4908-8CDD-8172794DAAFA}" destId="{45214CFE-5D48-4140-9E71-E06C044B9BC9}" srcOrd="0" destOrd="0" presId="urn:microsoft.com/office/officeart/2005/8/layout/bProcess4"/>
    <dgm:cxn modelId="{182DAC10-916C-4380-97AC-3916CE138F51}" type="presParOf" srcId="{3653445B-5737-4908-8CDD-8172794DAAFA}" destId="{2FA5AB41-63E4-4EDD-A716-A1341B6B3D57}" srcOrd="1" destOrd="0" presId="urn:microsoft.com/office/officeart/2005/8/layout/bProcess4"/>
    <dgm:cxn modelId="{4C3F737A-F1D8-4088-A578-250D1B692D5B}" type="presParOf" srcId="{DB2E562A-E708-482C-933F-1048848ADFCF}" destId="{84CCCD94-4F06-4C28-9C44-1DBE9DEB60A4}" srcOrd="7" destOrd="0" presId="urn:microsoft.com/office/officeart/2005/8/layout/bProcess4"/>
    <dgm:cxn modelId="{4BD8E424-46A8-43F8-A655-CC3703D5B29F}" type="presParOf" srcId="{DB2E562A-E708-482C-933F-1048848ADFCF}" destId="{3835A3B5-1208-4CBC-86EF-2558B8CE3E09}" srcOrd="8" destOrd="0" presId="urn:microsoft.com/office/officeart/2005/8/layout/bProcess4"/>
    <dgm:cxn modelId="{7D975A5A-42C6-4902-A7F8-F989506B279C}" type="presParOf" srcId="{3835A3B5-1208-4CBC-86EF-2558B8CE3E09}" destId="{E03296CA-1669-4714-BE85-67A5E38CA847}" srcOrd="0" destOrd="0" presId="urn:microsoft.com/office/officeart/2005/8/layout/bProcess4"/>
    <dgm:cxn modelId="{F3DE0628-9A34-4D98-8B09-B3384899CFCE}" type="presParOf" srcId="{3835A3B5-1208-4CBC-86EF-2558B8CE3E09}" destId="{8966EFB2-E427-4870-9388-F10F24445EEF}" srcOrd="1" destOrd="0" presId="urn:microsoft.com/office/officeart/2005/8/layout/bProcess4"/>
    <dgm:cxn modelId="{97D5C695-486E-4DAD-9E65-FDC29F803210}" type="presParOf" srcId="{DB2E562A-E708-482C-933F-1048848ADFCF}" destId="{5EC2E3CF-A1F3-415F-9127-7709519795AC}" srcOrd="9" destOrd="0" presId="urn:microsoft.com/office/officeart/2005/8/layout/bProcess4"/>
    <dgm:cxn modelId="{EC3DDF37-7708-4F73-9E56-5BE3DFF40017}" type="presParOf" srcId="{DB2E562A-E708-482C-933F-1048848ADFCF}" destId="{DF2E8BF7-361E-49A7-9825-6C2D567A0BFA}" srcOrd="10" destOrd="0" presId="urn:microsoft.com/office/officeart/2005/8/layout/bProcess4"/>
    <dgm:cxn modelId="{1A4873F7-EA1B-4794-B0AF-A759284FDAB7}" type="presParOf" srcId="{DF2E8BF7-361E-49A7-9825-6C2D567A0BFA}" destId="{8A9532C1-BAF9-4166-BE4A-1164A826F2F6}" srcOrd="0" destOrd="0" presId="urn:microsoft.com/office/officeart/2005/8/layout/bProcess4"/>
    <dgm:cxn modelId="{9D51678A-AF45-4F22-9517-2F1BDDB031F8}" type="presParOf" srcId="{DF2E8BF7-361E-49A7-9825-6C2D567A0BFA}" destId="{7788A708-8469-40B5-9432-9B8F8E8A4D25}" srcOrd="1" destOrd="0" presId="urn:microsoft.com/office/officeart/2005/8/layout/bProcess4"/>
    <dgm:cxn modelId="{431399CD-57FE-4DE9-89B4-2E6FDD95F705}" type="presParOf" srcId="{DB2E562A-E708-482C-933F-1048848ADFCF}" destId="{9A56F571-0F1E-4802-9247-8E34FABB2818}" srcOrd="11" destOrd="0" presId="urn:microsoft.com/office/officeart/2005/8/layout/bProcess4"/>
    <dgm:cxn modelId="{F7A87366-5677-4C36-835E-990D4A9E842A}" type="presParOf" srcId="{DB2E562A-E708-482C-933F-1048848ADFCF}" destId="{A68F243D-D722-48CD-B97C-0CC8075011C6}" srcOrd="12" destOrd="0" presId="urn:microsoft.com/office/officeart/2005/8/layout/bProcess4"/>
    <dgm:cxn modelId="{9CD33939-B728-4EB3-88FF-FA15C2A69562}" type="presParOf" srcId="{A68F243D-D722-48CD-B97C-0CC8075011C6}" destId="{7E9D30BB-E0BF-49CF-B28A-652EF0313846}" srcOrd="0" destOrd="0" presId="urn:microsoft.com/office/officeart/2005/8/layout/bProcess4"/>
    <dgm:cxn modelId="{45AADEF1-3738-409A-A833-023BCFAD0266}" type="presParOf" srcId="{A68F243D-D722-48CD-B97C-0CC8075011C6}" destId="{2DAF4134-D21C-4972-8357-93179BDC4945}"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F734A9-6C1E-4194-BD52-75FCBE6D26A4}" type="doc">
      <dgm:prSet loTypeId="urn:microsoft.com/office/officeart/2005/8/layout/vProcess5" loCatId="process" qsTypeId="urn:microsoft.com/office/officeart/2005/8/quickstyle/3d2" qsCatId="3D" csTypeId="urn:microsoft.com/office/officeart/2005/8/colors/colorful1" csCatId="colorful" phldr="1"/>
      <dgm:spPr/>
      <dgm:t>
        <a:bodyPr/>
        <a:lstStyle/>
        <a:p>
          <a:endParaRPr lang="es-PE"/>
        </a:p>
      </dgm:t>
    </dgm:pt>
    <dgm:pt modelId="{7008224A-8EE6-4C4F-9D49-301A3C65F5E4}">
      <dgm:prSet phldrT="[Texto]"/>
      <dgm:spPr/>
      <dgm:t>
        <a:bodyPr/>
        <a:lstStyle/>
        <a:p>
          <a:r>
            <a:rPr lang="es-ES" dirty="0"/>
            <a:t>En conclusión la guía de trabajo que presenta Crystal Clear es altamente recomendable para equipos pequeños. Da flexibilidad y prioriza la parte humana (como todas las Metodologías Agiles), apuntando a lograr eficiencia, habitabilidad y confianza en los miembros del equipo.</a:t>
          </a:r>
          <a:endParaRPr lang="es-PE" dirty="0"/>
        </a:p>
      </dgm:t>
    </dgm:pt>
    <dgm:pt modelId="{E24CEB88-6557-4A02-9115-A19FE8A3700D}" type="parTrans" cxnId="{2C3667ED-B017-416B-A726-096C3E8B5CD5}">
      <dgm:prSet/>
      <dgm:spPr/>
      <dgm:t>
        <a:bodyPr/>
        <a:lstStyle/>
        <a:p>
          <a:endParaRPr lang="es-PE"/>
        </a:p>
      </dgm:t>
    </dgm:pt>
    <dgm:pt modelId="{E3365F64-1C88-4ABC-9E61-AED0BCC237CE}" type="sibTrans" cxnId="{2C3667ED-B017-416B-A726-096C3E8B5CD5}">
      <dgm:prSet/>
      <dgm:spPr/>
      <dgm:t>
        <a:bodyPr/>
        <a:lstStyle/>
        <a:p>
          <a:endParaRPr lang="es-PE"/>
        </a:p>
      </dgm:t>
    </dgm:pt>
    <dgm:pt modelId="{DCC47131-A76C-4D4F-9607-C8D6A1276991}">
      <dgm:prSet phldrT="[Texto]"/>
      <dgm:spPr/>
      <dgm:t>
        <a:bodyPr/>
        <a:lstStyle/>
        <a:p>
          <a:r>
            <a:rPr lang="es-ES" dirty="0"/>
            <a:t>Presta especial importancia a la ubicación física del grupo, donde la comunicación cumple el principal rol. La entrega frecuente de código confiable y "funcionando" mantiene el foco y evita distracciones.</a:t>
          </a:r>
          <a:endParaRPr lang="es-PE" dirty="0"/>
        </a:p>
      </dgm:t>
    </dgm:pt>
    <dgm:pt modelId="{9D3BD747-6D71-430C-8396-63BA3854BAD7}" type="parTrans" cxnId="{0B51C29D-7315-4207-B39C-3C01473C6A42}">
      <dgm:prSet/>
      <dgm:spPr/>
      <dgm:t>
        <a:bodyPr/>
        <a:lstStyle/>
        <a:p>
          <a:endParaRPr lang="es-PE"/>
        </a:p>
      </dgm:t>
    </dgm:pt>
    <dgm:pt modelId="{E16B87B0-23FA-4FA0-AA11-D889CE2657B6}" type="sibTrans" cxnId="{0B51C29D-7315-4207-B39C-3C01473C6A42}">
      <dgm:prSet/>
      <dgm:spPr/>
      <dgm:t>
        <a:bodyPr/>
        <a:lstStyle/>
        <a:p>
          <a:endParaRPr lang="es-PE"/>
        </a:p>
      </dgm:t>
    </dgm:pt>
    <dgm:pt modelId="{D6D56155-BC24-4358-AC15-DDB37C5D7D6C}">
      <dgm:prSet phldrT="[Texto]"/>
      <dgm:spPr/>
      <dgm:t>
        <a:bodyPr/>
        <a:lstStyle/>
        <a:p>
          <a:r>
            <a:rPr lang="es-ES" dirty="0"/>
            <a:t>El equipo es el que elige qué técnicas aplicar según lo que consideren apropiado en cada proyecto.</a:t>
          </a:r>
          <a:endParaRPr lang="es-PE" dirty="0"/>
        </a:p>
      </dgm:t>
    </dgm:pt>
    <dgm:pt modelId="{7F8DA966-2978-48BE-9CB8-8F6E907533AD}" type="parTrans" cxnId="{3E4D7E10-1062-4399-B225-52B7FFB8DDF1}">
      <dgm:prSet/>
      <dgm:spPr/>
      <dgm:t>
        <a:bodyPr/>
        <a:lstStyle/>
        <a:p>
          <a:endParaRPr lang="es-PE"/>
        </a:p>
      </dgm:t>
    </dgm:pt>
    <dgm:pt modelId="{BF1176B7-D8FF-4469-B57B-689C785C92D8}" type="sibTrans" cxnId="{3E4D7E10-1062-4399-B225-52B7FFB8DDF1}">
      <dgm:prSet/>
      <dgm:spPr/>
      <dgm:t>
        <a:bodyPr/>
        <a:lstStyle/>
        <a:p>
          <a:endParaRPr lang="es-PE"/>
        </a:p>
      </dgm:t>
    </dgm:pt>
    <dgm:pt modelId="{9201C8B6-94E9-4352-BBEB-B327480FF202}" type="pres">
      <dgm:prSet presAssocID="{B6F734A9-6C1E-4194-BD52-75FCBE6D26A4}" presName="outerComposite" presStyleCnt="0">
        <dgm:presLayoutVars>
          <dgm:chMax val="5"/>
          <dgm:dir/>
          <dgm:resizeHandles val="exact"/>
        </dgm:presLayoutVars>
      </dgm:prSet>
      <dgm:spPr/>
    </dgm:pt>
    <dgm:pt modelId="{6E160D20-2D54-43A0-90F9-83921FCE4EF9}" type="pres">
      <dgm:prSet presAssocID="{B6F734A9-6C1E-4194-BD52-75FCBE6D26A4}" presName="dummyMaxCanvas" presStyleCnt="0">
        <dgm:presLayoutVars/>
      </dgm:prSet>
      <dgm:spPr/>
    </dgm:pt>
    <dgm:pt modelId="{259D11CB-07A6-4B55-B2D9-B28694EF0AC5}" type="pres">
      <dgm:prSet presAssocID="{B6F734A9-6C1E-4194-BD52-75FCBE6D26A4}" presName="ThreeNodes_1" presStyleLbl="node1" presStyleIdx="0" presStyleCnt="3" custLinFactNeighborY="4186">
        <dgm:presLayoutVars>
          <dgm:bulletEnabled val="1"/>
        </dgm:presLayoutVars>
      </dgm:prSet>
      <dgm:spPr/>
    </dgm:pt>
    <dgm:pt modelId="{82476574-4A77-47A2-AB46-7343B1DB7F71}" type="pres">
      <dgm:prSet presAssocID="{B6F734A9-6C1E-4194-BD52-75FCBE6D26A4}" presName="ThreeNodes_2" presStyleLbl="node1" presStyleIdx="1" presStyleCnt="3" custLinFactNeighborX="0" custLinFactNeighborY="0">
        <dgm:presLayoutVars>
          <dgm:bulletEnabled val="1"/>
        </dgm:presLayoutVars>
      </dgm:prSet>
      <dgm:spPr/>
    </dgm:pt>
    <dgm:pt modelId="{F50B2320-B818-45AF-99D9-49B2E1077A54}" type="pres">
      <dgm:prSet presAssocID="{B6F734A9-6C1E-4194-BD52-75FCBE6D26A4}" presName="ThreeNodes_3" presStyleLbl="node1" presStyleIdx="2" presStyleCnt="3">
        <dgm:presLayoutVars>
          <dgm:bulletEnabled val="1"/>
        </dgm:presLayoutVars>
      </dgm:prSet>
      <dgm:spPr/>
    </dgm:pt>
    <dgm:pt modelId="{B2BB7DD5-E944-4154-93C3-E9CA2371E052}" type="pres">
      <dgm:prSet presAssocID="{B6F734A9-6C1E-4194-BD52-75FCBE6D26A4}" presName="ThreeConn_1-2" presStyleLbl="fgAccFollowNode1" presStyleIdx="0" presStyleCnt="2">
        <dgm:presLayoutVars>
          <dgm:bulletEnabled val="1"/>
        </dgm:presLayoutVars>
      </dgm:prSet>
      <dgm:spPr/>
    </dgm:pt>
    <dgm:pt modelId="{101D8E91-2ECF-4C97-9237-C6D8BBD98A6A}" type="pres">
      <dgm:prSet presAssocID="{B6F734A9-6C1E-4194-BD52-75FCBE6D26A4}" presName="ThreeConn_2-3" presStyleLbl="fgAccFollowNode1" presStyleIdx="1" presStyleCnt="2">
        <dgm:presLayoutVars>
          <dgm:bulletEnabled val="1"/>
        </dgm:presLayoutVars>
      </dgm:prSet>
      <dgm:spPr/>
    </dgm:pt>
    <dgm:pt modelId="{2EAACE1A-54AA-4251-A936-B6790034D29F}" type="pres">
      <dgm:prSet presAssocID="{B6F734A9-6C1E-4194-BD52-75FCBE6D26A4}" presName="ThreeNodes_1_text" presStyleLbl="node1" presStyleIdx="2" presStyleCnt="3">
        <dgm:presLayoutVars>
          <dgm:bulletEnabled val="1"/>
        </dgm:presLayoutVars>
      </dgm:prSet>
      <dgm:spPr/>
    </dgm:pt>
    <dgm:pt modelId="{EC289812-2B8F-4DD1-B3A4-D3333F7B70C7}" type="pres">
      <dgm:prSet presAssocID="{B6F734A9-6C1E-4194-BD52-75FCBE6D26A4}" presName="ThreeNodes_2_text" presStyleLbl="node1" presStyleIdx="2" presStyleCnt="3">
        <dgm:presLayoutVars>
          <dgm:bulletEnabled val="1"/>
        </dgm:presLayoutVars>
      </dgm:prSet>
      <dgm:spPr/>
    </dgm:pt>
    <dgm:pt modelId="{1B46F425-5502-4DE7-91F0-9AD86F0B9EE4}" type="pres">
      <dgm:prSet presAssocID="{B6F734A9-6C1E-4194-BD52-75FCBE6D26A4}" presName="ThreeNodes_3_text" presStyleLbl="node1" presStyleIdx="2" presStyleCnt="3">
        <dgm:presLayoutVars>
          <dgm:bulletEnabled val="1"/>
        </dgm:presLayoutVars>
      </dgm:prSet>
      <dgm:spPr/>
    </dgm:pt>
  </dgm:ptLst>
  <dgm:cxnLst>
    <dgm:cxn modelId="{3E4D7E10-1062-4399-B225-52B7FFB8DDF1}" srcId="{B6F734A9-6C1E-4194-BD52-75FCBE6D26A4}" destId="{D6D56155-BC24-4358-AC15-DDB37C5D7D6C}" srcOrd="2" destOrd="0" parTransId="{7F8DA966-2978-48BE-9CB8-8F6E907533AD}" sibTransId="{BF1176B7-D8FF-4469-B57B-689C785C92D8}"/>
    <dgm:cxn modelId="{6AFEBC16-B220-4AA8-AF63-D7DEC742A72C}" type="presOf" srcId="{DCC47131-A76C-4D4F-9607-C8D6A1276991}" destId="{82476574-4A77-47A2-AB46-7343B1DB7F71}" srcOrd="0" destOrd="0" presId="urn:microsoft.com/office/officeart/2005/8/layout/vProcess5"/>
    <dgm:cxn modelId="{D35CAC18-524D-4D92-9944-07C1854D6BBF}" type="presOf" srcId="{E16B87B0-23FA-4FA0-AA11-D889CE2657B6}" destId="{101D8E91-2ECF-4C97-9237-C6D8BBD98A6A}" srcOrd="0" destOrd="0" presId="urn:microsoft.com/office/officeart/2005/8/layout/vProcess5"/>
    <dgm:cxn modelId="{21EDCE1A-1FEF-4CBD-BD1D-FB5AAA54678E}" type="presOf" srcId="{E3365F64-1C88-4ABC-9E61-AED0BCC237CE}" destId="{B2BB7DD5-E944-4154-93C3-E9CA2371E052}" srcOrd="0" destOrd="0" presId="urn:microsoft.com/office/officeart/2005/8/layout/vProcess5"/>
    <dgm:cxn modelId="{8ECF4329-01FB-4DDE-99F7-4AFDA009928C}" type="presOf" srcId="{B6F734A9-6C1E-4194-BD52-75FCBE6D26A4}" destId="{9201C8B6-94E9-4352-BBEB-B327480FF202}" srcOrd="0" destOrd="0" presId="urn:microsoft.com/office/officeart/2005/8/layout/vProcess5"/>
    <dgm:cxn modelId="{5863802C-0D69-41BA-8ECD-E32BA7C2157E}" type="presOf" srcId="{D6D56155-BC24-4358-AC15-DDB37C5D7D6C}" destId="{F50B2320-B818-45AF-99D9-49B2E1077A54}" srcOrd="0" destOrd="0" presId="urn:microsoft.com/office/officeart/2005/8/layout/vProcess5"/>
    <dgm:cxn modelId="{0298FF44-7361-4CCF-9D03-530B4C4FAD81}" type="presOf" srcId="{7008224A-8EE6-4C4F-9D49-301A3C65F5E4}" destId="{2EAACE1A-54AA-4251-A936-B6790034D29F}" srcOrd="1" destOrd="0" presId="urn:microsoft.com/office/officeart/2005/8/layout/vProcess5"/>
    <dgm:cxn modelId="{0B51C29D-7315-4207-B39C-3C01473C6A42}" srcId="{B6F734A9-6C1E-4194-BD52-75FCBE6D26A4}" destId="{DCC47131-A76C-4D4F-9607-C8D6A1276991}" srcOrd="1" destOrd="0" parTransId="{9D3BD747-6D71-430C-8396-63BA3854BAD7}" sibTransId="{E16B87B0-23FA-4FA0-AA11-D889CE2657B6}"/>
    <dgm:cxn modelId="{243FFFDB-339D-4872-A4E4-EA0E0AF4DF00}" type="presOf" srcId="{7008224A-8EE6-4C4F-9D49-301A3C65F5E4}" destId="{259D11CB-07A6-4B55-B2D9-B28694EF0AC5}" srcOrd="0" destOrd="0" presId="urn:microsoft.com/office/officeart/2005/8/layout/vProcess5"/>
    <dgm:cxn modelId="{E06632DE-1DB1-48E2-95A1-237C3647C4A8}" type="presOf" srcId="{D6D56155-BC24-4358-AC15-DDB37C5D7D6C}" destId="{1B46F425-5502-4DE7-91F0-9AD86F0B9EE4}" srcOrd="1" destOrd="0" presId="urn:microsoft.com/office/officeart/2005/8/layout/vProcess5"/>
    <dgm:cxn modelId="{C3F0F0E8-80A7-455F-97F6-0D9757AC118D}" type="presOf" srcId="{DCC47131-A76C-4D4F-9607-C8D6A1276991}" destId="{EC289812-2B8F-4DD1-B3A4-D3333F7B70C7}" srcOrd="1" destOrd="0" presId="urn:microsoft.com/office/officeart/2005/8/layout/vProcess5"/>
    <dgm:cxn modelId="{2C3667ED-B017-416B-A726-096C3E8B5CD5}" srcId="{B6F734A9-6C1E-4194-BD52-75FCBE6D26A4}" destId="{7008224A-8EE6-4C4F-9D49-301A3C65F5E4}" srcOrd="0" destOrd="0" parTransId="{E24CEB88-6557-4A02-9115-A19FE8A3700D}" sibTransId="{E3365F64-1C88-4ABC-9E61-AED0BCC237CE}"/>
    <dgm:cxn modelId="{A2E6F72D-84A1-4DE3-860C-FF00735972AB}" type="presParOf" srcId="{9201C8B6-94E9-4352-BBEB-B327480FF202}" destId="{6E160D20-2D54-43A0-90F9-83921FCE4EF9}" srcOrd="0" destOrd="0" presId="urn:microsoft.com/office/officeart/2005/8/layout/vProcess5"/>
    <dgm:cxn modelId="{E3EB4E64-9250-4697-935B-6C25287036A4}" type="presParOf" srcId="{9201C8B6-94E9-4352-BBEB-B327480FF202}" destId="{259D11CB-07A6-4B55-B2D9-B28694EF0AC5}" srcOrd="1" destOrd="0" presId="urn:microsoft.com/office/officeart/2005/8/layout/vProcess5"/>
    <dgm:cxn modelId="{52194459-EB3A-48A0-B54E-18DBF5C7F668}" type="presParOf" srcId="{9201C8B6-94E9-4352-BBEB-B327480FF202}" destId="{82476574-4A77-47A2-AB46-7343B1DB7F71}" srcOrd="2" destOrd="0" presId="urn:microsoft.com/office/officeart/2005/8/layout/vProcess5"/>
    <dgm:cxn modelId="{78C722F3-3198-4FCC-B0D6-9410C82E420D}" type="presParOf" srcId="{9201C8B6-94E9-4352-BBEB-B327480FF202}" destId="{F50B2320-B818-45AF-99D9-49B2E1077A54}" srcOrd="3" destOrd="0" presId="urn:microsoft.com/office/officeart/2005/8/layout/vProcess5"/>
    <dgm:cxn modelId="{4E5BFBFB-38E0-4DF5-B04C-69C143547CB5}" type="presParOf" srcId="{9201C8B6-94E9-4352-BBEB-B327480FF202}" destId="{B2BB7DD5-E944-4154-93C3-E9CA2371E052}" srcOrd="4" destOrd="0" presId="urn:microsoft.com/office/officeart/2005/8/layout/vProcess5"/>
    <dgm:cxn modelId="{6AFABFF7-A663-4800-AB5D-3AB074C96971}" type="presParOf" srcId="{9201C8B6-94E9-4352-BBEB-B327480FF202}" destId="{101D8E91-2ECF-4C97-9237-C6D8BBD98A6A}" srcOrd="5" destOrd="0" presId="urn:microsoft.com/office/officeart/2005/8/layout/vProcess5"/>
    <dgm:cxn modelId="{DB9FD093-E513-4449-9E09-275539F960FB}" type="presParOf" srcId="{9201C8B6-94E9-4352-BBEB-B327480FF202}" destId="{2EAACE1A-54AA-4251-A936-B6790034D29F}" srcOrd="6" destOrd="0" presId="urn:microsoft.com/office/officeart/2005/8/layout/vProcess5"/>
    <dgm:cxn modelId="{60C6BF71-EC9C-48BF-AE5C-40EFBF2E62D4}" type="presParOf" srcId="{9201C8B6-94E9-4352-BBEB-B327480FF202}" destId="{EC289812-2B8F-4DD1-B3A4-D3333F7B70C7}" srcOrd="7" destOrd="0" presId="urn:microsoft.com/office/officeart/2005/8/layout/vProcess5"/>
    <dgm:cxn modelId="{898E34FF-2DC6-4437-A324-742B44475D05}" type="presParOf" srcId="{9201C8B6-94E9-4352-BBEB-B327480FF202}" destId="{1B46F425-5502-4DE7-91F0-9AD86F0B9EE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93733F-C734-40DD-9DA3-18C5C3D24610}">
      <dsp:nvSpPr>
        <dsp:cNvPr id="0" name=""/>
        <dsp:cNvSpPr/>
      </dsp:nvSpPr>
      <dsp:spPr>
        <a:xfrm rot="5400000">
          <a:off x="674195" y="1034986"/>
          <a:ext cx="1613104" cy="194884"/>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AA84BA2-F156-4228-B673-383A086AB379}">
      <dsp:nvSpPr>
        <dsp:cNvPr id="0" name=""/>
        <dsp:cNvSpPr/>
      </dsp:nvSpPr>
      <dsp:spPr>
        <a:xfrm>
          <a:off x="1042204" y="961"/>
          <a:ext cx="2165384" cy="129923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Wingdings" panose="05000000000000000000" pitchFamily="2" charset="2"/>
            <a:buNone/>
          </a:pPr>
          <a:r>
            <a:rPr lang="es-ES" sz="2400" kern="1200" dirty="0">
              <a:effectLst>
                <a:outerShdw blurRad="38100" dist="38100" dir="2700000" algn="tl">
                  <a:srgbClr val="000000">
                    <a:alpha val="43137"/>
                  </a:srgbClr>
                </a:outerShdw>
              </a:effectLst>
            </a:rPr>
            <a:t>Catalogo simple </a:t>
          </a:r>
          <a:endParaRPr lang="es-PE" sz="2400" kern="1200" dirty="0"/>
        </a:p>
      </dsp:txBody>
      <dsp:txXfrm>
        <a:off x="1080257" y="39014"/>
        <a:ext cx="2089278" cy="1223124"/>
      </dsp:txXfrm>
    </dsp:sp>
    <dsp:sp modelId="{DC322D72-D8E2-41F9-AF0D-EA2EEBD2E8E4}">
      <dsp:nvSpPr>
        <dsp:cNvPr id="0" name=""/>
        <dsp:cNvSpPr/>
      </dsp:nvSpPr>
      <dsp:spPr>
        <a:xfrm rot="5400000">
          <a:off x="674195" y="2659024"/>
          <a:ext cx="1613104" cy="194884"/>
        </a:xfrm>
        <a:prstGeom prst="rect">
          <a:avLst/>
        </a:prstGeom>
        <a:solidFill>
          <a:schemeClr val="accent5">
            <a:hueOff val="5028257"/>
            <a:satOff val="123"/>
            <a:lumOff val="-176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3BA5B7B-F08B-4B6C-8D71-E9C9FB6A0ED0}">
      <dsp:nvSpPr>
        <dsp:cNvPr id="0" name=""/>
        <dsp:cNvSpPr/>
      </dsp:nvSpPr>
      <dsp:spPr>
        <a:xfrm>
          <a:off x="1042204" y="1625000"/>
          <a:ext cx="2165384" cy="1299230"/>
        </a:xfrm>
        <a:prstGeom prst="roundRect">
          <a:avLst>
            <a:gd name="adj" fmla="val 10000"/>
          </a:avLst>
        </a:prstGeom>
        <a:solidFill>
          <a:schemeClr val="accent5">
            <a:hueOff val="4022605"/>
            <a:satOff val="99"/>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Wingdings" panose="05000000000000000000" pitchFamily="2" charset="2"/>
            <a:buNone/>
          </a:pPr>
          <a:r>
            <a:rPr lang="es-ES" sz="2400" kern="1200" dirty="0">
              <a:effectLst>
                <a:outerShdw blurRad="38100" dist="38100" dir="2700000" algn="tl">
                  <a:srgbClr val="000000">
                    <a:alpha val="43137"/>
                  </a:srgbClr>
                </a:outerShdw>
              </a:effectLst>
            </a:rPr>
            <a:t>Caso de uso</a:t>
          </a:r>
          <a:endParaRPr lang="es-PE" sz="2400" kern="1200" dirty="0"/>
        </a:p>
      </dsp:txBody>
      <dsp:txXfrm>
        <a:off x="1080257" y="1663053"/>
        <a:ext cx="2089278" cy="1223124"/>
      </dsp:txXfrm>
    </dsp:sp>
    <dsp:sp modelId="{656650D8-0C03-458B-BF04-F3576B87DBD2}">
      <dsp:nvSpPr>
        <dsp:cNvPr id="0" name=""/>
        <dsp:cNvSpPr/>
      </dsp:nvSpPr>
      <dsp:spPr>
        <a:xfrm>
          <a:off x="1486214" y="3471043"/>
          <a:ext cx="2869027" cy="194884"/>
        </a:xfrm>
        <a:prstGeom prst="rect">
          <a:avLst/>
        </a:prstGeom>
        <a:solidFill>
          <a:schemeClr val="accent5">
            <a:hueOff val="10056513"/>
            <a:satOff val="247"/>
            <a:lumOff val="-353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EBC5C4-DA35-466B-BF46-6FCDECF29184}">
      <dsp:nvSpPr>
        <dsp:cNvPr id="0" name=""/>
        <dsp:cNvSpPr/>
      </dsp:nvSpPr>
      <dsp:spPr>
        <a:xfrm>
          <a:off x="1042204" y="3249038"/>
          <a:ext cx="2165384" cy="1299230"/>
        </a:xfrm>
        <a:prstGeom prst="roundRect">
          <a:avLst>
            <a:gd name="adj" fmla="val 10000"/>
          </a:avLst>
        </a:prstGeom>
        <a:solidFill>
          <a:schemeClr val="accent5">
            <a:hueOff val="8045210"/>
            <a:satOff val="197"/>
            <a:lumOff val="-2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Wingdings" panose="05000000000000000000" pitchFamily="2" charset="2"/>
            <a:buNone/>
          </a:pPr>
          <a:r>
            <a:rPr lang="es-ES" sz="2400" kern="1200" dirty="0">
              <a:effectLst>
                <a:outerShdw blurRad="38100" dist="38100" dir="2700000" algn="tl">
                  <a:srgbClr val="000000">
                    <a:alpha val="43137"/>
                  </a:srgbClr>
                </a:outerShdw>
              </a:effectLst>
            </a:rPr>
            <a:t>Requisito de diseño funcional</a:t>
          </a:r>
          <a:endParaRPr lang="es-PE" sz="2400" kern="1200" dirty="0"/>
        </a:p>
      </dsp:txBody>
      <dsp:txXfrm>
        <a:off x="1080257" y="3287091"/>
        <a:ext cx="2089278" cy="1223124"/>
      </dsp:txXfrm>
    </dsp:sp>
    <dsp:sp modelId="{BC7DC1D9-E6AC-4F99-91A4-374D8B80EF41}">
      <dsp:nvSpPr>
        <dsp:cNvPr id="0" name=""/>
        <dsp:cNvSpPr/>
      </dsp:nvSpPr>
      <dsp:spPr>
        <a:xfrm rot="16200000">
          <a:off x="3554157" y="2659024"/>
          <a:ext cx="1613104" cy="194884"/>
        </a:xfrm>
        <a:prstGeom prst="rect">
          <a:avLst/>
        </a:prstGeom>
        <a:solidFill>
          <a:schemeClr val="accent5">
            <a:hueOff val="15084770"/>
            <a:satOff val="370"/>
            <a:lumOff val="-529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E23CF94-04C8-4408-8152-FAFB89051BF3}">
      <dsp:nvSpPr>
        <dsp:cNvPr id="0" name=""/>
        <dsp:cNvSpPr/>
      </dsp:nvSpPr>
      <dsp:spPr>
        <a:xfrm>
          <a:off x="3922165" y="3249038"/>
          <a:ext cx="2165384" cy="1299230"/>
        </a:xfrm>
        <a:prstGeom prst="roundRect">
          <a:avLst>
            <a:gd name="adj" fmla="val 10000"/>
          </a:avLst>
        </a:prstGeom>
        <a:solidFill>
          <a:schemeClr val="accent5">
            <a:hueOff val="12067816"/>
            <a:satOff val="296"/>
            <a:lumOff val="-4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Wingdings" panose="05000000000000000000" pitchFamily="2" charset="2"/>
            <a:buNone/>
          </a:pPr>
          <a:r>
            <a:rPr lang="es-ES" sz="2400" kern="1200" dirty="0">
              <a:effectLst>
                <a:outerShdw blurRad="38100" dist="38100" dir="2700000" algn="tl">
                  <a:srgbClr val="000000">
                    <a:alpha val="43137"/>
                  </a:srgbClr>
                </a:outerShdw>
              </a:effectLst>
            </a:rPr>
            <a:t>Diseño de interfaz usuario</a:t>
          </a:r>
          <a:endParaRPr lang="es-PE" sz="2400" kern="1200" dirty="0"/>
        </a:p>
      </dsp:txBody>
      <dsp:txXfrm>
        <a:off x="3960218" y="3287091"/>
        <a:ext cx="2089278" cy="1223124"/>
      </dsp:txXfrm>
    </dsp:sp>
    <dsp:sp modelId="{C5DBA1D6-FA57-48D0-9090-D4E30068AFAD}">
      <dsp:nvSpPr>
        <dsp:cNvPr id="0" name=""/>
        <dsp:cNvSpPr/>
      </dsp:nvSpPr>
      <dsp:spPr>
        <a:xfrm rot="16200000">
          <a:off x="3554157" y="1034986"/>
          <a:ext cx="1613104" cy="194884"/>
        </a:xfrm>
        <a:prstGeom prst="rect">
          <a:avLst/>
        </a:prstGeom>
        <a:solidFill>
          <a:schemeClr val="accent5">
            <a:hueOff val="20113026"/>
            <a:satOff val="493"/>
            <a:lumOff val="-706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0B8630-0388-4900-8363-6A6A324DAC9F}">
      <dsp:nvSpPr>
        <dsp:cNvPr id="0" name=""/>
        <dsp:cNvSpPr/>
      </dsp:nvSpPr>
      <dsp:spPr>
        <a:xfrm>
          <a:off x="3922165" y="1625000"/>
          <a:ext cx="2165384" cy="1299230"/>
        </a:xfrm>
        <a:prstGeom prst="roundRect">
          <a:avLst>
            <a:gd name="adj" fmla="val 10000"/>
          </a:avLst>
        </a:prstGeom>
        <a:solidFill>
          <a:schemeClr val="accent5">
            <a:hueOff val="16090421"/>
            <a:satOff val="394"/>
            <a:lumOff val="-56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Wingdings" panose="05000000000000000000" pitchFamily="2" charset="2"/>
            <a:buNone/>
          </a:pPr>
          <a:r>
            <a:rPr lang="es-ES" sz="2400" kern="1200" dirty="0">
              <a:effectLst>
                <a:outerShdw blurRad="38100" dist="38100" dir="2700000" algn="tl">
                  <a:srgbClr val="000000">
                    <a:alpha val="43137"/>
                  </a:srgbClr>
                </a:outerShdw>
              </a:effectLst>
            </a:rPr>
            <a:t>Prueba de casos</a:t>
          </a:r>
          <a:endParaRPr lang="es-PE" sz="2400" kern="1200" dirty="0"/>
        </a:p>
      </dsp:txBody>
      <dsp:txXfrm>
        <a:off x="3960218" y="1663053"/>
        <a:ext cx="2089278" cy="1223124"/>
      </dsp:txXfrm>
    </dsp:sp>
    <dsp:sp modelId="{57FCA4C7-03A7-4E46-89A8-137012CD7BEA}">
      <dsp:nvSpPr>
        <dsp:cNvPr id="0" name=""/>
        <dsp:cNvSpPr/>
      </dsp:nvSpPr>
      <dsp:spPr>
        <a:xfrm>
          <a:off x="3922165" y="961"/>
          <a:ext cx="2165384" cy="1299230"/>
        </a:xfrm>
        <a:prstGeom prst="roundRect">
          <a:avLst>
            <a:gd name="adj" fmla="val 10000"/>
          </a:avLst>
        </a:prstGeom>
        <a:solidFill>
          <a:schemeClr val="accent5">
            <a:hueOff val="20113026"/>
            <a:satOff val="493"/>
            <a:lumOff val="-70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Wingdings" panose="05000000000000000000" pitchFamily="2" charset="2"/>
            <a:buNone/>
          </a:pPr>
          <a:r>
            <a:rPr lang="es-ES" sz="2400" kern="1200" dirty="0">
              <a:effectLst>
                <a:outerShdw blurRad="38100" dist="38100" dir="2700000" algn="tl">
                  <a:srgbClr val="000000">
                    <a:alpha val="43137"/>
                  </a:srgbClr>
                </a:outerShdw>
              </a:effectLst>
            </a:rPr>
            <a:t>Arquitectura</a:t>
          </a:r>
          <a:endParaRPr lang="es-PE" sz="2400" kern="1200" dirty="0"/>
        </a:p>
      </dsp:txBody>
      <dsp:txXfrm>
        <a:off x="3960218" y="39014"/>
        <a:ext cx="2089278" cy="12231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8A6EC4-E6F1-43F9-92CA-FD5CE2DB9BC2}">
      <dsp:nvSpPr>
        <dsp:cNvPr id="0" name=""/>
        <dsp:cNvSpPr/>
      </dsp:nvSpPr>
      <dsp:spPr>
        <a:xfrm rot="5391516">
          <a:off x="-377540" y="1437426"/>
          <a:ext cx="1656406" cy="199667"/>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63AC5C-4DCB-456A-940B-71446A6E5EC0}">
      <dsp:nvSpPr>
        <dsp:cNvPr id="0" name=""/>
        <dsp:cNvSpPr/>
      </dsp:nvSpPr>
      <dsp:spPr>
        <a:xfrm>
          <a:off x="0" y="377546"/>
          <a:ext cx="2218531" cy="133111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MX" sz="1900" kern="1200" dirty="0">
              <a:effectLst>
                <a:outerShdw blurRad="38100" dist="38100" dir="2700000" algn="tl">
                  <a:srgbClr val="000000">
                    <a:alpha val="43137"/>
                  </a:srgbClr>
                </a:outerShdw>
              </a:effectLst>
            </a:rPr>
            <a:t>Entrevistas de proyectos</a:t>
          </a:r>
          <a:endParaRPr lang="es-PE" sz="1900" kern="1200" dirty="0"/>
        </a:p>
      </dsp:txBody>
      <dsp:txXfrm>
        <a:off x="38987" y="416533"/>
        <a:ext cx="2140557" cy="1253144"/>
      </dsp:txXfrm>
    </dsp:sp>
    <dsp:sp modelId="{DE47C846-1A4D-4492-BA83-399028E10F25}">
      <dsp:nvSpPr>
        <dsp:cNvPr id="0" name=""/>
        <dsp:cNvSpPr/>
      </dsp:nvSpPr>
      <dsp:spPr>
        <a:xfrm rot="5400000">
          <a:off x="-374328" y="3102489"/>
          <a:ext cx="1654072" cy="199667"/>
        </a:xfrm>
        <a:prstGeom prst="rect">
          <a:avLst/>
        </a:prstGeom>
        <a:solidFill>
          <a:schemeClr val="accent5">
            <a:hueOff val="4022605"/>
            <a:satOff val="99"/>
            <a:lumOff val="-141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6D9696-420E-44CE-A63D-4416D510F0AC}">
      <dsp:nvSpPr>
        <dsp:cNvPr id="0" name=""/>
        <dsp:cNvSpPr/>
      </dsp:nvSpPr>
      <dsp:spPr>
        <a:xfrm>
          <a:off x="4087" y="2043774"/>
          <a:ext cx="2218531" cy="1331118"/>
        </a:xfrm>
        <a:prstGeom prst="roundRect">
          <a:avLst>
            <a:gd name="adj" fmla="val 10000"/>
          </a:avLst>
        </a:prstGeom>
        <a:solidFill>
          <a:schemeClr val="accent5">
            <a:hueOff val="3352171"/>
            <a:satOff val="82"/>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Font typeface="Wingdings" panose="05000000000000000000" pitchFamily="2" charset="2"/>
            <a:buNone/>
          </a:pPr>
          <a:r>
            <a:rPr lang="es-MX" sz="1900" kern="1200" dirty="0">
              <a:effectLst>
                <a:outerShdw blurRad="38100" dist="38100" dir="2700000" algn="tl">
                  <a:srgbClr val="000000">
                    <a:alpha val="43137"/>
                  </a:srgbClr>
                </a:outerShdw>
              </a:effectLst>
            </a:rPr>
            <a:t>Talleres de reﬂexión</a:t>
          </a:r>
          <a:endParaRPr lang="es-PE" sz="1900" kern="1200" dirty="0"/>
        </a:p>
      </dsp:txBody>
      <dsp:txXfrm>
        <a:off x="43074" y="2082761"/>
        <a:ext cx="2140557" cy="1253144"/>
      </dsp:txXfrm>
    </dsp:sp>
    <dsp:sp modelId="{1D4931A7-1AE2-483D-895D-DB5723AC6CD2}">
      <dsp:nvSpPr>
        <dsp:cNvPr id="0" name=""/>
        <dsp:cNvSpPr/>
      </dsp:nvSpPr>
      <dsp:spPr>
        <a:xfrm>
          <a:off x="457620" y="3934438"/>
          <a:ext cx="2940820" cy="199667"/>
        </a:xfrm>
        <a:prstGeom prst="rect">
          <a:avLst/>
        </a:prstGeom>
        <a:solidFill>
          <a:schemeClr val="accent5">
            <a:hueOff val="8045210"/>
            <a:satOff val="197"/>
            <a:lumOff val="-282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E92F75B-D3B6-4450-A684-B344796E87A6}">
      <dsp:nvSpPr>
        <dsp:cNvPr id="0" name=""/>
        <dsp:cNvSpPr/>
      </dsp:nvSpPr>
      <dsp:spPr>
        <a:xfrm>
          <a:off x="4087" y="3707672"/>
          <a:ext cx="2218531" cy="1331118"/>
        </a:xfrm>
        <a:prstGeom prst="roundRect">
          <a:avLst>
            <a:gd name="adj" fmla="val 10000"/>
          </a:avLst>
        </a:prstGeom>
        <a:solidFill>
          <a:schemeClr val="accent5">
            <a:hueOff val="6704342"/>
            <a:satOff val="16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Font typeface="Wingdings" panose="05000000000000000000" pitchFamily="2" charset="2"/>
            <a:buNone/>
          </a:pPr>
          <a:r>
            <a:rPr lang="es-MX" sz="1900" kern="1200" dirty="0">
              <a:effectLst>
                <a:outerShdw blurRad="38100" dist="38100" dir="2700000" algn="tl">
                  <a:srgbClr val="000000">
                    <a:alpha val="43137"/>
                  </a:srgbClr>
                </a:outerShdw>
              </a:effectLst>
            </a:rPr>
            <a:t>Planeamiento Blitz</a:t>
          </a:r>
          <a:endParaRPr lang="es-PE" sz="1900" kern="1200" dirty="0"/>
        </a:p>
      </dsp:txBody>
      <dsp:txXfrm>
        <a:off x="43074" y="3746659"/>
        <a:ext cx="2140557" cy="1253144"/>
      </dsp:txXfrm>
    </dsp:sp>
    <dsp:sp modelId="{84CCCD94-4F06-4C28-9C44-1DBE9DEB60A4}">
      <dsp:nvSpPr>
        <dsp:cNvPr id="0" name=""/>
        <dsp:cNvSpPr/>
      </dsp:nvSpPr>
      <dsp:spPr>
        <a:xfrm rot="16225903">
          <a:off x="2562971" y="3082749"/>
          <a:ext cx="1703426" cy="199667"/>
        </a:xfrm>
        <a:prstGeom prst="rect">
          <a:avLst/>
        </a:prstGeom>
        <a:solidFill>
          <a:schemeClr val="accent5">
            <a:hueOff val="12067816"/>
            <a:satOff val="296"/>
            <a:lumOff val="-423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FA5AB41-63E4-4EDD-A716-A1341B6B3D57}">
      <dsp:nvSpPr>
        <dsp:cNvPr id="0" name=""/>
        <dsp:cNvSpPr/>
      </dsp:nvSpPr>
      <dsp:spPr>
        <a:xfrm>
          <a:off x="2954734" y="3707672"/>
          <a:ext cx="2218531" cy="1331118"/>
        </a:xfrm>
        <a:prstGeom prst="roundRect">
          <a:avLst>
            <a:gd name="adj" fmla="val 10000"/>
          </a:avLst>
        </a:prstGeom>
        <a:solidFill>
          <a:schemeClr val="accent5">
            <a:hueOff val="10056513"/>
            <a:satOff val="247"/>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Font typeface="Wingdings" panose="05000000000000000000" pitchFamily="2" charset="2"/>
            <a:buNone/>
          </a:pPr>
          <a:r>
            <a:rPr lang="es-MX" sz="1900" kern="1200" dirty="0">
              <a:effectLst>
                <a:outerShdw blurRad="38100" dist="38100" dir="2700000" algn="tl">
                  <a:srgbClr val="000000">
                    <a:alpha val="43137"/>
                  </a:srgbClr>
                </a:outerShdw>
              </a:effectLst>
            </a:rPr>
            <a:t>Miniatura de procesos</a:t>
          </a:r>
          <a:endParaRPr lang="es-PE" sz="1900" kern="1200" dirty="0"/>
        </a:p>
      </dsp:txBody>
      <dsp:txXfrm>
        <a:off x="2993721" y="3746659"/>
        <a:ext cx="2140557" cy="1253144"/>
      </dsp:txXfrm>
    </dsp:sp>
    <dsp:sp modelId="{5EC2E3CF-A1F3-415F-9127-7709519795AC}">
      <dsp:nvSpPr>
        <dsp:cNvPr id="0" name=""/>
        <dsp:cNvSpPr/>
      </dsp:nvSpPr>
      <dsp:spPr>
        <a:xfrm rot="16162097">
          <a:off x="2607339" y="1416394"/>
          <a:ext cx="1609777" cy="199667"/>
        </a:xfrm>
        <a:prstGeom prst="rect">
          <a:avLst/>
        </a:prstGeom>
        <a:solidFill>
          <a:schemeClr val="accent5">
            <a:hueOff val="16090421"/>
            <a:satOff val="394"/>
            <a:lumOff val="-564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966EFB2-E427-4870-9388-F10F24445EEF}">
      <dsp:nvSpPr>
        <dsp:cNvPr id="0" name=""/>
        <dsp:cNvSpPr/>
      </dsp:nvSpPr>
      <dsp:spPr>
        <a:xfrm>
          <a:off x="2972482" y="1999381"/>
          <a:ext cx="2218531" cy="1331118"/>
        </a:xfrm>
        <a:prstGeom prst="roundRect">
          <a:avLst>
            <a:gd name="adj" fmla="val 10000"/>
          </a:avLst>
        </a:prstGeom>
        <a:solidFill>
          <a:schemeClr val="accent5">
            <a:hueOff val="13408684"/>
            <a:satOff val="329"/>
            <a:lumOff val="-47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Font typeface="Wingdings" panose="05000000000000000000" pitchFamily="2" charset="2"/>
            <a:buNone/>
          </a:pPr>
          <a:r>
            <a:rPr lang="es-MX" sz="1900" kern="1200" dirty="0">
              <a:effectLst>
                <a:outerShdw blurRad="38100" dist="38100" dir="2700000" algn="tl">
                  <a:srgbClr val="000000">
                    <a:alpha val="43137"/>
                  </a:srgbClr>
                </a:outerShdw>
              </a:effectLst>
            </a:rPr>
            <a:t>Encuentros diarios de pie</a:t>
          </a:r>
          <a:endParaRPr lang="es-PE" sz="1900" kern="1200" dirty="0"/>
        </a:p>
      </dsp:txBody>
      <dsp:txXfrm>
        <a:off x="3011469" y="2038368"/>
        <a:ext cx="2140557" cy="1253144"/>
      </dsp:txXfrm>
    </dsp:sp>
    <dsp:sp modelId="{9A56F571-0F1E-4802-9247-8E34FABB2818}">
      <dsp:nvSpPr>
        <dsp:cNvPr id="0" name=""/>
        <dsp:cNvSpPr/>
      </dsp:nvSpPr>
      <dsp:spPr>
        <a:xfrm>
          <a:off x="3408266" y="606641"/>
          <a:ext cx="2940820" cy="199667"/>
        </a:xfrm>
        <a:prstGeom prst="rect">
          <a:avLst/>
        </a:prstGeom>
        <a:solidFill>
          <a:schemeClr val="accent5">
            <a:hueOff val="20113026"/>
            <a:satOff val="493"/>
            <a:lumOff val="-706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88A708-8469-40B5-9432-9B8F8E8A4D25}">
      <dsp:nvSpPr>
        <dsp:cNvPr id="0" name=""/>
        <dsp:cNvSpPr/>
      </dsp:nvSpPr>
      <dsp:spPr>
        <a:xfrm>
          <a:off x="2954734" y="379875"/>
          <a:ext cx="2218531" cy="1331118"/>
        </a:xfrm>
        <a:prstGeom prst="roundRect">
          <a:avLst>
            <a:gd name="adj" fmla="val 10000"/>
          </a:avLst>
        </a:prstGeom>
        <a:solidFill>
          <a:schemeClr val="accent5">
            <a:hueOff val="16760854"/>
            <a:satOff val="411"/>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Font typeface="Wingdings" panose="05000000000000000000" pitchFamily="2" charset="2"/>
            <a:buNone/>
          </a:pPr>
          <a:r>
            <a:rPr lang="es-MX" sz="1900" kern="1200" dirty="0">
              <a:effectLst>
                <a:outerShdw blurRad="38100" dist="38100" dir="2700000" algn="tl">
                  <a:srgbClr val="000000">
                    <a:alpha val="43137"/>
                  </a:srgbClr>
                </a:outerShdw>
              </a:effectLst>
            </a:rPr>
            <a:t>Estimación Delphi con estimaciones de pericia</a:t>
          </a:r>
          <a:endParaRPr lang="es-PE" sz="1900" kern="1200" dirty="0"/>
        </a:p>
      </dsp:txBody>
      <dsp:txXfrm>
        <a:off x="2993721" y="418862"/>
        <a:ext cx="2140557" cy="1253144"/>
      </dsp:txXfrm>
    </dsp:sp>
    <dsp:sp modelId="{2DAF4134-D21C-4972-8357-93179BDC4945}">
      <dsp:nvSpPr>
        <dsp:cNvPr id="0" name=""/>
        <dsp:cNvSpPr/>
      </dsp:nvSpPr>
      <dsp:spPr>
        <a:xfrm>
          <a:off x="5905380" y="379875"/>
          <a:ext cx="2218531" cy="1331118"/>
        </a:xfrm>
        <a:prstGeom prst="roundRect">
          <a:avLst>
            <a:gd name="adj" fmla="val 10000"/>
          </a:avLst>
        </a:prstGeom>
        <a:solidFill>
          <a:schemeClr val="accent5">
            <a:hueOff val="20113026"/>
            <a:satOff val="493"/>
            <a:lumOff val="-70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Font typeface="Wingdings" panose="05000000000000000000" pitchFamily="2" charset="2"/>
            <a:buNone/>
          </a:pPr>
          <a:r>
            <a:rPr lang="es-MX" sz="1900" kern="1200" dirty="0">
              <a:effectLst>
                <a:outerShdw blurRad="38100" dist="38100" dir="2700000" algn="tl">
                  <a:srgbClr val="000000">
                    <a:alpha val="43137"/>
                  </a:srgbClr>
                </a:outerShdw>
              </a:effectLst>
            </a:rPr>
            <a:t>Gráﬁcos de quemado</a:t>
          </a:r>
          <a:endParaRPr lang="es-PE" sz="1900" kern="1200" dirty="0"/>
        </a:p>
      </dsp:txBody>
      <dsp:txXfrm>
        <a:off x="5944367" y="418862"/>
        <a:ext cx="2140557" cy="12531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D11CB-07A6-4B55-B2D9-B28694EF0AC5}">
      <dsp:nvSpPr>
        <dsp:cNvPr id="0" name=""/>
        <dsp:cNvSpPr/>
      </dsp:nvSpPr>
      <dsp:spPr>
        <a:xfrm>
          <a:off x="0" y="62146"/>
          <a:ext cx="6908800" cy="148461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ES" sz="1500" kern="1200" dirty="0"/>
            <a:t>En conclusión la guía de trabajo que presenta Crystal Clear es altamente recomendable para equipos pequeños. Da flexibilidad y prioriza la parte humana (como todas las Metodologías Agiles), apuntando a lograr eficiencia, habitabilidad y confianza en los miembros del equipo.</a:t>
          </a:r>
          <a:endParaRPr lang="es-PE" sz="1500" kern="1200" dirty="0"/>
        </a:p>
      </dsp:txBody>
      <dsp:txXfrm>
        <a:off x="43483" y="105629"/>
        <a:ext cx="5306781" cy="1397651"/>
      </dsp:txXfrm>
    </dsp:sp>
    <dsp:sp modelId="{82476574-4A77-47A2-AB46-7343B1DB7F71}">
      <dsp:nvSpPr>
        <dsp:cNvPr id="0" name=""/>
        <dsp:cNvSpPr/>
      </dsp:nvSpPr>
      <dsp:spPr>
        <a:xfrm>
          <a:off x="609599" y="1732053"/>
          <a:ext cx="6908800" cy="1484617"/>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ES" sz="1500" kern="1200" dirty="0"/>
            <a:t>Presta especial importancia a la ubicación física del grupo, donde la comunicación cumple el principal rol. La entrega frecuente de código confiable y "funcionando" mantiene el foco y evita distracciones.</a:t>
          </a:r>
          <a:endParaRPr lang="es-PE" sz="1500" kern="1200" dirty="0"/>
        </a:p>
      </dsp:txBody>
      <dsp:txXfrm>
        <a:off x="653082" y="1775536"/>
        <a:ext cx="5247232" cy="1397651"/>
      </dsp:txXfrm>
    </dsp:sp>
    <dsp:sp modelId="{F50B2320-B818-45AF-99D9-49B2E1077A54}">
      <dsp:nvSpPr>
        <dsp:cNvPr id="0" name=""/>
        <dsp:cNvSpPr/>
      </dsp:nvSpPr>
      <dsp:spPr>
        <a:xfrm>
          <a:off x="1219199" y="3464107"/>
          <a:ext cx="6908800" cy="148461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ES" sz="1500" kern="1200" dirty="0"/>
            <a:t>El equipo es el que elige qué técnicas aplicar según lo que consideren apropiado en cada proyecto.</a:t>
          </a:r>
          <a:endParaRPr lang="es-PE" sz="1500" kern="1200" dirty="0"/>
        </a:p>
      </dsp:txBody>
      <dsp:txXfrm>
        <a:off x="1262682" y="3507590"/>
        <a:ext cx="5247232" cy="1397651"/>
      </dsp:txXfrm>
    </dsp:sp>
    <dsp:sp modelId="{B2BB7DD5-E944-4154-93C3-E9CA2371E052}">
      <dsp:nvSpPr>
        <dsp:cNvPr id="0" name=""/>
        <dsp:cNvSpPr/>
      </dsp:nvSpPr>
      <dsp:spPr>
        <a:xfrm>
          <a:off x="5943798" y="1125834"/>
          <a:ext cx="965001" cy="965001"/>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s-PE" sz="3600" kern="1200"/>
        </a:p>
      </dsp:txBody>
      <dsp:txXfrm>
        <a:off x="6160923" y="1125834"/>
        <a:ext cx="530751" cy="726163"/>
      </dsp:txXfrm>
    </dsp:sp>
    <dsp:sp modelId="{101D8E91-2ECF-4C97-9237-C6D8BBD98A6A}">
      <dsp:nvSpPr>
        <dsp:cNvPr id="0" name=""/>
        <dsp:cNvSpPr/>
      </dsp:nvSpPr>
      <dsp:spPr>
        <a:xfrm>
          <a:off x="6553398" y="2847991"/>
          <a:ext cx="965001" cy="965001"/>
        </a:xfrm>
        <a:prstGeom prst="downArrow">
          <a:avLst>
            <a:gd name="adj1" fmla="val 55000"/>
            <a:gd name="adj2" fmla="val 45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s-PE" sz="3600" kern="1200"/>
        </a:p>
      </dsp:txBody>
      <dsp:txXfrm>
        <a:off x="6770523" y="2847991"/>
        <a:ext cx="530751" cy="72616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10/31/2020</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162391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10/31/2020</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264941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10/31/2020</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3079638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10/31/2020</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‹Nº›</a:t>
            </a:fld>
            <a:endParaRPr lang="en-US" dirty="0"/>
          </a:p>
        </p:txBody>
      </p:sp>
    </p:spTree>
    <p:extLst>
      <p:ext uri="{BB962C8B-B14F-4D97-AF65-F5344CB8AC3E}">
        <p14:creationId xmlns:p14="http://schemas.microsoft.com/office/powerpoint/2010/main" val="3985254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10/31/2020</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1998651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10/31/2020</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2711987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10/31/2020</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4252438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10/31/2020</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1700500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10/31/2020</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1133268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10/31/2020</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3114811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10/31/2020</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2311434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10/31/2020</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‹Nº›</a:t>
            </a:fld>
            <a:endParaRPr lang="en-US"/>
          </a:p>
        </p:txBody>
      </p:sp>
    </p:spTree>
    <p:extLst>
      <p:ext uri="{BB962C8B-B14F-4D97-AF65-F5344CB8AC3E}">
        <p14:creationId xmlns:p14="http://schemas.microsoft.com/office/powerpoint/2010/main" val="79288353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694" r:id="rId4"/>
    <p:sldLayoutId id="2147483695" r:id="rId5"/>
    <p:sldLayoutId id="2147483700" r:id="rId6"/>
    <p:sldLayoutId id="2147483696" r:id="rId7"/>
    <p:sldLayoutId id="2147483697" r:id="rId8"/>
    <p:sldLayoutId id="2147483698" r:id="rId9"/>
    <p:sldLayoutId id="2147483699" r:id="rId10"/>
    <p:sldLayoutId id="2147483701"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5D478C-A9A5-4832-89D8-703607711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8"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70DF15-E754-42BB-9A78-F070643B1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980" y="4519947"/>
            <a:ext cx="12208582" cy="23356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9694152-E1BC-4D27-A4C4-774FA71EB64E}"/>
              </a:ext>
            </a:extLst>
          </p:cNvPr>
          <p:cNvSpPr>
            <a:spLocks noGrp="1"/>
          </p:cNvSpPr>
          <p:nvPr>
            <p:ph type="ctrTitle"/>
          </p:nvPr>
        </p:nvSpPr>
        <p:spPr>
          <a:xfrm>
            <a:off x="2284200" y="2845669"/>
            <a:ext cx="8031961" cy="882398"/>
          </a:xfrm>
        </p:spPr>
        <p:txBody>
          <a:bodyPr>
            <a:normAutofit/>
          </a:bodyPr>
          <a:lstStyle/>
          <a:p>
            <a:r>
              <a:rPr lang="es-PE" sz="4400" dirty="0"/>
              <a:t>METODOLOGIA CRYSTAL</a:t>
            </a:r>
          </a:p>
        </p:txBody>
      </p:sp>
      <p:sp>
        <p:nvSpPr>
          <p:cNvPr id="3" name="Subtítulo 2">
            <a:extLst>
              <a:ext uri="{FF2B5EF4-FFF2-40B4-BE49-F238E27FC236}">
                <a16:creationId xmlns:a16="http://schemas.microsoft.com/office/drawing/2014/main" id="{9AB58406-82CD-470A-B542-E9BC3CA381D5}"/>
              </a:ext>
            </a:extLst>
          </p:cNvPr>
          <p:cNvSpPr>
            <a:spLocks noGrp="1"/>
          </p:cNvSpPr>
          <p:nvPr>
            <p:ph type="subTitle" idx="1"/>
          </p:nvPr>
        </p:nvSpPr>
        <p:spPr>
          <a:xfrm>
            <a:off x="3149057" y="3520849"/>
            <a:ext cx="6396471" cy="509627"/>
          </a:xfrm>
        </p:spPr>
        <p:txBody>
          <a:bodyPr>
            <a:normAutofit/>
          </a:bodyPr>
          <a:lstStyle/>
          <a:p>
            <a:r>
              <a:rPr lang="es-PE" sz="1200" b="1" dirty="0"/>
              <a:t>INGENIERIA DE SOFTWARE</a:t>
            </a:r>
          </a:p>
        </p:txBody>
      </p:sp>
      <p:pic>
        <p:nvPicPr>
          <p:cNvPr id="4" name="Picture 3">
            <a:extLst>
              <a:ext uri="{FF2B5EF4-FFF2-40B4-BE49-F238E27FC236}">
                <a16:creationId xmlns:a16="http://schemas.microsoft.com/office/drawing/2014/main" id="{A3FB592F-0326-4C79-BEF7-CC2D4F7081C6}"/>
              </a:ext>
            </a:extLst>
          </p:cNvPr>
          <p:cNvPicPr>
            <a:picLocks noChangeAspect="1"/>
          </p:cNvPicPr>
          <p:nvPr/>
        </p:nvPicPr>
        <p:blipFill rotWithShape="1">
          <a:blip r:embed="rId2"/>
          <a:srcRect t="19545" b="25073"/>
          <a:stretch/>
        </p:blipFill>
        <p:spPr>
          <a:xfrm>
            <a:off x="-22363" y="-76944"/>
            <a:ext cx="12208581" cy="2545565"/>
          </a:xfrm>
          <a:prstGeom prst="rect">
            <a:avLst/>
          </a:prstGeom>
        </p:spPr>
      </p:pic>
      <p:grpSp>
        <p:nvGrpSpPr>
          <p:cNvPr id="13" name="Group 12">
            <a:extLst>
              <a:ext uri="{FF2B5EF4-FFF2-40B4-BE49-F238E27FC236}">
                <a16:creationId xmlns:a16="http://schemas.microsoft.com/office/drawing/2014/main" id="{67A83510-2790-4866-911D-2E1588DF5F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432" y="4252353"/>
            <a:ext cx="12157773" cy="494218"/>
            <a:chOff x="18956" y="5952517"/>
            <a:chExt cx="12157773" cy="494218"/>
          </a:xfrm>
          <a:solidFill>
            <a:schemeClr val="bg1"/>
          </a:solidFill>
        </p:grpSpPr>
        <p:sp>
          <p:nvSpPr>
            <p:cNvPr id="14" name="Freeform 10">
              <a:extLst>
                <a:ext uri="{FF2B5EF4-FFF2-40B4-BE49-F238E27FC236}">
                  <a16:creationId xmlns:a16="http://schemas.microsoft.com/office/drawing/2014/main" id="{DAB74ACE-7603-4829-88FE-C3C2B05EBD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637219" y="6356157"/>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15">
              <a:extLst>
                <a:ext uri="{FF2B5EF4-FFF2-40B4-BE49-F238E27FC236}">
                  <a16:creationId xmlns:a16="http://schemas.microsoft.com/office/drawing/2014/main" id="{DE3E37A0-8723-42F4-9435-F06BD0191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139192" y="6359421"/>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18">
              <a:extLst>
                <a:ext uri="{FF2B5EF4-FFF2-40B4-BE49-F238E27FC236}">
                  <a16:creationId xmlns:a16="http://schemas.microsoft.com/office/drawing/2014/main" id="{0C5FE567-8965-4799-B1E6-8A6E1A8488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384660" y="6368396"/>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22">
              <a:extLst>
                <a:ext uri="{FF2B5EF4-FFF2-40B4-BE49-F238E27FC236}">
                  <a16:creationId xmlns:a16="http://schemas.microsoft.com/office/drawing/2014/main" id="{BA3FF2FD-6394-4F97-B186-BD4A98C619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653573" y="630801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Freeform 8">
              <a:extLst>
                <a:ext uri="{FF2B5EF4-FFF2-40B4-BE49-F238E27FC236}">
                  <a16:creationId xmlns:a16="http://schemas.microsoft.com/office/drawing/2014/main" id="{1A361C9F-AD97-4338-B557-8766AFD033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8956" y="595659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Freeform 19">
              <a:extLst>
                <a:ext uri="{FF2B5EF4-FFF2-40B4-BE49-F238E27FC236}">
                  <a16:creationId xmlns:a16="http://schemas.microsoft.com/office/drawing/2014/main" id="{F4FAA936-A80F-43B5-8A7D-17CC7CF771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709370" y="6291575"/>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20">
              <a:extLst>
                <a:ext uri="{FF2B5EF4-FFF2-40B4-BE49-F238E27FC236}">
                  <a16:creationId xmlns:a16="http://schemas.microsoft.com/office/drawing/2014/main" id="{21246F32-1BA7-40E4-9AF9-CA517D4413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452381" y="6295774"/>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23">
              <a:extLst>
                <a:ext uri="{FF2B5EF4-FFF2-40B4-BE49-F238E27FC236}">
                  <a16:creationId xmlns:a16="http://schemas.microsoft.com/office/drawing/2014/main" id="{C18EE8CE-BCF9-4C64-B335-C7830B03F3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883090" y="6322699"/>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26">
              <a:extLst>
                <a:ext uri="{FF2B5EF4-FFF2-40B4-BE49-F238E27FC236}">
                  <a16:creationId xmlns:a16="http://schemas.microsoft.com/office/drawing/2014/main" id="{64AC2B2B-568F-4175-8D84-AD8F6B563F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404559" y="6308010"/>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27">
              <a:extLst>
                <a:ext uri="{FF2B5EF4-FFF2-40B4-BE49-F238E27FC236}">
                  <a16:creationId xmlns:a16="http://schemas.microsoft.com/office/drawing/2014/main" id="{D9C6CF5C-8CF6-4274-86E0-CAF4A31F4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937280" y="6282192"/>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28">
              <a:extLst>
                <a:ext uri="{FF2B5EF4-FFF2-40B4-BE49-F238E27FC236}">
                  <a16:creationId xmlns:a16="http://schemas.microsoft.com/office/drawing/2014/main" id="{3BFC56A2-55B3-432A-BD3B-4B2423A68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194538" y="6290059"/>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30">
              <a:extLst>
                <a:ext uri="{FF2B5EF4-FFF2-40B4-BE49-F238E27FC236}">
                  <a16:creationId xmlns:a16="http://schemas.microsoft.com/office/drawing/2014/main" id="{BB036CEA-B307-404A-89D6-9414F417D2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742191" y="6338204"/>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43">
              <a:extLst>
                <a:ext uri="{FF2B5EF4-FFF2-40B4-BE49-F238E27FC236}">
                  <a16:creationId xmlns:a16="http://schemas.microsoft.com/office/drawing/2014/main" id="{CB37E5F5-B903-4611-A739-0B7FBE8510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902106" y="6043523"/>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51">
              <a:extLst>
                <a:ext uri="{FF2B5EF4-FFF2-40B4-BE49-F238E27FC236}">
                  <a16:creationId xmlns:a16="http://schemas.microsoft.com/office/drawing/2014/main" id="{B1012F2B-A8F1-4FD5-8E6F-1CC97D0AA8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710297" y="6035458"/>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Freeform 52">
              <a:extLst>
                <a:ext uri="{FF2B5EF4-FFF2-40B4-BE49-F238E27FC236}">
                  <a16:creationId xmlns:a16="http://schemas.microsoft.com/office/drawing/2014/main" id="{C04C6E0B-838E-4B10-91CA-29C498382A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277444" y="6038724"/>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Freeform 53">
              <a:extLst>
                <a:ext uri="{FF2B5EF4-FFF2-40B4-BE49-F238E27FC236}">
                  <a16:creationId xmlns:a16="http://schemas.microsoft.com/office/drawing/2014/main" id="{15D6CFEB-4FC5-45C3-8BDF-95EAD1EDFC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471034" y="603546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54">
              <a:extLst>
                <a:ext uri="{FF2B5EF4-FFF2-40B4-BE49-F238E27FC236}">
                  <a16:creationId xmlns:a16="http://schemas.microsoft.com/office/drawing/2014/main" id="{EA8E01BA-7055-4707-906A-F08E2E2535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094009" y="6011795"/>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5">
              <a:extLst>
                <a:ext uri="{FF2B5EF4-FFF2-40B4-BE49-F238E27FC236}">
                  <a16:creationId xmlns:a16="http://schemas.microsoft.com/office/drawing/2014/main" id="{CDA2DE76-0D5E-4F6F-95E7-508B725F8A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264556" y="604198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56">
              <a:extLst>
                <a:ext uri="{FF2B5EF4-FFF2-40B4-BE49-F238E27FC236}">
                  <a16:creationId xmlns:a16="http://schemas.microsoft.com/office/drawing/2014/main" id="{669578C5-3D06-4B77-A897-A014B441B5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392340" y="5985586"/>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57">
              <a:extLst>
                <a:ext uri="{FF2B5EF4-FFF2-40B4-BE49-F238E27FC236}">
                  <a16:creationId xmlns:a16="http://schemas.microsoft.com/office/drawing/2014/main" id="{85AA3005-AAD0-4587-B352-ECD937D61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037697" y="602077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59">
              <a:extLst>
                <a:ext uri="{FF2B5EF4-FFF2-40B4-BE49-F238E27FC236}">
                  <a16:creationId xmlns:a16="http://schemas.microsoft.com/office/drawing/2014/main" id="{B4E9730F-E8B1-4F7C-BA99-3B3016F104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473186" y="605207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60">
              <a:extLst>
                <a:ext uri="{FF2B5EF4-FFF2-40B4-BE49-F238E27FC236}">
                  <a16:creationId xmlns:a16="http://schemas.microsoft.com/office/drawing/2014/main" id="{A8922D05-C325-4918-84E6-1C62AD7BE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825017" y="600281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61">
              <a:extLst>
                <a:ext uri="{FF2B5EF4-FFF2-40B4-BE49-F238E27FC236}">
                  <a16:creationId xmlns:a16="http://schemas.microsoft.com/office/drawing/2014/main" id="{38DD42E8-8604-45E3-99FE-72D479AF2C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572460" y="5957121"/>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Freeform 5">
              <a:extLst>
                <a:ext uri="{FF2B5EF4-FFF2-40B4-BE49-F238E27FC236}">
                  <a16:creationId xmlns:a16="http://schemas.microsoft.com/office/drawing/2014/main" id="{2E946C70-11C9-4C85-BE3B-1149117F38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908414" y="6286792"/>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Freeform 6">
              <a:extLst>
                <a:ext uri="{FF2B5EF4-FFF2-40B4-BE49-F238E27FC236}">
                  <a16:creationId xmlns:a16="http://schemas.microsoft.com/office/drawing/2014/main" id="{48F637C4-CFB7-4421-9DAB-6730244B2C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634353" y="6266141"/>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7">
              <a:extLst>
                <a:ext uri="{FF2B5EF4-FFF2-40B4-BE49-F238E27FC236}">
                  <a16:creationId xmlns:a16="http://schemas.microsoft.com/office/drawing/2014/main" id="{6E137FD9-DCB4-4E5A-960B-350C3627E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177783" y="6246129"/>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Freeform 8">
              <a:extLst>
                <a:ext uri="{FF2B5EF4-FFF2-40B4-BE49-F238E27FC236}">
                  <a16:creationId xmlns:a16="http://schemas.microsoft.com/office/drawing/2014/main" id="{9DCD8437-9BFD-44B4-AAC8-75388190F2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982245" y="624294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9">
              <a:extLst>
                <a:ext uri="{FF2B5EF4-FFF2-40B4-BE49-F238E27FC236}">
                  <a16:creationId xmlns:a16="http://schemas.microsoft.com/office/drawing/2014/main" id="{C9EEBF9B-D5F1-4EE3-A46A-A5A5E396A4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268040" y="6282192"/>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11">
              <a:extLst>
                <a:ext uri="{FF2B5EF4-FFF2-40B4-BE49-F238E27FC236}">
                  <a16:creationId xmlns:a16="http://schemas.microsoft.com/office/drawing/2014/main" id="{3A77B17D-E4D2-444B-8D75-F0171A3E85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510851" y="6246285"/>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12">
              <a:extLst>
                <a:ext uri="{FF2B5EF4-FFF2-40B4-BE49-F238E27FC236}">
                  <a16:creationId xmlns:a16="http://schemas.microsoft.com/office/drawing/2014/main" id="{5FDB9442-6054-49E2-948E-D30AD9E09F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028371" y="6264238"/>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Freeform 13">
              <a:extLst>
                <a:ext uri="{FF2B5EF4-FFF2-40B4-BE49-F238E27FC236}">
                  <a16:creationId xmlns:a16="http://schemas.microsoft.com/office/drawing/2014/main" id="{3E1DF8B7-7CB2-4181-8525-4EE2D5D9E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656011" y="6301648"/>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14">
              <a:extLst>
                <a:ext uri="{FF2B5EF4-FFF2-40B4-BE49-F238E27FC236}">
                  <a16:creationId xmlns:a16="http://schemas.microsoft.com/office/drawing/2014/main" id="{4B3B2382-7947-4BAF-BF2F-830393F8EF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333279" y="6267101"/>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16">
              <a:extLst>
                <a:ext uri="{FF2B5EF4-FFF2-40B4-BE49-F238E27FC236}">
                  <a16:creationId xmlns:a16="http://schemas.microsoft.com/office/drawing/2014/main" id="{AC95E7F5-BA75-4053-AC8F-81ACC42626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773156" y="62397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17">
              <a:extLst>
                <a:ext uri="{FF2B5EF4-FFF2-40B4-BE49-F238E27FC236}">
                  <a16:creationId xmlns:a16="http://schemas.microsoft.com/office/drawing/2014/main" id="{8D431126-FDB6-42AF-BC9E-58E4C417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398709" y="6264239"/>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8" name="Freeform 21">
              <a:extLst>
                <a:ext uri="{FF2B5EF4-FFF2-40B4-BE49-F238E27FC236}">
                  <a16:creationId xmlns:a16="http://schemas.microsoft.com/office/drawing/2014/main" id="{4AA2BE9B-BD88-4958-B98E-7363A0FD5C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47787" y="6218542"/>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25">
              <a:extLst>
                <a:ext uri="{FF2B5EF4-FFF2-40B4-BE49-F238E27FC236}">
                  <a16:creationId xmlns:a16="http://schemas.microsoft.com/office/drawing/2014/main" id="{BA18EADE-8501-4251-ADCD-EB02B73DF1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90115" y="6200589"/>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29">
              <a:extLst>
                <a:ext uri="{FF2B5EF4-FFF2-40B4-BE49-F238E27FC236}">
                  <a16:creationId xmlns:a16="http://schemas.microsoft.com/office/drawing/2014/main" id="{D1886B2F-FFB5-4032-A012-EAE8464DDA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11181" y="6179372"/>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1">
              <a:extLst>
                <a:ext uri="{FF2B5EF4-FFF2-40B4-BE49-F238E27FC236}">
                  <a16:creationId xmlns:a16="http://schemas.microsoft.com/office/drawing/2014/main" id="{65048464-3972-4F85-858C-BD0D6CC8A6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543201" y="6241343"/>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Freeform 32">
              <a:extLst>
                <a:ext uri="{FF2B5EF4-FFF2-40B4-BE49-F238E27FC236}">
                  <a16:creationId xmlns:a16="http://schemas.microsoft.com/office/drawing/2014/main" id="{9B136B45-B116-4EA4-802D-0D9EC238C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406775" y="5979446"/>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33">
              <a:extLst>
                <a:ext uri="{FF2B5EF4-FFF2-40B4-BE49-F238E27FC236}">
                  <a16:creationId xmlns:a16="http://schemas.microsoft.com/office/drawing/2014/main" id="{F7DA7C34-DDA0-41AB-A47F-E981F63E23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327423" y="602840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34">
              <a:extLst>
                <a:ext uri="{FF2B5EF4-FFF2-40B4-BE49-F238E27FC236}">
                  <a16:creationId xmlns:a16="http://schemas.microsoft.com/office/drawing/2014/main" id="{BB16C09B-E126-49FC-B0C4-2CB43FA038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334031" y="6019431"/>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35">
              <a:extLst>
                <a:ext uri="{FF2B5EF4-FFF2-40B4-BE49-F238E27FC236}">
                  <a16:creationId xmlns:a16="http://schemas.microsoft.com/office/drawing/2014/main" id="{A12A7CBF-E4C8-4085-88C3-03102FE468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124491" y="601290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36">
              <a:extLst>
                <a:ext uri="{FF2B5EF4-FFF2-40B4-BE49-F238E27FC236}">
                  <a16:creationId xmlns:a16="http://schemas.microsoft.com/office/drawing/2014/main" id="{55CA9A4D-ABE6-426B-B7F0-F5B933349C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57884" y="598271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37">
              <a:extLst>
                <a:ext uri="{FF2B5EF4-FFF2-40B4-BE49-F238E27FC236}">
                  <a16:creationId xmlns:a16="http://schemas.microsoft.com/office/drawing/2014/main" id="{8A4F3A5B-B199-4716-ADF4-5E33A7C0D1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649584" y="5970470"/>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38">
              <a:extLst>
                <a:ext uri="{FF2B5EF4-FFF2-40B4-BE49-F238E27FC236}">
                  <a16:creationId xmlns:a16="http://schemas.microsoft.com/office/drawing/2014/main" id="{5846F32E-5DDD-4AF4-BE1C-5F1A3FF10D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829398" y="601045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39">
              <a:extLst>
                <a:ext uri="{FF2B5EF4-FFF2-40B4-BE49-F238E27FC236}">
                  <a16:creationId xmlns:a16="http://schemas.microsoft.com/office/drawing/2014/main" id="{AFE38B2F-69BC-4661-84A3-EA04CDC3FE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580384" y="599821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0">
              <a:extLst>
                <a:ext uri="{FF2B5EF4-FFF2-40B4-BE49-F238E27FC236}">
                  <a16:creationId xmlns:a16="http://schemas.microsoft.com/office/drawing/2014/main" id="{5CA6F12C-4208-48A6-B7B0-DD18CB3992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121911" y="5994951"/>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41">
              <a:extLst>
                <a:ext uri="{FF2B5EF4-FFF2-40B4-BE49-F238E27FC236}">
                  <a16:creationId xmlns:a16="http://schemas.microsoft.com/office/drawing/2014/main" id="{0F08EA53-C6C6-49F1-B8DA-E20FFD6078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438116" y="599495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42">
              <a:extLst>
                <a:ext uri="{FF2B5EF4-FFF2-40B4-BE49-F238E27FC236}">
                  <a16:creationId xmlns:a16="http://schemas.microsoft.com/office/drawing/2014/main" id="{6B6EA655-7497-4604-92DF-43CE7322ED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10716" y="5973734"/>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44">
              <a:extLst>
                <a:ext uri="{FF2B5EF4-FFF2-40B4-BE49-F238E27FC236}">
                  <a16:creationId xmlns:a16="http://schemas.microsoft.com/office/drawing/2014/main" id="{082FFE9A-67C2-471A-AF37-ED9C238DB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639354" y="597699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45">
              <a:extLst>
                <a:ext uri="{FF2B5EF4-FFF2-40B4-BE49-F238E27FC236}">
                  <a16:creationId xmlns:a16="http://schemas.microsoft.com/office/drawing/2014/main" id="{B0FD6176-7431-446D-91DB-56644A93C1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67906" y="5952517"/>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46">
              <a:extLst>
                <a:ext uri="{FF2B5EF4-FFF2-40B4-BE49-F238E27FC236}">
                  <a16:creationId xmlns:a16="http://schemas.microsoft.com/office/drawing/2014/main" id="{A46603FA-6405-410B-AD8A-3D75BE7A85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895937" y="600066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47">
              <a:extLst>
                <a:ext uri="{FF2B5EF4-FFF2-40B4-BE49-F238E27FC236}">
                  <a16:creationId xmlns:a16="http://schemas.microsoft.com/office/drawing/2014/main" id="{6BE439BF-AE87-4F53-9DC9-72414AD1F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865326" y="5973733"/>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8">
              <a:extLst>
                <a:ext uri="{FF2B5EF4-FFF2-40B4-BE49-F238E27FC236}">
                  <a16:creationId xmlns:a16="http://schemas.microsoft.com/office/drawing/2014/main" id="{55C88911-7FE8-4196-8D02-DAB1B62D9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3115444" y="5992749"/>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9">
              <a:extLst>
                <a:ext uri="{FF2B5EF4-FFF2-40B4-BE49-F238E27FC236}">
                  <a16:creationId xmlns:a16="http://schemas.microsoft.com/office/drawing/2014/main" id="{BAD26C77-660F-4C9C-9A98-234048198B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215687" y="5955781"/>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8">
              <a:extLst>
                <a:ext uri="{FF2B5EF4-FFF2-40B4-BE49-F238E27FC236}">
                  <a16:creationId xmlns:a16="http://schemas.microsoft.com/office/drawing/2014/main" id="{507A2021-3F23-43FC-AB0D-130B575906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683670" y="601943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06">
              <a:extLst>
                <a:ext uri="{FF2B5EF4-FFF2-40B4-BE49-F238E27FC236}">
                  <a16:creationId xmlns:a16="http://schemas.microsoft.com/office/drawing/2014/main" id="{CB855C11-52EB-43D9-8831-1A26FCE12A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9451" y="620454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9">
              <a:extLst>
                <a:ext uri="{FF2B5EF4-FFF2-40B4-BE49-F238E27FC236}">
                  <a16:creationId xmlns:a16="http://schemas.microsoft.com/office/drawing/2014/main" id="{1A6AD416-1A17-49A9-8301-8C0A5A78CA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397390" y="6351960"/>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20">
              <a:extLst>
                <a:ext uri="{FF2B5EF4-FFF2-40B4-BE49-F238E27FC236}">
                  <a16:creationId xmlns:a16="http://schemas.microsoft.com/office/drawing/2014/main" id="{F03687D9-14CC-461B-B4B5-907E10B6A1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140401" y="635615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6">
              <a:extLst>
                <a:ext uri="{FF2B5EF4-FFF2-40B4-BE49-F238E27FC236}">
                  <a16:creationId xmlns:a16="http://schemas.microsoft.com/office/drawing/2014/main" id="{FCC639BE-A7F9-46A2-955A-3ACA454554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2049121" y="6351959"/>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7">
              <a:extLst>
                <a:ext uri="{FF2B5EF4-FFF2-40B4-BE49-F238E27FC236}">
                  <a16:creationId xmlns:a16="http://schemas.microsoft.com/office/drawing/2014/main" id="{B3FED40E-A961-4D78-947A-5AC1BD510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625300" y="6342577"/>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8">
              <a:extLst>
                <a:ext uri="{FF2B5EF4-FFF2-40B4-BE49-F238E27FC236}">
                  <a16:creationId xmlns:a16="http://schemas.microsoft.com/office/drawing/2014/main" id="{1445BCDF-9E07-46AD-A6B5-5BEFA223C1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851300" y="6351959"/>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5">
              <a:extLst>
                <a:ext uri="{FF2B5EF4-FFF2-40B4-BE49-F238E27FC236}">
                  <a16:creationId xmlns:a16="http://schemas.microsoft.com/office/drawing/2014/main" id="{23324DC7-93D9-451A-9ABF-1B4D92BF22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988188" y="608391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6">
              <a:extLst>
                <a:ext uri="{FF2B5EF4-FFF2-40B4-BE49-F238E27FC236}">
                  <a16:creationId xmlns:a16="http://schemas.microsoft.com/office/drawing/2014/main" id="{003474BA-A947-4598-96BB-BAACE2411D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080360" y="6045971"/>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7">
              <a:extLst>
                <a:ext uri="{FF2B5EF4-FFF2-40B4-BE49-F238E27FC236}">
                  <a16:creationId xmlns:a16="http://schemas.microsoft.com/office/drawing/2014/main" id="{04426A72-0FD0-478F-AAC5-B49E142535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725717" y="6081156"/>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60">
              <a:extLst>
                <a:ext uri="{FF2B5EF4-FFF2-40B4-BE49-F238E27FC236}">
                  <a16:creationId xmlns:a16="http://schemas.microsoft.com/office/drawing/2014/main" id="{17260BB0-9DCA-4927-89A5-1314AD40EB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513037" y="606320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61">
              <a:extLst>
                <a:ext uri="{FF2B5EF4-FFF2-40B4-BE49-F238E27FC236}">
                  <a16:creationId xmlns:a16="http://schemas.microsoft.com/office/drawing/2014/main" id="{F459656F-63AC-4FC7-8D12-282B9B0C4C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1260480" y="601750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Freeform 5">
              <a:extLst>
                <a:ext uri="{FF2B5EF4-FFF2-40B4-BE49-F238E27FC236}">
                  <a16:creationId xmlns:a16="http://schemas.microsoft.com/office/drawing/2014/main" id="{5C345A48-BE33-4B10-AF97-207DC7E2CC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596434" y="6347177"/>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6">
              <a:extLst>
                <a:ext uri="{FF2B5EF4-FFF2-40B4-BE49-F238E27FC236}">
                  <a16:creationId xmlns:a16="http://schemas.microsoft.com/office/drawing/2014/main" id="{65503F74-3A89-46DD-AD4D-9BB164E252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310592" y="6345841"/>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7">
              <a:extLst>
                <a:ext uri="{FF2B5EF4-FFF2-40B4-BE49-F238E27FC236}">
                  <a16:creationId xmlns:a16="http://schemas.microsoft.com/office/drawing/2014/main" id="{5D8D4A6C-9C30-46E6-953F-8FFE24534F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865803" y="6306514"/>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8">
              <a:extLst>
                <a:ext uri="{FF2B5EF4-FFF2-40B4-BE49-F238E27FC236}">
                  <a16:creationId xmlns:a16="http://schemas.microsoft.com/office/drawing/2014/main" id="{844B12AB-BDBA-412B-8127-0671AB6BF8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670714" y="63393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9">
              <a:extLst>
                <a:ext uri="{FF2B5EF4-FFF2-40B4-BE49-F238E27FC236}">
                  <a16:creationId xmlns:a16="http://schemas.microsoft.com/office/drawing/2014/main" id="{84AE8FA4-8AC5-4D0E-9FF8-B6F6D961FC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956060" y="6342577"/>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11">
              <a:extLst>
                <a:ext uri="{FF2B5EF4-FFF2-40B4-BE49-F238E27FC236}">
                  <a16:creationId xmlns:a16="http://schemas.microsoft.com/office/drawing/2014/main" id="{462515DF-512D-49E0-B5FE-637D9E352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198871" y="6306670"/>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12">
              <a:extLst>
                <a:ext uri="{FF2B5EF4-FFF2-40B4-BE49-F238E27FC236}">
                  <a16:creationId xmlns:a16="http://schemas.microsoft.com/office/drawing/2014/main" id="{342CB8A0-096D-4A9F-B962-294DB670BD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716391" y="6324623"/>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13">
              <a:extLst>
                <a:ext uri="{FF2B5EF4-FFF2-40B4-BE49-F238E27FC236}">
                  <a16:creationId xmlns:a16="http://schemas.microsoft.com/office/drawing/2014/main" id="{6870353D-6B96-4946-8BB5-015BF6E6E2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344031" y="6362033"/>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9" name="Freeform 14">
              <a:extLst>
                <a:ext uri="{FF2B5EF4-FFF2-40B4-BE49-F238E27FC236}">
                  <a16:creationId xmlns:a16="http://schemas.microsoft.com/office/drawing/2014/main" id="{20249E38-6114-4065-8836-941D6C55D5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070859" y="6318096"/>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Freeform 16">
              <a:extLst>
                <a:ext uri="{FF2B5EF4-FFF2-40B4-BE49-F238E27FC236}">
                  <a16:creationId xmlns:a16="http://schemas.microsoft.com/office/drawing/2014/main" id="{BDA5073D-3C1B-4779-8DEF-FD9CD5308D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461176" y="6300142"/>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17">
              <a:extLst>
                <a:ext uri="{FF2B5EF4-FFF2-40B4-BE49-F238E27FC236}">
                  <a16:creationId xmlns:a16="http://schemas.microsoft.com/office/drawing/2014/main" id="{79505220-ED85-46B5-A218-0991FA5794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039205" y="634135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21">
              <a:extLst>
                <a:ext uri="{FF2B5EF4-FFF2-40B4-BE49-F238E27FC236}">
                  <a16:creationId xmlns:a16="http://schemas.microsoft.com/office/drawing/2014/main" id="{A8513416-DF87-4A83-8026-AF40654BAE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730057" y="6318096"/>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25">
              <a:extLst>
                <a:ext uri="{FF2B5EF4-FFF2-40B4-BE49-F238E27FC236}">
                  <a16:creationId xmlns:a16="http://schemas.microsoft.com/office/drawing/2014/main" id="{AF0489C4-7984-4A49-9D02-ACE2DD3EC8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930591" y="6309120"/>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Freeform 29">
              <a:extLst>
                <a:ext uri="{FF2B5EF4-FFF2-40B4-BE49-F238E27FC236}">
                  <a16:creationId xmlns:a16="http://schemas.microsoft.com/office/drawing/2014/main" id="{3DB0DE7C-BF6D-4059-94C4-FD4D6E7BA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497041" y="6299934"/>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Freeform 31">
              <a:extLst>
                <a:ext uri="{FF2B5EF4-FFF2-40B4-BE49-F238E27FC236}">
                  <a16:creationId xmlns:a16="http://schemas.microsoft.com/office/drawing/2014/main" id="{5B58E23E-6D06-4F24-B6F8-98AE632C2A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207517" y="633698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2">
              <a:extLst>
                <a:ext uri="{FF2B5EF4-FFF2-40B4-BE49-F238E27FC236}">
                  <a16:creationId xmlns:a16="http://schemas.microsoft.com/office/drawing/2014/main" id="{7D87D95A-4B48-4140-BB5C-9A33AACBFA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094795" y="603983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33">
              <a:extLst>
                <a:ext uri="{FF2B5EF4-FFF2-40B4-BE49-F238E27FC236}">
                  <a16:creationId xmlns:a16="http://schemas.microsoft.com/office/drawing/2014/main" id="{6D78BEA4-B995-4BEC-A3B4-C580D646AD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015443" y="608879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Freeform 34">
              <a:extLst>
                <a:ext uri="{FF2B5EF4-FFF2-40B4-BE49-F238E27FC236}">
                  <a16:creationId xmlns:a16="http://schemas.microsoft.com/office/drawing/2014/main" id="{C075F1AC-7155-4487-8B7A-0C74E2C65D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022051" y="607981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Freeform 35">
              <a:extLst>
                <a:ext uri="{FF2B5EF4-FFF2-40B4-BE49-F238E27FC236}">
                  <a16:creationId xmlns:a16="http://schemas.microsoft.com/office/drawing/2014/main" id="{2923812A-0930-464A-B863-8232CDF9BE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806684" y="6076799"/>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Freeform 36">
              <a:extLst>
                <a:ext uri="{FF2B5EF4-FFF2-40B4-BE49-F238E27FC236}">
                  <a16:creationId xmlns:a16="http://schemas.microsoft.com/office/drawing/2014/main" id="{5B22D5AF-1F95-4943-ADBD-50BF0DDC9B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345904" y="60430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37">
              <a:extLst>
                <a:ext uri="{FF2B5EF4-FFF2-40B4-BE49-F238E27FC236}">
                  <a16:creationId xmlns:a16="http://schemas.microsoft.com/office/drawing/2014/main" id="{09709304-5160-4325-BE4E-F970450FA8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337604" y="6030855"/>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Freeform 38">
              <a:extLst>
                <a:ext uri="{FF2B5EF4-FFF2-40B4-BE49-F238E27FC236}">
                  <a16:creationId xmlns:a16="http://schemas.microsoft.com/office/drawing/2014/main" id="{6086BD94-D139-4DEE-9FB6-849360DABF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517418" y="607084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Freeform 39">
              <a:extLst>
                <a:ext uri="{FF2B5EF4-FFF2-40B4-BE49-F238E27FC236}">
                  <a16:creationId xmlns:a16="http://schemas.microsoft.com/office/drawing/2014/main" id="{84B8A4B1-C709-4864-851E-6A76DE4E52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268404" y="6058600"/>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Freeform 40">
              <a:extLst>
                <a:ext uri="{FF2B5EF4-FFF2-40B4-BE49-F238E27FC236}">
                  <a16:creationId xmlns:a16="http://schemas.microsoft.com/office/drawing/2014/main" id="{51183B3E-65BA-45BB-9238-E5553DA7E2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809931" y="6055336"/>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Freeform 41">
              <a:extLst>
                <a:ext uri="{FF2B5EF4-FFF2-40B4-BE49-F238E27FC236}">
                  <a16:creationId xmlns:a16="http://schemas.microsoft.com/office/drawing/2014/main" id="{B456CBC6-D8DB-4226-8743-8355D0C1E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126136" y="60553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Freeform 42">
              <a:extLst>
                <a:ext uri="{FF2B5EF4-FFF2-40B4-BE49-F238E27FC236}">
                  <a16:creationId xmlns:a16="http://schemas.microsoft.com/office/drawing/2014/main" id="{2A43AE63-9201-415C-A88E-C52685BF9A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798736" y="60341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44">
              <a:extLst>
                <a:ext uri="{FF2B5EF4-FFF2-40B4-BE49-F238E27FC236}">
                  <a16:creationId xmlns:a16="http://schemas.microsoft.com/office/drawing/2014/main" id="{0BB8C75E-6B9A-4E95-85CF-ACD2D2AD2B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327374" y="603738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Freeform 45">
              <a:extLst>
                <a:ext uri="{FF2B5EF4-FFF2-40B4-BE49-F238E27FC236}">
                  <a16:creationId xmlns:a16="http://schemas.microsoft.com/office/drawing/2014/main" id="{F593E6EC-FB46-40CB-825C-C1305B1FB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555926" y="6012902"/>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Freeform 46">
              <a:extLst>
                <a:ext uri="{FF2B5EF4-FFF2-40B4-BE49-F238E27FC236}">
                  <a16:creationId xmlns:a16="http://schemas.microsoft.com/office/drawing/2014/main" id="{517F36F0-8630-4831-9057-6CA9B217B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583957" y="606104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47">
              <a:extLst>
                <a:ext uri="{FF2B5EF4-FFF2-40B4-BE49-F238E27FC236}">
                  <a16:creationId xmlns:a16="http://schemas.microsoft.com/office/drawing/2014/main" id="{9614B5E6-3CE1-465E-8381-646179E1B1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553346" y="6034118"/>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48">
              <a:extLst>
                <a:ext uri="{FF2B5EF4-FFF2-40B4-BE49-F238E27FC236}">
                  <a16:creationId xmlns:a16="http://schemas.microsoft.com/office/drawing/2014/main" id="{5A40C31A-16AE-42C0-AC3B-52DCA2F5A2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9804575" y="605207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49">
              <a:extLst>
                <a:ext uri="{FF2B5EF4-FFF2-40B4-BE49-F238E27FC236}">
                  <a16:creationId xmlns:a16="http://schemas.microsoft.com/office/drawing/2014/main" id="{CE95CDB5-B8FA-431B-B9BE-7791AD92C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903707" y="6016166"/>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 name="Rectángulo 4">
            <a:extLst>
              <a:ext uri="{FF2B5EF4-FFF2-40B4-BE49-F238E27FC236}">
                <a16:creationId xmlns:a16="http://schemas.microsoft.com/office/drawing/2014/main" id="{387C0328-6160-4903-A4D3-9175E1F3F1F9}"/>
              </a:ext>
            </a:extLst>
          </p:cNvPr>
          <p:cNvSpPr/>
          <p:nvPr/>
        </p:nvSpPr>
        <p:spPr>
          <a:xfrm>
            <a:off x="821656" y="3959441"/>
            <a:ext cx="4966864" cy="219911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PE"/>
          </a:p>
        </p:txBody>
      </p:sp>
      <p:sp>
        <p:nvSpPr>
          <p:cNvPr id="113" name="CuadroTexto 112">
            <a:extLst>
              <a:ext uri="{FF2B5EF4-FFF2-40B4-BE49-F238E27FC236}">
                <a16:creationId xmlns:a16="http://schemas.microsoft.com/office/drawing/2014/main" id="{963B8084-B36F-4EC3-A7E8-ED793D5D87BE}"/>
              </a:ext>
            </a:extLst>
          </p:cNvPr>
          <p:cNvSpPr txBox="1"/>
          <p:nvPr/>
        </p:nvSpPr>
        <p:spPr>
          <a:xfrm>
            <a:off x="3051862" y="3481467"/>
            <a:ext cx="6125592" cy="369332"/>
          </a:xfrm>
          <a:prstGeom prst="rect">
            <a:avLst/>
          </a:prstGeom>
          <a:noFill/>
        </p:spPr>
        <p:txBody>
          <a:bodyPr wrap="square">
            <a:spAutoFit/>
          </a:bodyPr>
          <a:lstStyle/>
          <a:p>
            <a:endParaRPr lang="es-PE" dirty="0"/>
          </a:p>
        </p:txBody>
      </p:sp>
      <p:sp>
        <p:nvSpPr>
          <p:cNvPr id="7" name="Rectángulo 6">
            <a:extLst>
              <a:ext uri="{FF2B5EF4-FFF2-40B4-BE49-F238E27FC236}">
                <a16:creationId xmlns:a16="http://schemas.microsoft.com/office/drawing/2014/main" id="{7C678567-FEFB-40AD-B856-DADABBB85B92}"/>
              </a:ext>
            </a:extLst>
          </p:cNvPr>
          <p:cNvSpPr/>
          <p:nvPr/>
        </p:nvSpPr>
        <p:spPr>
          <a:xfrm>
            <a:off x="2518668" y="4015309"/>
            <a:ext cx="6634487" cy="2823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400" dirty="0">
              <a:solidFill>
                <a:schemeClr val="tx1"/>
              </a:solidFill>
              <a:latin typeface="+mj-lt"/>
            </a:endParaRPr>
          </a:p>
          <a:p>
            <a:pPr algn="ctr"/>
            <a:r>
              <a:rPr lang="es-PE" sz="2000" dirty="0">
                <a:solidFill>
                  <a:schemeClr val="tx1"/>
                </a:solidFill>
                <a:latin typeface="+mj-lt"/>
              </a:rPr>
              <a:t>INTEGRANTES</a:t>
            </a:r>
          </a:p>
          <a:p>
            <a:pPr algn="ctr"/>
            <a:endParaRPr lang="es-PE" sz="2000" dirty="0">
              <a:solidFill>
                <a:schemeClr val="tx1"/>
              </a:solidFill>
              <a:latin typeface="+mj-lt"/>
            </a:endParaRPr>
          </a:p>
          <a:p>
            <a:pPr marL="285750" indent="-285750" algn="ctr">
              <a:buFont typeface="Wingdings" panose="05000000000000000000" pitchFamily="2" charset="2"/>
              <a:buChar char="Ø"/>
            </a:pPr>
            <a:r>
              <a:rPr lang="es-PE" sz="2000" dirty="0">
                <a:solidFill>
                  <a:schemeClr val="tx1"/>
                </a:solidFill>
                <a:latin typeface="+mj-lt"/>
              </a:rPr>
              <a:t>CARDEÑA CHACON, ANGEL</a:t>
            </a:r>
          </a:p>
          <a:p>
            <a:pPr marL="285750" indent="-285750" algn="ctr">
              <a:buFont typeface="Wingdings" panose="05000000000000000000" pitchFamily="2" charset="2"/>
              <a:buChar char="Ø"/>
            </a:pPr>
            <a:r>
              <a:rPr lang="es-PE" sz="2000" dirty="0">
                <a:solidFill>
                  <a:schemeClr val="tx1"/>
                </a:solidFill>
                <a:latin typeface="+mj-lt"/>
              </a:rPr>
              <a:t>DELGADO BERROCAL, YESENIA</a:t>
            </a:r>
          </a:p>
          <a:p>
            <a:pPr marL="285750" indent="-285750" algn="ctr">
              <a:buFont typeface="Wingdings" panose="05000000000000000000" pitchFamily="2" charset="2"/>
              <a:buChar char="Ø"/>
            </a:pPr>
            <a:r>
              <a:rPr lang="es-PE" sz="2000" dirty="0">
                <a:solidFill>
                  <a:schemeClr val="tx1"/>
                </a:solidFill>
                <a:latin typeface="+mj-lt"/>
              </a:rPr>
              <a:t>TITTO MELO, ANA NOEMI</a:t>
            </a:r>
          </a:p>
          <a:p>
            <a:pPr marL="285750" indent="-285750" algn="ctr">
              <a:buFont typeface="Wingdings" panose="05000000000000000000" pitchFamily="2" charset="2"/>
              <a:buChar char="Ø"/>
            </a:pPr>
            <a:endParaRPr lang="es-PE" sz="2000" dirty="0">
              <a:solidFill>
                <a:schemeClr val="tx1"/>
              </a:solidFill>
              <a:latin typeface="+mj-lt"/>
            </a:endParaRPr>
          </a:p>
          <a:p>
            <a:pPr marL="285750" indent="-285750" algn="ctr">
              <a:buFont typeface="Wingdings" panose="05000000000000000000" pitchFamily="2" charset="2"/>
              <a:buChar char="Ø"/>
            </a:pPr>
            <a:endParaRPr lang="es-PE" sz="2000" dirty="0">
              <a:solidFill>
                <a:schemeClr val="tx1"/>
              </a:solidFill>
              <a:latin typeface="+mj-lt"/>
            </a:endParaRPr>
          </a:p>
          <a:p>
            <a:pPr algn="ctr"/>
            <a:endParaRPr lang="es-PE" dirty="0"/>
          </a:p>
        </p:txBody>
      </p:sp>
      <p:sp>
        <p:nvSpPr>
          <p:cNvPr id="8" name="Rectángulo 7">
            <a:extLst>
              <a:ext uri="{FF2B5EF4-FFF2-40B4-BE49-F238E27FC236}">
                <a16:creationId xmlns:a16="http://schemas.microsoft.com/office/drawing/2014/main" id="{D6C02BE4-4B2A-4472-8136-9DDE3BBDFB0C}"/>
              </a:ext>
            </a:extLst>
          </p:cNvPr>
          <p:cNvSpPr/>
          <p:nvPr/>
        </p:nvSpPr>
        <p:spPr>
          <a:xfrm>
            <a:off x="1005669" y="784944"/>
            <a:ext cx="10433847" cy="116867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s-PE" sz="2400" dirty="0">
                <a:solidFill>
                  <a:schemeClr val="bg1"/>
                </a:solidFill>
                <a:effectLst>
                  <a:outerShdw blurRad="38100" dist="38100" dir="2700000" algn="tl">
                    <a:srgbClr val="000000">
                      <a:alpha val="43137"/>
                    </a:srgbClr>
                  </a:outerShdw>
                </a:effectLst>
                <a:latin typeface="+mj-lt"/>
              </a:rPr>
              <a:t>UNIVERSIDAD NACIONAL AMAZONICA DE MADRE DE DIOS</a:t>
            </a:r>
          </a:p>
          <a:p>
            <a:pPr algn="ctr"/>
            <a:endParaRPr lang="es-PE" sz="2400" dirty="0">
              <a:solidFill>
                <a:schemeClr val="bg1"/>
              </a:solidFill>
              <a:effectLst>
                <a:outerShdw blurRad="38100" dist="38100" dir="2700000" algn="tl">
                  <a:srgbClr val="000000">
                    <a:alpha val="43137"/>
                  </a:srgbClr>
                </a:outerShdw>
              </a:effectLst>
              <a:latin typeface="+mj-lt"/>
            </a:endParaRPr>
          </a:p>
          <a:p>
            <a:pPr algn="ctr"/>
            <a:r>
              <a:rPr lang="es-PE" sz="2400" dirty="0">
                <a:solidFill>
                  <a:schemeClr val="bg1"/>
                </a:solidFill>
                <a:effectLst>
                  <a:outerShdw blurRad="38100" dist="38100" dir="2700000" algn="tl">
                    <a:srgbClr val="000000">
                      <a:alpha val="43137"/>
                    </a:srgbClr>
                  </a:outerShdw>
                </a:effectLst>
                <a:latin typeface="+mj-lt"/>
              </a:rPr>
              <a:t>ESCUELA PROFESIONAL DE INGENIERIA DE SISTEMAS E INFORMATICA</a:t>
            </a:r>
          </a:p>
        </p:txBody>
      </p:sp>
    </p:spTree>
    <p:extLst>
      <p:ext uri="{BB962C8B-B14F-4D97-AF65-F5344CB8AC3E}">
        <p14:creationId xmlns:p14="http://schemas.microsoft.com/office/powerpoint/2010/main" val="130354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F1A67B6-B42B-4D7E-A2F9-33208E93888C}"/>
              </a:ext>
            </a:extLst>
          </p:cNvPr>
          <p:cNvSpPr>
            <a:spLocks noGrp="1"/>
          </p:cNvSpPr>
          <p:nvPr>
            <p:ph idx="1"/>
          </p:nvPr>
        </p:nvSpPr>
        <p:spPr/>
        <p:txBody>
          <a:bodyPr/>
          <a:lstStyle/>
          <a:p>
            <a:pPr marL="0" indent="0">
              <a:buNone/>
            </a:pPr>
            <a:r>
              <a:rPr lang="es-ES" dirty="0">
                <a:latin typeface="+mj-lt"/>
              </a:rPr>
              <a:t>4. ENFOQUE</a:t>
            </a:r>
            <a:r>
              <a:rPr lang="es-ES" dirty="0"/>
              <a:t> </a:t>
            </a:r>
          </a:p>
          <a:p>
            <a:r>
              <a:rPr lang="es-ES" dirty="0">
                <a:effectLst>
                  <a:outerShdw blurRad="38100" dist="38100" dir="2700000" algn="tl">
                    <a:srgbClr val="000000">
                      <a:alpha val="43137"/>
                    </a:srgbClr>
                  </a:outerShdw>
                </a:effectLst>
              </a:rPr>
              <a:t>Períodos de no interrupción al equipo (2h horas), objetivos y prioridades claros, definiendo así tareas concretas.  Si llevas desde hace tiempo pasando por este blog, recordarás ya comentábamos, tiempo a, aquello de que el entorno físico afecta al rendimiento del desarrollador software.</a:t>
            </a:r>
          </a:p>
          <a:p>
            <a:endParaRPr lang="es-PE" dirty="0"/>
          </a:p>
        </p:txBody>
      </p:sp>
    </p:spTree>
    <p:extLst>
      <p:ext uri="{BB962C8B-B14F-4D97-AF65-F5344CB8AC3E}">
        <p14:creationId xmlns:p14="http://schemas.microsoft.com/office/powerpoint/2010/main" val="560530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F09A3E2-D801-4C91-8ED7-D12C2843679C}"/>
              </a:ext>
            </a:extLst>
          </p:cNvPr>
          <p:cNvSpPr>
            <a:spLocks noGrp="1"/>
          </p:cNvSpPr>
          <p:nvPr>
            <p:ph idx="1"/>
          </p:nvPr>
        </p:nvSpPr>
        <p:spPr>
          <a:xfrm>
            <a:off x="674704" y="1109709"/>
            <a:ext cx="10029156" cy="5116149"/>
          </a:xfrm>
        </p:spPr>
        <p:txBody>
          <a:bodyPr>
            <a:normAutofit/>
          </a:bodyPr>
          <a:lstStyle/>
          <a:p>
            <a:pPr marL="0" indent="0">
              <a:buNone/>
            </a:pPr>
            <a:r>
              <a:rPr lang="es-ES" dirty="0">
                <a:latin typeface="+mj-lt"/>
              </a:rPr>
              <a:t>5. FÁCIL ACCESO A USUARIOS EXPERTOS</a:t>
            </a:r>
          </a:p>
          <a:p>
            <a:r>
              <a:rPr lang="es-ES" dirty="0">
                <a:effectLst>
                  <a:outerShdw blurRad="38100" dist="38100" dir="2700000" algn="tl">
                    <a:srgbClr val="000000">
                      <a:alpha val="43137"/>
                    </a:srgbClr>
                  </a:outerShdw>
                </a:effectLst>
              </a:rPr>
              <a:t>Las Crystal (a diferencia de otras como XP) no exigen que los usuarios estén continuamente junto al equipo de proyecto (no todas las organizaciones pueden hacerlo), sí que, como mínimo, semanalmente debe haber reuniones y los usuarios deben estar accesibles.</a:t>
            </a:r>
          </a:p>
          <a:p>
            <a:pPr marL="0" indent="0">
              <a:buNone/>
            </a:pPr>
            <a:r>
              <a:rPr lang="es-ES" dirty="0">
                <a:latin typeface="+mj-lt"/>
              </a:rPr>
              <a:t>6. ENTORNO TÉCNICO CON PRUEBAS AUTOMATIZADAS, GESTIÓN DE LA CONFIGURACIÓN  E INTEGRACIÓN CONTINUA</a:t>
            </a:r>
          </a:p>
          <a:p>
            <a:r>
              <a:rPr lang="es-ES" dirty="0">
                <a:effectLst>
                  <a:outerShdw blurRad="38100" dist="38100" dir="2700000" algn="tl">
                    <a:srgbClr val="000000">
                      <a:alpha val="43137"/>
                    </a:srgbClr>
                  </a:outerShdw>
                </a:effectLst>
              </a:rPr>
              <a:t>Prácticas comunes en casi todas las metodologías ágiles, te dejo un post sobre la integración continua y el smoke test.</a:t>
            </a:r>
          </a:p>
          <a:p>
            <a:endParaRPr lang="es-PE" dirty="0"/>
          </a:p>
        </p:txBody>
      </p:sp>
    </p:spTree>
    <p:extLst>
      <p:ext uri="{BB962C8B-B14F-4D97-AF65-F5344CB8AC3E}">
        <p14:creationId xmlns:p14="http://schemas.microsoft.com/office/powerpoint/2010/main" val="715768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72BBDC-DA30-4861-A692-C617D14DE460}"/>
              </a:ext>
            </a:extLst>
          </p:cNvPr>
          <p:cNvSpPr>
            <a:spLocks noGrp="1"/>
          </p:cNvSpPr>
          <p:nvPr>
            <p:ph type="title"/>
          </p:nvPr>
        </p:nvSpPr>
        <p:spPr>
          <a:xfrm>
            <a:off x="590454" y="449654"/>
            <a:ext cx="9634011" cy="1325563"/>
          </a:xfrm>
        </p:spPr>
        <p:txBody>
          <a:bodyPr/>
          <a:lstStyle/>
          <a:p>
            <a:r>
              <a:rPr lang="es-PE" dirty="0"/>
              <a:t>TAMAÑO</a:t>
            </a:r>
          </a:p>
        </p:txBody>
      </p:sp>
      <p:pic>
        <p:nvPicPr>
          <p:cNvPr id="6" name="Imagen 5">
            <a:extLst>
              <a:ext uri="{FF2B5EF4-FFF2-40B4-BE49-F238E27FC236}">
                <a16:creationId xmlns:a16="http://schemas.microsoft.com/office/drawing/2014/main" id="{41CC7F59-C78B-4E9F-9F89-60318E6FF57D}"/>
              </a:ext>
            </a:extLst>
          </p:cNvPr>
          <p:cNvPicPr>
            <a:picLocks noChangeAspect="1"/>
          </p:cNvPicPr>
          <p:nvPr/>
        </p:nvPicPr>
        <p:blipFill>
          <a:blip r:embed="rId2"/>
          <a:stretch>
            <a:fillRect/>
          </a:stretch>
        </p:blipFill>
        <p:spPr>
          <a:xfrm>
            <a:off x="2133600" y="1836497"/>
            <a:ext cx="7798861" cy="3210364"/>
          </a:xfrm>
          <a:prstGeom prst="rect">
            <a:avLst/>
          </a:prstGeom>
        </p:spPr>
      </p:pic>
      <p:sp>
        <p:nvSpPr>
          <p:cNvPr id="7" name="Rectángulo 6">
            <a:extLst>
              <a:ext uri="{FF2B5EF4-FFF2-40B4-BE49-F238E27FC236}">
                <a16:creationId xmlns:a16="http://schemas.microsoft.com/office/drawing/2014/main" id="{43C01C04-687B-4BC9-B1AE-1DF905DDE245}"/>
              </a:ext>
            </a:extLst>
          </p:cNvPr>
          <p:cNvSpPr/>
          <p:nvPr/>
        </p:nvSpPr>
        <p:spPr>
          <a:xfrm>
            <a:off x="3549349" y="1074804"/>
            <a:ext cx="4643021" cy="852257"/>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PE" dirty="0"/>
              <a:t>Se le asigna un valor en función del numero de personas que participaran</a:t>
            </a:r>
          </a:p>
        </p:txBody>
      </p:sp>
      <p:pic>
        <p:nvPicPr>
          <p:cNvPr id="9" name="Imagen 8">
            <a:extLst>
              <a:ext uri="{FF2B5EF4-FFF2-40B4-BE49-F238E27FC236}">
                <a16:creationId xmlns:a16="http://schemas.microsoft.com/office/drawing/2014/main" id="{20B050E2-6F21-49C7-BBD3-95EC20680D81}"/>
              </a:ext>
            </a:extLst>
          </p:cNvPr>
          <p:cNvPicPr>
            <a:picLocks noChangeAspect="1"/>
          </p:cNvPicPr>
          <p:nvPr/>
        </p:nvPicPr>
        <p:blipFill>
          <a:blip r:embed="rId3"/>
          <a:stretch>
            <a:fillRect/>
          </a:stretch>
        </p:blipFill>
        <p:spPr>
          <a:xfrm>
            <a:off x="2907515" y="5442790"/>
            <a:ext cx="6376969" cy="1054699"/>
          </a:xfrm>
          <a:prstGeom prst="rect">
            <a:avLst/>
          </a:prstGeom>
        </p:spPr>
      </p:pic>
      <p:sp>
        <p:nvSpPr>
          <p:cNvPr id="10" name="Abrir llave 9">
            <a:extLst>
              <a:ext uri="{FF2B5EF4-FFF2-40B4-BE49-F238E27FC236}">
                <a16:creationId xmlns:a16="http://schemas.microsoft.com/office/drawing/2014/main" id="{9E3EF827-2917-4369-8396-2AFA39B25B10}"/>
              </a:ext>
            </a:extLst>
          </p:cNvPr>
          <p:cNvSpPr/>
          <p:nvPr/>
        </p:nvSpPr>
        <p:spPr>
          <a:xfrm rot="5400000">
            <a:off x="5673724" y="1398520"/>
            <a:ext cx="761692" cy="8007659"/>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s-PE"/>
          </a:p>
        </p:txBody>
      </p:sp>
      <p:sp>
        <p:nvSpPr>
          <p:cNvPr id="11" name="Rectángulo 10">
            <a:extLst>
              <a:ext uri="{FF2B5EF4-FFF2-40B4-BE49-F238E27FC236}">
                <a16:creationId xmlns:a16="http://schemas.microsoft.com/office/drawing/2014/main" id="{71F9CACD-63CB-4864-9C94-C7B7A1649140}"/>
              </a:ext>
            </a:extLst>
          </p:cNvPr>
          <p:cNvSpPr/>
          <p:nvPr/>
        </p:nvSpPr>
        <p:spPr>
          <a:xfrm>
            <a:off x="4246246" y="4575567"/>
            <a:ext cx="3799643" cy="41213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PE" dirty="0"/>
              <a:t>Numero de participantes</a:t>
            </a:r>
          </a:p>
        </p:txBody>
      </p:sp>
      <p:pic>
        <p:nvPicPr>
          <p:cNvPr id="14" name="Imagen 13">
            <a:extLst>
              <a:ext uri="{FF2B5EF4-FFF2-40B4-BE49-F238E27FC236}">
                <a16:creationId xmlns:a16="http://schemas.microsoft.com/office/drawing/2014/main" id="{FAA2B9B8-B700-4322-AED1-31240EFA708C}"/>
              </a:ext>
            </a:extLst>
          </p:cNvPr>
          <p:cNvPicPr>
            <a:picLocks noChangeAspect="1"/>
          </p:cNvPicPr>
          <p:nvPr/>
        </p:nvPicPr>
        <p:blipFill>
          <a:blip r:embed="rId4"/>
          <a:stretch>
            <a:fillRect/>
          </a:stretch>
        </p:blipFill>
        <p:spPr>
          <a:xfrm>
            <a:off x="8462761" y="545115"/>
            <a:ext cx="2688504" cy="1790905"/>
          </a:xfrm>
          <a:prstGeom prst="ellipse">
            <a:avLst/>
          </a:prstGeom>
          <a:ln>
            <a:noFill/>
          </a:ln>
          <a:effectLst>
            <a:softEdge rad="112500"/>
          </a:effectLst>
        </p:spPr>
      </p:pic>
    </p:spTree>
    <p:extLst>
      <p:ext uri="{BB962C8B-B14F-4D97-AF65-F5344CB8AC3E}">
        <p14:creationId xmlns:p14="http://schemas.microsoft.com/office/powerpoint/2010/main" val="2017872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FE52DD-02B0-47BA-A8A8-8016E7F9CF6D}"/>
              </a:ext>
            </a:extLst>
          </p:cNvPr>
          <p:cNvSpPr>
            <a:spLocks noGrp="1"/>
          </p:cNvSpPr>
          <p:nvPr>
            <p:ph type="title"/>
          </p:nvPr>
        </p:nvSpPr>
        <p:spPr/>
        <p:txBody>
          <a:bodyPr/>
          <a:lstStyle/>
          <a:p>
            <a:r>
              <a:rPr lang="es-PE" dirty="0"/>
              <a:t>VARIANTES</a:t>
            </a:r>
          </a:p>
        </p:txBody>
      </p:sp>
      <p:sp>
        <p:nvSpPr>
          <p:cNvPr id="7" name="Rectángulo 6">
            <a:extLst>
              <a:ext uri="{FF2B5EF4-FFF2-40B4-BE49-F238E27FC236}">
                <a16:creationId xmlns:a16="http://schemas.microsoft.com/office/drawing/2014/main" id="{3462AABF-0A1A-45A5-A60B-4A3DC1E11C3C}"/>
              </a:ext>
            </a:extLst>
          </p:cNvPr>
          <p:cNvSpPr/>
          <p:nvPr/>
        </p:nvSpPr>
        <p:spPr>
          <a:xfrm>
            <a:off x="2752079" y="1456888"/>
            <a:ext cx="6090081" cy="11718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PE" dirty="0">
                <a:effectLst>
                  <a:outerShdw blurRad="38100" dist="38100" dir="2700000" algn="tl">
                    <a:srgbClr val="000000">
                      <a:alpha val="43137"/>
                    </a:srgbClr>
                  </a:outerShdw>
                </a:effectLst>
              </a:rPr>
              <a:t>Crystal establece diferentes tipos de metodologías por códigos de colores.</a:t>
            </a:r>
          </a:p>
          <a:p>
            <a:pPr algn="ctr"/>
            <a:r>
              <a:rPr lang="es-PE" dirty="0">
                <a:effectLst>
                  <a:outerShdw blurRad="38100" dist="38100" dir="2700000" algn="tl">
                    <a:srgbClr val="000000">
                      <a:alpha val="43137"/>
                    </a:srgbClr>
                  </a:outerShdw>
                </a:effectLst>
              </a:rPr>
              <a:t>La idea es lograr “armar” distintas metodologías para distintos proyectos</a:t>
            </a:r>
          </a:p>
        </p:txBody>
      </p:sp>
      <p:pic>
        <p:nvPicPr>
          <p:cNvPr id="23" name="Marcador de contenido 22">
            <a:extLst>
              <a:ext uri="{FF2B5EF4-FFF2-40B4-BE49-F238E27FC236}">
                <a16:creationId xmlns:a16="http://schemas.microsoft.com/office/drawing/2014/main" id="{4F30A133-053B-4549-BE23-54EC65C60F40}"/>
              </a:ext>
            </a:extLst>
          </p:cNvPr>
          <p:cNvPicPr>
            <a:picLocks noGrp="1" noChangeAspect="1"/>
          </p:cNvPicPr>
          <p:nvPr>
            <p:ph idx="1"/>
          </p:nvPr>
        </p:nvPicPr>
        <p:blipFill>
          <a:blip r:embed="rId2"/>
          <a:stretch>
            <a:fillRect/>
          </a:stretch>
        </p:blipFill>
        <p:spPr>
          <a:xfrm>
            <a:off x="1479144" y="2452717"/>
            <a:ext cx="8288438" cy="2501126"/>
          </a:xfrm>
          <a:prstGeom prst="rect">
            <a:avLst/>
          </a:prstGeom>
          <a:ln>
            <a:noFill/>
          </a:ln>
          <a:effectLst>
            <a:outerShdw blurRad="292100" dist="139700" dir="2700000" algn="tl" rotWithShape="0">
              <a:srgbClr val="333333">
                <a:alpha val="65000"/>
              </a:srgbClr>
            </a:outerShdw>
          </a:effectLst>
        </p:spPr>
      </p:pic>
      <p:sp>
        <p:nvSpPr>
          <p:cNvPr id="24" name="Rectángulo: una sola esquina cortada 23">
            <a:extLst>
              <a:ext uri="{FF2B5EF4-FFF2-40B4-BE49-F238E27FC236}">
                <a16:creationId xmlns:a16="http://schemas.microsoft.com/office/drawing/2014/main" id="{8A272BE7-BA57-4025-A6F4-F0EE5DC4F1AD}"/>
              </a:ext>
            </a:extLst>
          </p:cNvPr>
          <p:cNvSpPr/>
          <p:nvPr/>
        </p:nvSpPr>
        <p:spPr>
          <a:xfrm>
            <a:off x="1198485" y="4589859"/>
            <a:ext cx="2169537" cy="1841434"/>
          </a:xfrm>
          <a:prstGeom prst="snip1Rect">
            <a:avLst/>
          </a:prstGeom>
          <a:solidFill>
            <a:schemeClr val="bg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100" dirty="0"/>
              <a:t>Diseñada para pequeños proyectos hasta 8 personas como máximo.</a:t>
            </a:r>
          </a:p>
          <a:p>
            <a:pPr algn="ctr"/>
            <a:r>
              <a:rPr lang="es-ES" sz="1100" dirty="0"/>
              <a:t>Este método es el del cual se provee mejor documentación.</a:t>
            </a:r>
          </a:p>
          <a:p>
            <a:pPr algn="ctr"/>
            <a:r>
              <a:rPr lang="es-ES" sz="1100" dirty="0"/>
              <a:t>Es más importante cumplir las propiedades que seguir determinados procedimientos</a:t>
            </a:r>
            <a:r>
              <a:rPr lang="es-ES" dirty="0"/>
              <a:t>. </a:t>
            </a:r>
          </a:p>
        </p:txBody>
      </p:sp>
      <p:sp>
        <p:nvSpPr>
          <p:cNvPr id="25" name="Rectángulo: una sola esquina cortada 24">
            <a:extLst>
              <a:ext uri="{FF2B5EF4-FFF2-40B4-BE49-F238E27FC236}">
                <a16:creationId xmlns:a16="http://schemas.microsoft.com/office/drawing/2014/main" id="{9DBB534E-D89F-4106-B8CC-82802DB46824}"/>
              </a:ext>
            </a:extLst>
          </p:cNvPr>
          <p:cNvSpPr/>
          <p:nvPr/>
        </p:nvSpPr>
        <p:spPr>
          <a:xfrm>
            <a:off x="3506679" y="4589859"/>
            <a:ext cx="1171853" cy="1835517"/>
          </a:xfrm>
          <a:prstGeom prst="snip1Rect">
            <a:avLst/>
          </a:prstGeom>
          <a:solidFill>
            <a:srgbClr val="FFFF00"/>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a:t>Para equipos de trabajo de 10 a 20 personas.</a:t>
            </a:r>
          </a:p>
        </p:txBody>
      </p:sp>
      <p:sp>
        <p:nvSpPr>
          <p:cNvPr id="26" name="Rectángulo: una sola esquina cortada 25">
            <a:extLst>
              <a:ext uri="{FF2B5EF4-FFF2-40B4-BE49-F238E27FC236}">
                <a16:creationId xmlns:a16="http://schemas.microsoft.com/office/drawing/2014/main" id="{A5B45D36-26E8-49EB-B183-66021F235617}"/>
              </a:ext>
            </a:extLst>
          </p:cNvPr>
          <p:cNvSpPr/>
          <p:nvPr/>
        </p:nvSpPr>
        <p:spPr>
          <a:xfrm>
            <a:off x="4873841" y="4589859"/>
            <a:ext cx="1499045" cy="1841434"/>
          </a:xfrm>
          <a:prstGeom prst="snip1Rect">
            <a:avLst/>
          </a:prstGeom>
          <a:solidFill>
            <a:srgbClr val="D973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t>Para equipos de </a:t>
            </a:r>
            <a:r>
              <a:rPr lang="es-ES" sz="1200" dirty="0" err="1"/>
              <a:t>de</a:t>
            </a:r>
            <a:r>
              <a:rPr lang="es-ES" sz="1200" dirty="0"/>
              <a:t> 20 a 50 personas, y  proyectos de duración estimada de 2 años.</a:t>
            </a:r>
          </a:p>
        </p:txBody>
      </p:sp>
      <p:sp>
        <p:nvSpPr>
          <p:cNvPr id="27" name="Rectángulo: una sola esquina cortada 26">
            <a:extLst>
              <a:ext uri="{FF2B5EF4-FFF2-40B4-BE49-F238E27FC236}">
                <a16:creationId xmlns:a16="http://schemas.microsoft.com/office/drawing/2014/main" id="{198C0A02-1438-46CC-AC04-522D69E0F076}"/>
              </a:ext>
            </a:extLst>
          </p:cNvPr>
          <p:cNvSpPr/>
          <p:nvPr/>
        </p:nvSpPr>
        <p:spPr>
          <a:xfrm>
            <a:off x="6541705" y="4598839"/>
            <a:ext cx="1499045" cy="1841435"/>
          </a:xfrm>
          <a:prstGeom prst="snip1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Equipos entre 50 y 100 personas. </a:t>
            </a:r>
          </a:p>
        </p:txBody>
      </p:sp>
      <p:sp>
        <p:nvSpPr>
          <p:cNvPr id="28" name="Rectángulo: una sola esquina cortada 27">
            <a:extLst>
              <a:ext uri="{FF2B5EF4-FFF2-40B4-BE49-F238E27FC236}">
                <a16:creationId xmlns:a16="http://schemas.microsoft.com/office/drawing/2014/main" id="{9B376238-6A25-47A3-8735-EC9BED8DA62C}"/>
              </a:ext>
            </a:extLst>
          </p:cNvPr>
          <p:cNvSpPr/>
          <p:nvPr/>
        </p:nvSpPr>
        <p:spPr>
          <a:xfrm>
            <a:off x="8148491" y="4640572"/>
            <a:ext cx="1588661" cy="1835518"/>
          </a:xfrm>
          <a:prstGeom prst="snip1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a:t>Proyectos especiales</a:t>
            </a:r>
            <a:endParaRPr lang="es-PE" dirty="0"/>
          </a:p>
        </p:txBody>
      </p:sp>
    </p:spTree>
    <p:extLst>
      <p:ext uri="{BB962C8B-B14F-4D97-AF65-F5344CB8AC3E}">
        <p14:creationId xmlns:p14="http://schemas.microsoft.com/office/powerpoint/2010/main" val="859543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70C44D-68E8-4345-8D40-0C78D6EA52D0}"/>
              </a:ext>
            </a:extLst>
          </p:cNvPr>
          <p:cNvSpPr>
            <a:spLocks noGrp="1"/>
          </p:cNvSpPr>
          <p:nvPr>
            <p:ph type="title"/>
          </p:nvPr>
        </p:nvSpPr>
        <p:spPr/>
        <p:txBody>
          <a:bodyPr/>
          <a:lstStyle/>
          <a:p>
            <a:r>
              <a:rPr lang="es-PE" dirty="0"/>
              <a:t>CODIFICACIÓN DE COLORES</a:t>
            </a:r>
          </a:p>
        </p:txBody>
      </p:sp>
      <p:pic>
        <p:nvPicPr>
          <p:cNvPr id="5" name="Marcador de contenido 4">
            <a:extLst>
              <a:ext uri="{FF2B5EF4-FFF2-40B4-BE49-F238E27FC236}">
                <a16:creationId xmlns:a16="http://schemas.microsoft.com/office/drawing/2014/main" id="{712DF514-D112-490D-8D7D-433C18BEE798}"/>
              </a:ext>
            </a:extLst>
          </p:cNvPr>
          <p:cNvPicPr>
            <a:picLocks noGrp="1" noChangeAspect="1"/>
          </p:cNvPicPr>
          <p:nvPr>
            <p:ph idx="1"/>
          </p:nvPr>
        </p:nvPicPr>
        <p:blipFill>
          <a:blip r:embed="rId2"/>
          <a:stretch>
            <a:fillRect/>
          </a:stretch>
        </p:blipFill>
        <p:spPr>
          <a:xfrm>
            <a:off x="6454614" y="1783164"/>
            <a:ext cx="4574546" cy="3799960"/>
          </a:xfrm>
        </p:spPr>
      </p:pic>
      <p:sp>
        <p:nvSpPr>
          <p:cNvPr id="7" name="CuadroTexto 6">
            <a:extLst>
              <a:ext uri="{FF2B5EF4-FFF2-40B4-BE49-F238E27FC236}">
                <a16:creationId xmlns:a16="http://schemas.microsoft.com/office/drawing/2014/main" id="{9FC08A67-C055-4382-9F9B-26ADF7CDD26C}"/>
              </a:ext>
            </a:extLst>
          </p:cNvPr>
          <p:cNvSpPr txBox="1"/>
          <p:nvPr/>
        </p:nvSpPr>
        <p:spPr>
          <a:xfrm>
            <a:off x="824178" y="1733034"/>
            <a:ext cx="5528569" cy="923330"/>
          </a:xfrm>
          <a:prstGeom prst="rect">
            <a:avLst/>
          </a:prstGeom>
          <a:noFill/>
        </p:spPr>
        <p:txBody>
          <a:bodyPr wrap="square">
            <a:spAutoFit/>
          </a:bodyPr>
          <a:lstStyle/>
          <a:p>
            <a:r>
              <a:rPr lang="es-ES" dirty="0">
                <a:effectLst>
                  <a:outerShdw blurRad="38100" dist="38100" dir="2700000" algn="tl">
                    <a:srgbClr val="000000">
                      <a:alpha val="43137"/>
                    </a:srgbClr>
                  </a:outerShdw>
                </a:effectLst>
              </a:rPr>
              <a:t>En la figura aparecen unos caracteres (C, D, E y L) e indican las pérdidas potenciales por fallos del sistema, y lo hacen de la siguiente manera:</a:t>
            </a:r>
          </a:p>
        </p:txBody>
      </p:sp>
      <p:pic>
        <p:nvPicPr>
          <p:cNvPr id="9" name="Imagen 8">
            <a:extLst>
              <a:ext uri="{FF2B5EF4-FFF2-40B4-BE49-F238E27FC236}">
                <a16:creationId xmlns:a16="http://schemas.microsoft.com/office/drawing/2014/main" id="{234FE880-A665-4568-AC8B-0111CC36DA65}"/>
              </a:ext>
            </a:extLst>
          </p:cNvPr>
          <p:cNvPicPr>
            <a:picLocks noChangeAspect="1"/>
          </p:cNvPicPr>
          <p:nvPr/>
        </p:nvPicPr>
        <p:blipFill>
          <a:blip r:embed="rId3"/>
          <a:stretch>
            <a:fillRect/>
          </a:stretch>
        </p:blipFill>
        <p:spPr>
          <a:xfrm>
            <a:off x="716358" y="2419554"/>
            <a:ext cx="5196170" cy="2060550"/>
          </a:xfrm>
          <a:prstGeom prst="rect">
            <a:avLst/>
          </a:prstGeom>
        </p:spPr>
      </p:pic>
      <p:pic>
        <p:nvPicPr>
          <p:cNvPr id="11" name="Imagen 10">
            <a:extLst>
              <a:ext uri="{FF2B5EF4-FFF2-40B4-BE49-F238E27FC236}">
                <a16:creationId xmlns:a16="http://schemas.microsoft.com/office/drawing/2014/main" id="{A1963292-46D0-4801-A75F-D5AC39B6CDA0}"/>
              </a:ext>
            </a:extLst>
          </p:cNvPr>
          <p:cNvPicPr>
            <a:picLocks noChangeAspect="1"/>
          </p:cNvPicPr>
          <p:nvPr/>
        </p:nvPicPr>
        <p:blipFill>
          <a:blip r:embed="rId4"/>
          <a:stretch>
            <a:fillRect/>
          </a:stretch>
        </p:blipFill>
        <p:spPr>
          <a:xfrm>
            <a:off x="638245" y="4006482"/>
            <a:ext cx="5352396" cy="2129385"/>
          </a:xfrm>
          <a:prstGeom prst="rect">
            <a:avLst/>
          </a:prstGeom>
        </p:spPr>
      </p:pic>
    </p:spTree>
    <p:extLst>
      <p:ext uri="{BB962C8B-B14F-4D97-AF65-F5344CB8AC3E}">
        <p14:creationId xmlns:p14="http://schemas.microsoft.com/office/powerpoint/2010/main" val="2858276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FC62431-43CC-449A-807B-5AA5853568E3}"/>
              </a:ext>
            </a:extLst>
          </p:cNvPr>
          <p:cNvSpPr>
            <a:spLocks noGrp="1"/>
          </p:cNvSpPr>
          <p:nvPr>
            <p:ph idx="1"/>
          </p:nvPr>
        </p:nvSpPr>
        <p:spPr>
          <a:xfrm>
            <a:off x="736848" y="399495"/>
            <a:ext cx="9967012" cy="5912528"/>
          </a:xfrm>
        </p:spPr>
        <p:txBody>
          <a:bodyPr>
            <a:normAutofit lnSpcReduction="10000"/>
          </a:bodyPr>
          <a:lstStyle/>
          <a:p>
            <a:r>
              <a:rPr lang="es-PE" dirty="0">
                <a:latin typeface="+mj-lt"/>
              </a:rPr>
              <a:t>VENTAJAS</a:t>
            </a:r>
          </a:p>
          <a:p>
            <a:pPr eaLnBrk="1" fontAlgn="auto" hangingPunct="1">
              <a:spcAft>
                <a:spcPts val="0"/>
              </a:spcAft>
              <a:buFont typeface="Courier New" panose="02070309020205020404" pitchFamily="49" charset="0"/>
              <a:buChar char="o"/>
              <a:defRPr/>
            </a:pPr>
            <a:r>
              <a:rPr lang="es-MX" sz="2000" dirty="0">
                <a:solidFill>
                  <a:schemeClr val="tx1">
                    <a:lumMod val="75000"/>
                    <a:lumOff val="25000"/>
                  </a:schemeClr>
                </a:solidFill>
                <a:effectLst>
                  <a:outerShdw blurRad="38100" dist="38100" dir="2700000" algn="tl">
                    <a:srgbClr val="000000">
                      <a:alpha val="43137"/>
                    </a:srgbClr>
                  </a:outerShdw>
                </a:effectLst>
                <a:cs typeface="Arial" panose="020B0604020202020204" pitchFamily="34" charset="0"/>
              </a:rPr>
              <a:t>Es apropiada para entornos ligeros</a:t>
            </a:r>
          </a:p>
          <a:p>
            <a:pPr eaLnBrk="1" fontAlgn="auto" hangingPunct="1">
              <a:lnSpc>
                <a:spcPct val="120000"/>
              </a:lnSpc>
              <a:spcAft>
                <a:spcPts val="0"/>
              </a:spcAft>
              <a:buFont typeface="Courier New" panose="02070309020205020404" pitchFamily="49" charset="0"/>
              <a:buChar char="o"/>
              <a:defRPr/>
            </a:pPr>
            <a:r>
              <a:rPr lang="es-MX" sz="2000" dirty="0">
                <a:solidFill>
                  <a:schemeClr val="tx1">
                    <a:lumMod val="75000"/>
                    <a:lumOff val="25000"/>
                  </a:schemeClr>
                </a:solidFill>
                <a:effectLst>
                  <a:outerShdw blurRad="38100" dist="38100" dir="2700000" algn="tl">
                    <a:srgbClr val="000000">
                      <a:alpha val="43137"/>
                    </a:srgbClr>
                  </a:outerShdw>
                </a:effectLst>
                <a:cs typeface="Arial" panose="020B0604020202020204" pitchFamily="34" charset="0"/>
              </a:rPr>
              <a:t> Al estar diseñada para el cambio experimenta reducción de costo.</a:t>
            </a:r>
          </a:p>
          <a:p>
            <a:pPr eaLnBrk="1" fontAlgn="auto" hangingPunct="1">
              <a:lnSpc>
                <a:spcPct val="120000"/>
              </a:lnSpc>
              <a:spcAft>
                <a:spcPts val="0"/>
              </a:spcAft>
              <a:buFont typeface="Courier New" panose="02070309020205020404" pitchFamily="49" charset="0"/>
              <a:buChar char="o"/>
              <a:defRPr/>
            </a:pPr>
            <a:r>
              <a:rPr lang="es-MX" sz="2000" dirty="0">
                <a:solidFill>
                  <a:schemeClr val="tx1">
                    <a:lumMod val="75000"/>
                    <a:lumOff val="25000"/>
                  </a:schemeClr>
                </a:solidFill>
                <a:effectLst>
                  <a:outerShdw blurRad="38100" dist="38100" dir="2700000" algn="tl">
                    <a:srgbClr val="000000">
                      <a:alpha val="43137"/>
                    </a:srgbClr>
                  </a:outerShdw>
                </a:effectLst>
                <a:cs typeface="Arial" panose="020B0604020202020204" pitchFamily="34" charset="0"/>
              </a:rPr>
              <a:t> Presenta una planificación más transparente para los clientes.</a:t>
            </a:r>
          </a:p>
          <a:p>
            <a:pPr eaLnBrk="1" fontAlgn="auto" hangingPunct="1">
              <a:lnSpc>
                <a:spcPct val="120000"/>
              </a:lnSpc>
              <a:spcAft>
                <a:spcPts val="0"/>
              </a:spcAft>
              <a:buFont typeface="Courier New" panose="02070309020205020404" pitchFamily="49" charset="0"/>
              <a:buChar char="o"/>
              <a:defRPr/>
            </a:pPr>
            <a:r>
              <a:rPr lang="es-MX" sz="2000" dirty="0">
                <a:solidFill>
                  <a:schemeClr val="tx1">
                    <a:lumMod val="75000"/>
                    <a:lumOff val="25000"/>
                  </a:schemeClr>
                </a:solidFill>
                <a:effectLst>
                  <a:outerShdw blurRad="38100" dist="38100" dir="2700000" algn="tl">
                    <a:srgbClr val="000000">
                      <a:alpha val="43137"/>
                    </a:srgbClr>
                  </a:outerShdw>
                </a:effectLst>
                <a:cs typeface="Arial" panose="020B0604020202020204" pitchFamily="34" charset="0"/>
              </a:rPr>
              <a:t> Se definen en cada iteración cuales son los objetivos de la siguiente.</a:t>
            </a:r>
          </a:p>
          <a:p>
            <a:pPr eaLnBrk="1" fontAlgn="auto" hangingPunct="1">
              <a:lnSpc>
                <a:spcPct val="120000"/>
              </a:lnSpc>
              <a:spcAft>
                <a:spcPts val="0"/>
              </a:spcAft>
              <a:buFont typeface="Courier New" panose="02070309020205020404" pitchFamily="49" charset="0"/>
              <a:buChar char="o"/>
              <a:defRPr/>
            </a:pPr>
            <a:r>
              <a:rPr lang="es-MX" sz="2000" dirty="0">
                <a:solidFill>
                  <a:schemeClr val="tx1">
                    <a:lumMod val="75000"/>
                    <a:lumOff val="25000"/>
                  </a:schemeClr>
                </a:solidFill>
                <a:effectLst>
                  <a:outerShdw blurRad="38100" dist="38100" dir="2700000" algn="tl">
                    <a:srgbClr val="000000">
                      <a:alpha val="43137"/>
                    </a:srgbClr>
                  </a:outerShdw>
                </a:effectLst>
                <a:cs typeface="Arial" panose="020B0604020202020204" pitchFamily="34" charset="0"/>
              </a:rPr>
              <a:t> Permite tener una muy útil </a:t>
            </a:r>
          </a:p>
          <a:p>
            <a:pPr marL="0" indent="0" eaLnBrk="1" fontAlgn="auto" hangingPunct="1">
              <a:lnSpc>
                <a:spcPct val="120000"/>
              </a:lnSpc>
              <a:spcAft>
                <a:spcPts val="0"/>
              </a:spcAft>
              <a:buFont typeface="Calibri" panose="020F0502020204030204" pitchFamily="34" charset="0"/>
              <a:buNone/>
              <a:defRPr/>
            </a:pPr>
            <a:r>
              <a:rPr lang="es-MX" sz="2000" dirty="0">
                <a:solidFill>
                  <a:schemeClr val="tx1">
                    <a:lumMod val="75000"/>
                    <a:lumOff val="25000"/>
                  </a:schemeClr>
                </a:solidFill>
                <a:effectLst>
                  <a:outerShdw blurRad="38100" dist="38100" dir="2700000" algn="tl">
                    <a:srgbClr val="000000">
                      <a:alpha val="43137"/>
                    </a:srgbClr>
                  </a:outerShdw>
                </a:effectLst>
                <a:cs typeface="Arial" panose="020B0604020202020204" pitchFamily="34" charset="0"/>
              </a:rPr>
              <a:t>realimentación de los usuarios.</a:t>
            </a:r>
          </a:p>
          <a:p>
            <a:endParaRPr lang="es-PE" dirty="0">
              <a:latin typeface="+mj-lt"/>
            </a:endParaRPr>
          </a:p>
          <a:p>
            <a:r>
              <a:rPr lang="es-PE" dirty="0">
                <a:latin typeface="+mj-lt"/>
              </a:rPr>
              <a:t>DESVENTAJAS</a:t>
            </a:r>
          </a:p>
          <a:p>
            <a:pPr eaLnBrk="1" fontAlgn="auto" hangingPunct="1">
              <a:spcAft>
                <a:spcPts val="0"/>
              </a:spcAft>
              <a:buFont typeface="Courier New" panose="02070309020205020404" pitchFamily="49" charset="0"/>
              <a:buChar char="o"/>
              <a:defRPr/>
            </a:pPr>
            <a:r>
              <a:rPr lang="es-MX" sz="2000" dirty="0">
                <a:solidFill>
                  <a:schemeClr val="tx1">
                    <a:lumMod val="75000"/>
                    <a:lumOff val="25000"/>
                  </a:schemeClr>
                </a:solidFill>
                <a:effectLst>
                  <a:outerShdw blurRad="38100" dist="38100" dir="2700000" algn="tl">
                    <a:srgbClr val="000000">
                      <a:alpha val="43137"/>
                    </a:srgbClr>
                  </a:outerShdw>
                </a:effectLst>
                <a:cs typeface="Arial" panose="020B0604020202020204" pitchFamily="34" charset="0"/>
              </a:rPr>
              <a:t>Delimita el alcance del proyecto </a:t>
            </a:r>
          </a:p>
          <a:p>
            <a:pPr marL="0" indent="0" eaLnBrk="1" fontAlgn="auto" hangingPunct="1">
              <a:spcAft>
                <a:spcPts val="0"/>
              </a:spcAft>
              <a:buFont typeface="Calibri" panose="020F0502020204030204" pitchFamily="34" charset="0"/>
              <a:buNone/>
              <a:defRPr/>
            </a:pPr>
            <a:r>
              <a:rPr lang="es-MX" sz="2000" dirty="0">
                <a:solidFill>
                  <a:schemeClr val="tx1">
                    <a:lumMod val="75000"/>
                    <a:lumOff val="25000"/>
                  </a:schemeClr>
                </a:solidFill>
                <a:effectLst>
                  <a:outerShdw blurRad="38100" dist="38100" dir="2700000" algn="tl">
                    <a:srgbClr val="000000">
                      <a:alpha val="43137"/>
                    </a:srgbClr>
                  </a:outerShdw>
                </a:effectLst>
                <a:cs typeface="Arial" panose="020B0604020202020204" pitchFamily="34" charset="0"/>
              </a:rPr>
              <a:t>con el cliente.</a:t>
            </a:r>
          </a:p>
          <a:p>
            <a:endParaRPr lang="es-PE" dirty="0">
              <a:latin typeface="+mj-lt"/>
            </a:endParaRPr>
          </a:p>
        </p:txBody>
      </p:sp>
      <p:pic>
        <p:nvPicPr>
          <p:cNvPr id="5" name="Imagen 4">
            <a:extLst>
              <a:ext uri="{FF2B5EF4-FFF2-40B4-BE49-F238E27FC236}">
                <a16:creationId xmlns:a16="http://schemas.microsoft.com/office/drawing/2014/main" id="{08750CAD-2B69-4AA3-ADEC-C35A163E6505}"/>
              </a:ext>
            </a:extLst>
          </p:cNvPr>
          <p:cNvPicPr>
            <a:picLocks noChangeAspect="1"/>
          </p:cNvPicPr>
          <p:nvPr/>
        </p:nvPicPr>
        <p:blipFill>
          <a:blip r:embed="rId2"/>
          <a:stretch>
            <a:fillRect/>
          </a:stretch>
        </p:blipFill>
        <p:spPr>
          <a:xfrm>
            <a:off x="6096000" y="3248224"/>
            <a:ext cx="4566300" cy="265199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671372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AF6D9D-6E23-4F46-BA70-CAD3368BFA7A}"/>
              </a:ext>
            </a:extLst>
          </p:cNvPr>
          <p:cNvSpPr>
            <a:spLocks noGrp="1"/>
          </p:cNvSpPr>
          <p:nvPr>
            <p:ph type="title"/>
          </p:nvPr>
        </p:nvSpPr>
        <p:spPr>
          <a:xfrm>
            <a:off x="1105358" y="138936"/>
            <a:ext cx="9634011" cy="1325563"/>
          </a:xfrm>
        </p:spPr>
        <p:txBody>
          <a:bodyPr/>
          <a:lstStyle/>
          <a:p>
            <a:r>
              <a:rPr lang="es-PE" dirty="0"/>
              <a:t>CONCLUSIONES</a:t>
            </a:r>
          </a:p>
        </p:txBody>
      </p:sp>
      <p:graphicFrame>
        <p:nvGraphicFramePr>
          <p:cNvPr id="4" name="Diagrama 3">
            <a:extLst>
              <a:ext uri="{FF2B5EF4-FFF2-40B4-BE49-F238E27FC236}">
                <a16:creationId xmlns:a16="http://schemas.microsoft.com/office/drawing/2014/main" id="{28AEE329-B21B-42A0-A802-25D1019B7A66}"/>
              </a:ext>
            </a:extLst>
          </p:cNvPr>
          <p:cNvGraphicFramePr/>
          <p:nvPr>
            <p:extLst>
              <p:ext uri="{D42A27DB-BD31-4B8C-83A1-F6EECF244321}">
                <p14:modId xmlns:p14="http://schemas.microsoft.com/office/powerpoint/2010/main" val="3004241227"/>
              </p:ext>
            </p:extLst>
          </p:nvPr>
        </p:nvGraphicFramePr>
        <p:xfrm>
          <a:off x="2032000" y="1189608"/>
          <a:ext cx="8128000" cy="4948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904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66B1C3-033C-4F89-95A6-FAD05180B608}"/>
              </a:ext>
            </a:extLst>
          </p:cNvPr>
          <p:cNvSpPr>
            <a:spLocks noGrp="1"/>
          </p:cNvSpPr>
          <p:nvPr>
            <p:ph type="title"/>
          </p:nvPr>
        </p:nvSpPr>
        <p:spPr/>
        <p:txBody>
          <a:bodyPr/>
          <a:lstStyle/>
          <a:p>
            <a:r>
              <a:rPr lang="es-PE" dirty="0"/>
              <a:t>HISTORIA</a:t>
            </a:r>
          </a:p>
        </p:txBody>
      </p:sp>
      <p:pic>
        <p:nvPicPr>
          <p:cNvPr id="5" name="Marcador de contenido 4">
            <a:extLst>
              <a:ext uri="{FF2B5EF4-FFF2-40B4-BE49-F238E27FC236}">
                <a16:creationId xmlns:a16="http://schemas.microsoft.com/office/drawing/2014/main" id="{CD956D98-68FF-435B-810B-646984547E21}"/>
              </a:ext>
            </a:extLst>
          </p:cNvPr>
          <p:cNvPicPr>
            <a:picLocks noGrp="1" noChangeAspect="1"/>
          </p:cNvPicPr>
          <p:nvPr>
            <p:ph idx="1"/>
          </p:nvPr>
        </p:nvPicPr>
        <p:blipFill>
          <a:blip r:embed="rId2"/>
          <a:stretch>
            <a:fillRect/>
          </a:stretch>
        </p:blipFill>
        <p:spPr>
          <a:xfrm>
            <a:off x="1166665" y="2164150"/>
            <a:ext cx="2676376" cy="2865368"/>
          </a:xfrm>
        </p:spPr>
      </p:pic>
      <p:sp>
        <p:nvSpPr>
          <p:cNvPr id="7" name="CuadroTexto 6">
            <a:extLst>
              <a:ext uri="{FF2B5EF4-FFF2-40B4-BE49-F238E27FC236}">
                <a16:creationId xmlns:a16="http://schemas.microsoft.com/office/drawing/2014/main" id="{E918A68C-87D8-41D9-89B5-74542B182A22}"/>
              </a:ext>
            </a:extLst>
          </p:cNvPr>
          <p:cNvSpPr txBox="1"/>
          <p:nvPr/>
        </p:nvSpPr>
        <p:spPr>
          <a:xfrm>
            <a:off x="4350058" y="2325951"/>
            <a:ext cx="6185516" cy="3046988"/>
          </a:xfrm>
          <a:prstGeom prst="rect">
            <a:avLst/>
          </a:prstGeom>
          <a:noFill/>
        </p:spPr>
        <p:txBody>
          <a:bodyPr wrap="square">
            <a:spAutoFit/>
          </a:bodyPr>
          <a:lstStyle/>
          <a:p>
            <a:pPr algn="just"/>
            <a:r>
              <a:rPr lang="es-PE" sz="2400" b="0" i="0" dirty="0">
                <a:effectLst/>
                <a:latin typeface="+mj-lt"/>
              </a:rPr>
              <a:t>ALISTAIR COCKBURN</a:t>
            </a:r>
            <a:r>
              <a:rPr lang="es-ES" sz="2400" dirty="0">
                <a:effectLst>
                  <a:outerShdw blurRad="38100" dist="38100" dir="2700000" algn="tl">
                    <a:srgbClr val="000000">
                      <a:alpha val="43137"/>
                    </a:srgbClr>
                  </a:outerShdw>
                </a:effectLst>
              </a:rPr>
              <a:t>, nacido el 19 de noviembre 19953. Es un científico de la computación estadounidense conocido como uno de los indicadores del movimiento ágil en el desarrollo de software.</a:t>
            </a:r>
          </a:p>
          <a:p>
            <a:pPr algn="just"/>
            <a:endParaRPr lang="es-ES" sz="2400" dirty="0">
              <a:effectLst>
                <a:outerShdw blurRad="38100" dist="38100" dir="2700000" algn="tl">
                  <a:srgbClr val="000000">
                    <a:alpha val="43137"/>
                  </a:srgbClr>
                </a:outerShdw>
              </a:effectLst>
            </a:endParaRPr>
          </a:p>
          <a:p>
            <a:pPr algn="just"/>
            <a:endParaRPr lang="es-ES"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44474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CA7F6-31E7-42F7-B29C-CC09D08C658A}"/>
              </a:ext>
            </a:extLst>
          </p:cNvPr>
          <p:cNvSpPr>
            <a:spLocks noGrp="1"/>
          </p:cNvSpPr>
          <p:nvPr>
            <p:ph type="title"/>
          </p:nvPr>
        </p:nvSpPr>
        <p:spPr/>
        <p:txBody>
          <a:bodyPr/>
          <a:lstStyle/>
          <a:p>
            <a:r>
              <a:rPr lang="es-PE" dirty="0"/>
              <a:t>DIFINICION</a:t>
            </a:r>
          </a:p>
        </p:txBody>
      </p:sp>
      <p:sp>
        <p:nvSpPr>
          <p:cNvPr id="3" name="Marcador de contenido 2">
            <a:extLst>
              <a:ext uri="{FF2B5EF4-FFF2-40B4-BE49-F238E27FC236}">
                <a16:creationId xmlns:a16="http://schemas.microsoft.com/office/drawing/2014/main" id="{23099555-1B43-45FD-A4AF-D9104E4C4FDE}"/>
              </a:ext>
            </a:extLst>
          </p:cNvPr>
          <p:cNvSpPr>
            <a:spLocks noGrp="1"/>
          </p:cNvSpPr>
          <p:nvPr>
            <p:ph idx="1"/>
          </p:nvPr>
        </p:nvSpPr>
        <p:spPr>
          <a:xfrm>
            <a:off x="745724" y="1442622"/>
            <a:ext cx="8043169" cy="5153488"/>
          </a:xfrm>
        </p:spPr>
        <p:txBody>
          <a:bodyPr>
            <a:normAutofit fontScale="55000" lnSpcReduction="20000"/>
          </a:bodyPr>
          <a:lstStyle/>
          <a:p>
            <a:r>
              <a:rPr lang="es-ES" sz="3300" dirty="0">
                <a:effectLst>
                  <a:outerShdw blurRad="38100" dist="38100" dir="2700000" algn="tl">
                    <a:srgbClr val="000000">
                      <a:alpha val="43137"/>
                    </a:srgbClr>
                  </a:outerShdw>
                </a:effectLst>
              </a:rPr>
              <a:t>Las metodologías Crystal son una familia de metodologías ágiles, donde cada una de ellas está adecuada para un tipo de proyecto. Están caracterizadas por estar centradas en las personas que componen el equipo (de ellas depende el éxito del proyecto) y la reducción al máximo del número de artefactos producidos.</a:t>
            </a:r>
          </a:p>
          <a:p>
            <a:r>
              <a:rPr lang="es-ES" sz="3300" dirty="0">
                <a:effectLst>
                  <a:outerShdw blurRad="38100" dist="38100" dir="2700000" algn="tl">
                    <a:srgbClr val="000000">
                      <a:alpha val="43137"/>
                    </a:srgbClr>
                  </a:outerShdw>
                </a:effectLst>
              </a:rPr>
              <a:t>La metodología crystal al igual que </a:t>
            </a:r>
            <a:r>
              <a:rPr lang="es-ES" sz="3300" dirty="0" err="1">
                <a:effectLst>
                  <a:outerShdw blurRad="38100" dist="38100" dir="2700000" algn="tl">
                    <a:srgbClr val="000000">
                      <a:alpha val="43137"/>
                    </a:srgbClr>
                  </a:outerShdw>
                </a:effectLst>
              </a:rPr>
              <a:t>xp</a:t>
            </a:r>
            <a:r>
              <a:rPr lang="es-ES" sz="3300" dirty="0">
                <a:effectLst>
                  <a:outerShdw blurRad="38100" dist="38100" dir="2700000" algn="tl">
                    <a:srgbClr val="000000">
                      <a:alpha val="43137"/>
                    </a:srgbClr>
                  </a:outerShdw>
                </a:effectLst>
              </a:rPr>
              <a:t> se centran en los recursos humanos.</a:t>
            </a:r>
          </a:p>
          <a:p>
            <a:r>
              <a:rPr lang="es-ES" sz="3300" dirty="0">
                <a:effectLst>
                  <a:outerShdw blurRad="38100" dist="38100" dir="2700000" algn="tl">
                    <a:srgbClr val="000000">
                      <a:alpha val="43137"/>
                    </a:srgbClr>
                  </a:outerShdw>
                </a:effectLst>
              </a:rPr>
              <a:t>La metodología cristal no es una metodología disciplinada.</a:t>
            </a:r>
          </a:p>
          <a:p>
            <a:r>
              <a:rPr lang="es-ES" sz="3300" dirty="0">
                <a:effectLst>
                  <a:outerShdw blurRad="38100" dist="38100" dir="2700000" algn="tl">
                    <a:srgbClr val="000000">
                      <a:alpha val="43137"/>
                    </a:srgbClr>
                  </a:outerShdw>
                </a:effectLst>
              </a:rPr>
              <a:t>Permite intercambiar productividad por fácil ejecución.</a:t>
            </a:r>
          </a:p>
          <a:p>
            <a:r>
              <a:rPr lang="es-ES" sz="3300" dirty="0">
                <a:effectLst>
                  <a:outerShdw blurRad="38100" dist="38100" dir="2700000" algn="tl">
                    <a:srgbClr val="000000">
                      <a:alpha val="43137"/>
                    </a:srgbClr>
                  </a:outerShdw>
                </a:effectLst>
              </a:rPr>
              <a:t>Se aplican técnicas de mejoramiento continuo.</a:t>
            </a:r>
          </a:p>
          <a:p>
            <a:r>
              <a:rPr lang="es-ES" sz="3300" dirty="0">
                <a:effectLst>
                  <a:outerShdw blurRad="38100" dist="38100" dir="2700000" algn="tl">
                    <a:srgbClr val="000000">
                      <a:alpha val="43137"/>
                    </a:srgbClr>
                  </a:outerShdw>
                </a:effectLst>
              </a:rPr>
              <a:t>Sirve para encontrar los problemas tempranamente.</a:t>
            </a:r>
          </a:p>
          <a:p>
            <a:endParaRPr lang="es-PE" sz="2400" dirty="0">
              <a:effectLst>
                <a:outerShdw blurRad="38100" dist="38100" dir="2700000" algn="tl">
                  <a:srgbClr val="000000">
                    <a:alpha val="43137"/>
                  </a:srgbClr>
                </a:outerShdw>
              </a:effectLst>
            </a:endParaRPr>
          </a:p>
          <a:p>
            <a:endParaRPr lang="es-PE" dirty="0"/>
          </a:p>
        </p:txBody>
      </p:sp>
      <p:pic>
        <p:nvPicPr>
          <p:cNvPr id="5" name="Imagen 4">
            <a:extLst>
              <a:ext uri="{FF2B5EF4-FFF2-40B4-BE49-F238E27FC236}">
                <a16:creationId xmlns:a16="http://schemas.microsoft.com/office/drawing/2014/main" id="{9A2025E8-E159-4B2A-BF36-714FFE87F908}"/>
              </a:ext>
            </a:extLst>
          </p:cNvPr>
          <p:cNvPicPr>
            <a:picLocks noChangeAspect="1"/>
          </p:cNvPicPr>
          <p:nvPr/>
        </p:nvPicPr>
        <p:blipFill>
          <a:blip r:embed="rId2"/>
          <a:stretch>
            <a:fillRect/>
          </a:stretch>
        </p:blipFill>
        <p:spPr>
          <a:xfrm>
            <a:off x="8368227" y="2313131"/>
            <a:ext cx="2753925" cy="3102248"/>
          </a:xfrm>
          <a:prstGeom prst="rect">
            <a:avLst/>
          </a:prstGeom>
        </p:spPr>
      </p:pic>
    </p:spTree>
    <p:extLst>
      <p:ext uri="{BB962C8B-B14F-4D97-AF65-F5344CB8AC3E}">
        <p14:creationId xmlns:p14="http://schemas.microsoft.com/office/powerpoint/2010/main" val="3868845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1CBB40-D165-4287-BD9E-1554246B25D9}"/>
              </a:ext>
            </a:extLst>
          </p:cNvPr>
          <p:cNvSpPr>
            <a:spLocks noGrp="1"/>
          </p:cNvSpPr>
          <p:nvPr>
            <p:ph type="title"/>
          </p:nvPr>
        </p:nvSpPr>
        <p:spPr/>
        <p:txBody>
          <a:bodyPr/>
          <a:lstStyle/>
          <a:p>
            <a:pPr algn="ctr"/>
            <a:r>
              <a:rPr lang="es-PE" dirty="0"/>
              <a:t>¿EN QUE SE ENFOCA ESTA METODOLOGIA?</a:t>
            </a:r>
          </a:p>
        </p:txBody>
      </p:sp>
      <p:sp>
        <p:nvSpPr>
          <p:cNvPr id="3" name="Marcador de contenido 2">
            <a:extLst>
              <a:ext uri="{FF2B5EF4-FFF2-40B4-BE49-F238E27FC236}">
                <a16:creationId xmlns:a16="http://schemas.microsoft.com/office/drawing/2014/main" id="{B3F5DC92-6DEB-409E-9C99-A3CD62BAA58C}"/>
              </a:ext>
            </a:extLst>
          </p:cNvPr>
          <p:cNvSpPr>
            <a:spLocks noGrp="1"/>
          </p:cNvSpPr>
          <p:nvPr>
            <p:ph idx="1"/>
          </p:nvPr>
        </p:nvSpPr>
        <p:spPr>
          <a:xfrm>
            <a:off x="1331650" y="2760955"/>
            <a:ext cx="9173766" cy="3482657"/>
          </a:xfrm>
        </p:spPr>
        <p:txBody>
          <a:bodyPr numCol="2">
            <a:normAutofit fontScale="77500" lnSpcReduction="20000"/>
          </a:bodyPr>
          <a:lstStyle/>
          <a:p>
            <a:pPr>
              <a:lnSpc>
                <a:spcPct val="120000"/>
              </a:lnSpc>
              <a:buFont typeface="Wingdings" panose="05000000000000000000" pitchFamily="2" charset="2"/>
              <a:buChar char="Ø"/>
            </a:pPr>
            <a:r>
              <a:rPr lang="es-ES" sz="2300" dirty="0">
                <a:effectLst>
                  <a:outerShdw blurRad="38100" dist="38100" dir="2700000" algn="tl">
                    <a:srgbClr val="000000">
                      <a:alpha val="43137"/>
                    </a:srgbClr>
                  </a:outerShdw>
                </a:effectLst>
              </a:rPr>
              <a:t>Aspecto humano del equipo</a:t>
            </a:r>
          </a:p>
          <a:p>
            <a:pPr>
              <a:lnSpc>
                <a:spcPct val="120000"/>
              </a:lnSpc>
              <a:buFont typeface="Wingdings" panose="05000000000000000000" pitchFamily="2" charset="2"/>
              <a:buChar char="Ø"/>
            </a:pPr>
            <a:r>
              <a:rPr lang="es-ES" sz="2300" dirty="0">
                <a:effectLst>
                  <a:outerShdw blurRad="38100" dist="38100" dir="2700000" algn="tl">
                    <a:srgbClr val="000000">
                      <a:alpha val="43137"/>
                    </a:srgbClr>
                  </a:outerShdw>
                </a:effectLst>
              </a:rPr>
              <a:t>Tamaño de un equipo (número de componentes) </a:t>
            </a:r>
          </a:p>
          <a:p>
            <a:pPr>
              <a:lnSpc>
                <a:spcPct val="120000"/>
              </a:lnSpc>
              <a:buFont typeface="Wingdings" panose="05000000000000000000" pitchFamily="2" charset="2"/>
              <a:buChar char="Ø"/>
            </a:pPr>
            <a:r>
              <a:rPr lang="es-ES" sz="2300" dirty="0">
                <a:effectLst>
                  <a:outerShdw blurRad="38100" dist="38100" dir="2700000" algn="tl">
                    <a:srgbClr val="000000">
                      <a:alpha val="43137"/>
                    </a:srgbClr>
                  </a:outerShdw>
                </a:effectLst>
              </a:rPr>
              <a:t>Comunicación entre los componentes</a:t>
            </a:r>
          </a:p>
          <a:p>
            <a:pPr>
              <a:lnSpc>
                <a:spcPct val="120000"/>
              </a:lnSpc>
              <a:buFont typeface="Wingdings" panose="05000000000000000000" pitchFamily="2" charset="2"/>
              <a:buChar char="Ø"/>
            </a:pPr>
            <a:r>
              <a:rPr lang="es-ES" sz="2300" dirty="0">
                <a:effectLst>
                  <a:outerShdw blurRad="38100" dist="38100" dir="2700000" algn="tl">
                    <a:srgbClr val="000000">
                      <a:alpha val="43137"/>
                    </a:srgbClr>
                  </a:outerShdw>
                </a:effectLst>
              </a:rPr>
              <a:t>Distintas políticas a seguir </a:t>
            </a:r>
          </a:p>
          <a:p>
            <a:pPr>
              <a:lnSpc>
                <a:spcPct val="120000"/>
              </a:lnSpc>
              <a:buFont typeface="Wingdings" panose="05000000000000000000" pitchFamily="2" charset="2"/>
              <a:buChar char="Ø"/>
            </a:pPr>
            <a:r>
              <a:rPr lang="es-ES" sz="2300" dirty="0">
                <a:effectLst>
                  <a:outerShdw blurRad="38100" dist="38100" dir="2700000" algn="tl">
                    <a:srgbClr val="000000">
                      <a:alpha val="43137"/>
                    </a:srgbClr>
                  </a:outerShdw>
                </a:effectLst>
              </a:rPr>
              <a:t>Espacio físico de trabajo</a:t>
            </a:r>
          </a:p>
          <a:p>
            <a:pPr>
              <a:lnSpc>
                <a:spcPct val="120000"/>
              </a:lnSpc>
              <a:buFont typeface="Wingdings" panose="05000000000000000000" pitchFamily="2" charset="2"/>
              <a:buChar char="Ø"/>
            </a:pPr>
            <a:r>
              <a:rPr lang="es-ES" sz="2300" dirty="0">
                <a:effectLst>
                  <a:outerShdw blurRad="38100" dist="38100" dir="2700000" algn="tl">
                    <a:srgbClr val="000000">
                      <a:alpha val="43137"/>
                    </a:srgbClr>
                  </a:outerShdw>
                </a:effectLst>
              </a:rPr>
              <a:t>Executive Sponsor (Patrocinador </a:t>
            </a:r>
          </a:p>
          <a:p>
            <a:pPr>
              <a:lnSpc>
                <a:spcPct val="120000"/>
              </a:lnSpc>
              <a:buFont typeface="Wingdings" panose="05000000000000000000" pitchFamily="2" charset="2"/>
              <a:buChar char="Ø"/>
            </a:pPr>
            <a:r>
              <a:rPr lang="es-ES" sz="2300" dirty="0">
                <a:effectLst>
                  <a:outerShdw blurRad="38100" dist="38100" dir="2700000" algn="tl">
                    <a:srgbClr val="000000">
                      <a:alpha val="43137"/>
                    </a:srgbClr>
                  </a:outerShdw>
                </a:effectLst>
              </a:rPr>
              <a:t>Ejecutivo) </a:t>
            </a:r>
          </a:p>
          <a:p>
            <a:pPr>
              <a:lnSpc>
                <a:spcPct val="120000"/>
              </a:lnSpc>
              <a:buFont typeface="Wingdings" panose="05000000000000000000" pitchFamily="2" charset="2"/>
              <a:buChar char="Ø"/>
            </a:pPr>
            <a:r>
              <a:rPr lang="es-ES" sz="2300" dirty="0">
                <a:effectLst>
                  <a:outerShdw blurRad="38100" dist="38100" dir="2700000" algn="tl">
                    <a:srgbClr val="000000">
                      <a:alpha val="43137"/>
                    </a:srgbClr>
                  </a:outerShdw>
                </a:effectLst>
              </a:rPr>
              <a:t>Project Manager (Jefe de Proyecto) </a:t>
            </a:r>
          </a:p>
          <a:p>
            <a:pPr>
              <a:lnSpc>
                <a:spcPct val="120000"/>
              </a:lnSpc>
              <a:buFont typeface="Wingdings" panose="05000000000000000000" pitchFamily="2" charset="2"/>
              <a:buChar char="Ø"/>
            </a:pPr>
            <a:r>
              <a:rPr lang="es-ES" sz="2300" dirty="0">
                <a:effectLst>
                  <a:outerShdw blurRad="38100" dist="38100" dir="2700000" algn="tl">
                    <a:srgbClr val="000000">
                      <a:alpha val="43137"/>
                    </a:srgbClr>
                  </a:outerShdw>
                </a:effectLst>
              </a:rPr>
              <a:t>Domain Expert (Experto en el Dominio) </a:t>
            </a:r>
          </a:p>
          <a:p>
            <a:pPr>
              <a:lnSpc>
                <a:spcPct val="120000"/>
              </a:lnSpc>
              <a:buFont typeface="Wingdings" panose="05000000000000000000" pitchFamily="2" charset="2"/>
              <a:buChar char="Ø"/>
            </a:pPr>
            <a:r>
              <a:rPr lang="es-ES" dirty="0">
                <a:effectLst>
                  <a:outerShdw blurRad="38100" dist="38100" dir="2700000" algn="tl">
                    <a:srgbClr val="000000">
                      <a:alpha val="43137"/>
                    </a:srgbClr>
                  </a:outerShdw>
                </a:effectLst>
              </a:rPr>
              <a:t>Usage Expert (Experto de uso) </a:t>
            </a:r>
          </a:p>
          <a:p>
            <a:pPr>
              <a:lnSpc>
                <a:spcPct val="120000"/>
              </a:lnSpc>
              <a:buFont typeface="Wingdings" panose="05000000000000000000" pitchFamily="2" charset="2"/>
              <a:buChar char="Ø"/>
            </a:pPr>
            <a:r>
              <a:rPr lang="es-ES" dirty="0">
                <a:effectLst>
                  <a:outerShdw blurRad="38100" dist="38100" dir="2700000" algn="tl">
                    <a:srgbClr val="000000">
                      <a:alpha val="43137"/>
                    </a:srgbClr>
                  </a:outerShdw>
                </a:effectLst>
              </a:rPr>
              <a:t>Designer-Programmer (Programador Diseñador) </a:t>
            </a:r>
          </a:p>
          <a:p>
            <a:pPr>
              <a:lnSpc>
                <a:spcPct val="120000"/>
              </a:lnSpc>
              <a:buFont typeface="Wingdings" panose="05000000000000000000" pitchFamily="2" charset="2"/>
              <a:buChar char="Ø"/>
            </a:pPr>
            <a:r>
              <a:rPr lang="es-ES" dirty="0">
                <a:effectLst>
                  <a:outerShdw blurRad="38100" dist="38100" dir="2700000" algn="tl">
                    <a:srgbClr val="000000">
                      <a:alpha val="43137"/>
                    </a:srgbClr>
                  </a:outerShdw>
                </a:effectLst>
              </a:rPr>
              <a:t>UI Designer (UI Diseñador)</a:t>
            </a:r>
          </a:p>
          <a:p>
            <a:pPr>
              <a:lnSpc>
                <a:spcPct val="120000"/>
              </a:lnSpc>
              <a:buFont typeface="Wingdings" panose="05000000000000000000" pitchFamily="2" charset="2"/>
              <a:buChar char="Ø"/>
            </a:pPr>
            <a:r>
              <a:rPr lang="es-ES" dirty="0">
                <a:effectLst>
                  <a:outerShdw blurRad="38100" dist="38100" dir="2700000" algn="tl">
                    <a:srgbClr val="000000">
                      <a:alpha val="43137"/>
                    </a:srgbClr>
                  </a:outerShdw>
                </a:effectLst>
              </a:rPr>
              <a:t>Tester (Realizador de Pruebas)</a:t>
            </a:r>
          </a:p>
          <a:p>
            <a:pPr>
              <a:lnSpc>
                <a:spcPct val="120000"/>
              </a:lnSpc>
              <a:buFont typeface="Wingdings" panose="05000000000000000000" pitchFamily="2" charset="2"/>
              <a:buChar char="Ø"/>
            </a:pPr>
            <a:r>
              <a:rPr lang="es-ES" dirty="0">
                <a:effectLst>
                  <a:outerShdw blurRad="38100" dist="38100" dir="2700000" algn="tl">
                    <a:srgbClr val="000000">
                      <a:alpha val="43137"/>
                    </a:srgbClr>
                  </a:outerShdw>
                </a:effectLst>
              </a:rPr>
              <a:t>Technical (Programador Técnico)</a:t>
            </a:r>
          </a:p>
          <a:p>
            <a:endParaRPr lang="es-PE" dirty="0"/>
          </a:p>
        </p:txBody>
      </p:sp>
      <p:sp>
        <p:nvSpPr>
          <p:cNvPr id="4" name="Rectángulo 3">
            <a:extLst>
              <a:ext uri="{FF2B5EF4-FFF2-40B4-BE49-F238E27FC236}">
                <a16:creationId xmlns:a16="http://schemas.microsoft.com/office/drawing/2014/main" id="{C29FA162-650D-442B-A4A7-17D44240813F}"/>
              </a:ext>
            </a:extLst>
          </p:cNvPr>
          <p:cNvSpPr/>
          <p:nvPr/>
        </p:nvSpPr>
        <p:spPr>
          <a:xfrm>
            <a:off x="2414726" y="2032986"/>
            <a:ext cx="7111014" cy="72796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s-ES" dirty="0">
                <a:effectLst>
                  <a:outerShdw blurRad="38100" dist="38100" dir="2700000" algn="tl">
                    <a:srgbClr val="000000">
                      <a:alpha val="43137"/>
                    </a:srgbClr>
                  </a:outerShdw>
                </a:effectLst>
              </a:rPr>
              <a:t>Crystal da vital importancia a las personas que componen el equipo de un proyecto, y por tanto sus puntos de estudio son:</a:t>
            </a:r>
          </a:p>
        </p:txBody>
      </p:sp>
    </p:spTree>
    <p:extLst>
      <p:ext uri="{BB962C8B-B14F-4D97-AF65-F5344CB8AC3E}">
        <p14:creationId xmlns:p14="http://schemas.microsoft.com/office/powerpoint/2010/main" val="350911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B743AA-A9F3-44D5-8041-586E63230B41}"/>
              </a:ext>
            </a:extLst>
          </p:cNvPr>
          <p:cNvSpPr>
            <a:spLocks noGrp="1"/>
          </p:cNvSpPr>
          <p:nvPr>
            <p:ph type="title"/>
          </p:nvPr>
        </p:nvSpPr>
        <p:spPr/>
        <p:txBody>
          <a:bodyPr/>
          <a:lstStyle/>
          <a:p>
            <a:r>
              <a:rPr lang="es-PE" dirty="0"/>
              <a:t>HERRAMIENTAS</a:t>
            </a:r>
          </a:p>
        </p:txBody>
      </p:sp>
      <p:graphicFrame>
        <p:nvGraphicFramePr>
          <p:cNvPr id="4" name="Diagrama 3">
            <a:extLst>
              <a:ext uri="{FF2B5EF4-FFF2-40B4-BE49-F238E27FC236}">
                <a16:creationId xmlns:a16="http://schemas.microsoft.com/office/drawing/2014/main" id="{CC9D3F33-A65C-4551-8DA1-04EA377B1B97}"/>
              </a:ext>
            </a:extLst>
          </p:cNvPr>
          <p:cNvGraphicFramePr/>
          <p:nvPr>
            <p:extLst>
              <p:ext uri="{D42A27DB-BD31-4B8C-83A1-F6EECF244321}">
                <p14:modId xmlns:p14="http://schemas.microsoft.com/office/powerpoint/2010/main" val="1436508106"/>
              </p:ext>
            </p:extLst>
          </p:nvPr>
        </p:nvGraphicFramePr>
        <p:xfrm>
          <a:off x="2147410" y="1961965"/>
          <a:ext cx="7129755" cy="45492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6202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3F987648-AC01-421B-8714-09705E7A689F}"/>
              </a:ext>
            </a:extLst>
          </p:cNvPr>
          <p:cNvPicPr>
            <a:picLocks noGrp="1" noChangeAspect="1"/>
          </p:cNvPicPr>
          <p:nvPr>
            <p:ph idx="1"/>
          </p:nvPr>
        </p:nvPicPr>
        <p:blipFill>
          <a:blip r:embed="rId2"/>
          <a:stretch>
            <a:fillRect/>
          </a:stretch>
        </p:blipFill>
        <p:spPr>
          <a:xfrm>
            <a:off x="1642370" y="544380"/>
            <a:ext cx="8295284" cy="599251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742298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ED85EB-A13A-4D35-AC5C-985C511DEE95}"/>
              </a:ext>
            </a:extLst>
          </p:cNvPr>
          <p:cNvSpPr>
            <a:spLocks noGrp="1"/>
          </p:cNvSpPr>
          <p:nvPr>
            <p:ph type="title"/>
          </p:nvPr>
        </p:nvSpPr>
        <p:spPr/>
        <p:txBody>
          <a:bodyPr/>
          <a:lstStyle/>
          <a:p>
            <a:r>
              <a:rPr lang="es-PE" dirty="0"/>
              <a:t>TECNICAS</a:t>
            </a:r>
          </a:p>
        </p:txBody>
      </p:sp>
      <p:graphicFrame>
        <p:nvGraphicFramePr>
          <p:cNvPr id="4" name="Diagrama 3">
            <a:extLst>
              <a:ext uri="{FF2B5EF4-FFF2-40B4-BE49-F238E27FC236}">
                <a16:creationId xmlns:a16="http://schemas.microsoft.com/office/drawing/2014/main" id="{EE2C507E-2CE4-4690-ADE8-610DFCDA9777}"/>
              </a:ext>
            </a:extLst>
          </p:cNvPr>
          <p:cNvGraphicFramePr/>
          <p:nvPr>
            <p:extLst>
              <p:ext uri="{D42A27DB-BD31-4B8C-83A1-F6EECF244321}">
                <p14:modId xmlns:p14="http://schemas.microsoft.com/office/powerpoint/2010/main" val="3715619104"/>
              </p:ext>
            </p:extLst>
          </p:nvPr>
        </p:nvGraphicFramePr>
        <p:xfrm>
          <a:off x="1703526" y="145093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3215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C03326-BA3A-4A12-995F-805F69F0D78D}"/>
              </a:ext>
            </a:extLst>
          </p:cNvPr>
          <p:cNvSpPr>
            <a:spLocks noGrp="1"/>
          </p:cNvSpPr>
          <p:nvPr>
            <p:ph type="title"/>
          </p:nvPr>
        </p:nvSpPr>
        <p:spPr/>
        <p:txBody>
          <a:bodyPr/>
          <a:lstStyle/>
          <a:p>
            <a:pPr algn="ctr"/>
            <a:r>
              <a:rPr lang="es-PE" dirty="0"/>
              <a:t>LAS7 PROPIEDADES</a:t>
            </a:r>
          </a:p>
        </p:txBody>
      </p:sp>
      <p:sp>
        <p:nvSpPr>
          <p:cNvPr id="3" name="Marcador de contenido 2">
            <a:extLst>
              <a:ext uri="{FF2B5EF4-FFF2-40B4-BE49-F238E27FC236}">
                <a16:creationId xmlns:a16="http://schemas.microsoft.com/office/drawing/2014/main" id="{BDE19358-A2CE-4B7E-8A9C-5DF157353E59}"/>
              </a:ext>
            </a:extLst>
          </p:cNvPr>
          <p:cNvSpPr>
            <a:spLocks noGrp="1"/>
          </p:cNvSpPr>
          <p:nvPr>
            <p:ph idx="1"/>
          </p:nvPr>
        </p:nvSpPr>
        <p:spPr>
          <a:xfrm>
            <a:off x="4529528" y="1901153"/>
            <a:ext cx="6174331" cy="4351338"/>
          </a:xfrm>
        </p:spPr>
        <p:txBody>
          <a:bodyPr/>
          <a:lstStyle/>
          <a:p>
            <a:r>
              <a:rPr lang="es-ES" dirty="0">
                <a:latin typeface="+mj-lt"/>
              </a:rPr>
              <a:t>ENTREGAS FRECUENTES, EN BASE A UN CICLO DE VIDA</a:t>
            </a:r>
          </a:p>
          <a:p>
            <a:r>
              <a:rPr lang="es-ES" dirty="0">
                <a:effectLst>
                  <a:outerShdw blurRad="38100" dist="38100" dir="2700000" algn="tl">
                    <a:srgbClr val="000000">
                      <a:alpha val="43137"/>
                    </a:srgbClr>
                  </a:outerShdw>
                </a:effectLst>
              </a:rPr>
              <a:t>En una función del proyecto puede haber desde entregas semanales hasta trimestrales. Para los que conozcan scrum: en scrum las entregas son, máximo, cada 4 semanas, en las crystal se contemplan muchas mas opciones.</a:t>
            </a:r>
          </a:p>
          <a:p>
            <a:endParaRPr lang="es-PE" dirty="0"/>
          </a:p>
        </p:txBody>
      </p:sp>
      <p:pic>
        <p:nvPicPr>
          <p:cNvPr id="5" name="Imagen 4">
            <a:extLst>
              <a:ext uri="{FF2B5EF4-FFF2-40B4-BE49-F238E27FC236}">
                <a16:creationId xmlns:a16="http://schemas.microsoft.com/office/drawing/2014/main" id="{7C0A3A38-3DB3-4732-A904-7C53EBD2B06E}"/>
              </a:ext>
            </a:extLst>
          </p:cNvPr>
          <p:cNvPicPr>
            <a:picLocks noChangeAspect="1"/>
          </p:cNvPicPr>
          <p:nvPr/>
        </p:nvPicPr>
        <p:blipFill>
          <a:blip r:embed="rId2"/>
          <a:stretch>
            <a:fillRect/>
          </a:stretch>
        </p:blipFill>
        <p:spPr>
          <a:xfrm>
            <a:off x="250123" y="2824505"/>
            <a:ext cx="4400108" cy="1604121"/>
          </a:xfrm>
          <a:prstGeom prst="rect">
            <a:avLst/>
          </a:prstGeom>
        </p:spPr>
      </p:pic>
    </p:spTree>
    <p:extLst>
      <p:ext uri="{BB962C8B-B14F-4D97-AF65-F5344CB8AC3E}">
        <p14:creationId xmlns:p14="http://schemas.microsoft.com/office/powerpoint/2010/main" val="101089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30AD2E1-ED2B-4C76-B30A-4D8F0FDE53C9}"/>
              </a:ext>
            </a:extLst>
          </p:cNvPr>
          <p:cNvSpPr>
            <a:spLocks noGrp="1"/>
          </p:cNvSpPr>
          <p:nvPr>
            <p:ph idx="1"/>
          </p:nvPr>
        </p:nvSpPr>
        <p:spPr>
          <a:xfrm>
            <a:off x="852258" y="763479"/>
            <a:ext cx="9762826" cy="5773097"/>
          </a:xfrm>
        </p:spPr>
        <p:txBody>
          <a:bodyPr>
            <a:normAutofit/>
          </a:bodyPr>
          <a:lstStyle/>
          <a:p>
            <a:pPr marL="0" indent="0">
              <a:buNone/>
            </a:pPr>
            <a:r>
              <a:rPr lang="es-ES" dirty="0">
                <a:latin typeface="+mj-lt"/>
              </a:rPr>
              <a:t>1. MEJORA REFLEXIVA</a:t>
            </a:r>
          </a:p>
          <a:p>
            <a:r>
              <a:rPr lang="es-ES" dirty="0">
                <a:effectLst>
                  <a:outerShdw blurRad="38100" dist="38100" dir="2700000" algn="tl">
                    <a:srgbClr val="000000">
                      <a:alpha val="43137"/>
                    </a:srgbClr>
                  </a:outerShdw>
                </a:effectLst>
              </a:rPr>
              <a:t>Que viene con mejora continua. Las iteraciones ayudan a ir ajustando el proyecto, a ir mejorándolo.</a:t>
            </a:r>
          </a:p>
          <a:p>
            <a:pPr marL="0" indent="0">
              <a:buNone/>
            </a:pPr>
            <a:r>
              <a:rPr lang="es-ES" dirty="0">
                <a:latin typeface="+mj-lt"/>
              </a:rPr>
              <a:t>2. COMUNICACIÓN OSMÓTICA </a:t>
            </a:r>
          </a:p>
          <a:p>
            <a:r>
              <a:rPr lang="es-ES" dirty="0">
                <a:effectLst>
                  <a:outerShdw blurRad="38100" dist="38100" dir="2700000" algn="tl">
                    <a:srgbClr val="000000">
                      <a:alpha val="43137"/>
                    </a:srgbClr>
                  </a:outerShdw>
                </a:effectLst>
              </a:rPr>
              <a:t>Traducido al castellano, que el equipo este en una misma ubicación física, para lograr la comunicación cara a cara.</a:t>
            </a:r>
          </a:p>
          <a:p>
            <a:pPr marL="0" indent="0">
              <a:buNone/>
            </a:pPr>
            <a:r>
              <a:rPr lang="es-ES" dirty="0">
                <a:latin typeface="+mj-lt"/>
              </a:rPr>
              <a:t>3. SEGURIDAD PERSONAL</a:t>
            </a:r>
          </a:p>
          <a:p>
            <a:r>
              <a:rPr lang="es-ES" dirty="0">
                <a:effectLst>
                  <a:outerShdw blurRad="38100" dist="38100" dir="2700000" algn="tl">
                    <a:srgbClr val="000000">
                      <a:alpha val="43137"/>
                    </a:srgbClr>
                  </a:outerShdw>
                </a:effectLst>
              </a:rPr>
              <a:t>Todo el mundo puede expresar su opinión sin miedos, teniéndosele en cuenta, considerándose su opinión, etc.</a:t>
            </a:r>
          </a:p>
          <a:p>
            <a:endParaRPr lang="es-PE" dirty="0"/>
          </a:p>
        </p:txBody>
      </p:sp>
    </p:spTree>
    <p:extLst>
      <p:ext uri="{BB962C8B-B14F-4D97-AF65-F5344CB8AC3E}">
        <p14:creationId xmlns:p14="http://schemas.microsoft.com/office/powerpoint/2010/main" val="2170788204"/>
      </p:ext>
    </p:extLst>
  </p:cSld>
  <p:clrMapOvr>
    <a:masterClrMapping/>
  </p:clrMapOvr>
</p:sld>
</file>

<file path=ppt/theme/theme1.xml><?xml version="1.0" encoding="utf-8"?>
<a:theme xmlns:a="http://schemas.openxmlformats.org/drawingml/2006/main" name="BohemianVTI">
  <a:themeElements>
    <a:clrScheme name="AnalogousFromDarkSeedLeftStep">
      <a:dk1>
        <a:srgbClr val="000000"/>
      </a:dk1>
      <a:lt1>
        <a:srgbClr val="FFFFFF"/>
      </a:lt1>
      <a:dk2>
        <a:srgbClr val="3B2E21"/>
      </a:dk2>
      <a:lt2>
        <a:srgbClr val="E7E2E8"/>
      </a:lt2>
      <a:accent1>
        <a:srgbClr val="58B53B"/>
      </a:accent1>
      <a:accent2>
        <a:srgbClr val="81AE2E"/>
      </a:accent2>
      <a:accent3>
        <a:srgbClr val="ACA438"/>
      </a:accent3>
      <a:accent4>
        <a:srgbClr val="BB7831"/>
      </a:accent4>
      <a:accent5>
        <a:srgbClr val="CD5043"/>
      </a:accent5>
      <a:accent6>
        <a:srgbClr val="BB315D"/>
      </a:accent6>
      <a:hlink>
        <a:srgbClr val="BF613F"/>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otalTime>795</TotalTime>
  <Words>894</Words>
  <Application>Microsoft Office PowerPoint</Application>
  <PresentationFormat>Panorámica</PresentationFormat>
  <Paragraphs>97</Paragraphs>
  <Slides>16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Arial</vt:lpstr>
      <vt:lpstr>Avenir Next LT Pro</vt:lpstr>
      <vt:lpstr>Calibri</vt:lpstr>
      <vt:lpstr>Courier New</vt:lpstr>
      <vt:lpstr>Modern Love</vt:lpstr>
      <vt:lpstr>Wingdings</vt:lpstr>
      <vt:lpstr>BohemianVTI</vt:lpstr>
      <vt:lpstr>METODOLOGIA CRYSTAL</vt:lpstr>
      <vt:lpstr>HISTORIA</vt:lpstr>
      <vt:lpstr>DIFINICION</vt:lpstr>
      <vt:lpstr>¿EN QUE SE ENFOCA ESTA METODOLOGIA?</vt:lpstr>
      <vt:lpstr>HERRAMIENTAS</vt:lpstr>
      <vt:lpstr>Presentación de PowerPoint</vt:lpstr>
      <vt:lpstr>TECNICAS</vt:lpstr>
      <vt:lpstr>LAS7 PROPIEDADES</vt:lpstr>
      <vt:lpstr>Presentación de PowerPoint</vt:lpstr>
      <vt:lpstr>Presentación de PowerPoint</vt:lpstr>
      <vt:lpstr>Presentación de PowerPoint</vt:lpstr>
      <vt:lpstr>TAMAÑO</vt:lpstr>
      <vt:lpstr>VARIANTES</vt:lpstr>
      <vt:lpstr>CODIFICACIÓN DE COLORES</vt:lpstr>
      <vt:lpstr>Presentación de PowerPoint</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METODOLOGIA CRYSTAL</dc:title>
  <dc:creator>yesenia Rosy Delgado Berrocal</dc:creator>
  <cp:lastModifiedBy>yesenia Rosy Delgado Berrocal</cp:lastModifiedBy>
  <cp:revision>13</cp:revision>
  <dcterms:created xsi:type="dcterms:W3CDTF">2020-10-31T02:32:55Z</dcterms:created>
  <dcterms:modified xsi:type="dcterms:W3CDTF">2020-10-31T15:50:02Z</dcterms:modified>
</cp:coreProperties>
</file>