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6.xml" ContentType="application/vnd.openxmlformats-officedocument.presentationml.slide+xml"/>
  <Override PartName="/ppt/slides/slide7.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type="screen16x9" cy="6858000" cx="12192000"/>
  <p:notesSz cx="6858000" cy="9144000"/>
  <p:defaultTextStyle>
    <a:defPPr>
      <a:defRPr lang="es-PE"/>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D97317"/>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3950" autoAdjust="0"/>
    <p:restoredTop sz="94660"/>
  </p:normalViewPr>
  <p:slideViewPr>
    <p:cSldViewPr snapToGrid="0">
      <p:cViewPr varScale="1">
        <p:scale>
          <a:sx n="86" d="100"/>
          <a:sy n="86" d="100"/>
        </p:scale>
        <p:origin x="610"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B1739-A387-4451-987D-9CDD441A8FEF}"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s-PE"/>
        </a:p>
      </dgm:t>
    </dgm:pt>
    <dgm:pt modelId="{3B3B223E-AA3C-4765-BCB3-9FED9846C9EA}">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Catalogo simple</a:t>
          </a:r>
          <a:endParaRPr lang="es-PE" dirty="0"/>
        </a:p>
      </dgm:t>
    </dgm:pt>
    <dgm:pt modelId="{414F5A86-53CA-45D2-A8E8-7CEF3D7D9E47}" type="parTrans" cxnId="{63689FB6-FAE0-4105-BE87-154369B66328}">
      <dgm:prSet/>
      <dgm:spPr/>
      <dgm:t>
        <a:bodyPr/>
        <a:lstStyle/>
        <a:p>
          <a:endParaRPr lang="es-PE"/>
        </a:p>
      </dgm:t>
    </dgm:pt>
    <dgm:pt modelId="{A6D24911-7CFB-43ED-BA6C-B0F97303465A}" type="sibTrans" cxnId="{63689FB6-FAE0-4105-BE87-154369B66328}">
      <dgm:prSet/>
      <dgm:spPr/>
      <dgm:t>
        <a:bodyPr/>
        <a:lstStyle/>
        <a:p>
          <a:endParaRPr lang="es-PE"/>
        </a:p>
      </dgm:t>
    </dgm:pt>
    <dgm:pt modelId="{812562AA-8975-477F-9E36-D46D867735A3}">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Caso de uso</a:t>
          </a:r>
          <a:endParaRPr lang="es-PE" dirty="0"/>
        </a:p>
      </dgm:t>
    </dgm:pt>
    <dgm:pt modelId="{EAA9E8E4-2C66-4B83-9EAE-89588DC17375}" type="parTrans" cxnId="{4F6E2EA9-D16B-46D7-9C90-A34029A6B910}">
      <dgm:prSet/>
      <dgm:spPr/>
      <dgm:t>
        <a:bodyPr/>
        <a:lstStyle/>
        <a:p>
          <a:endParaRPr lang="es-PE"/>
        </a:p>
      </dgm:t>
    </dgm:pt>
    <dgm:pt modelId="{2700DD80-5D74-42DC-AD52-7D6B9C7824E5}" type="sibTrans" cxnId="{4F6E2EA9-D16B-46D7-9C90-A34029A6B910}">
      <dgm:prSet/>
      <dgm:spPr/>
      <dgm:t>
        <a:bodyPr/>
        <a:lstStyle/>
        <a:p>
          <a:endParaRPr lang="es-PE"/>
        </a:p>
      </dgm:t>
    </dgm:pt>
    <dgm:pt modelId="{6F4B5C11-699D-4DDC-A48E-A93D37961B2D}">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Requisito de diseño funcional</a:t>
          </a:r>
          <a:endParaRPr lang="es-PE" dirty="0"/>
        </a:p>
      </dgm:t>
    </dgm:pt>
    <dgm:pt modelId="{47E2486B-B9E4-42EB-A4D7-0F134A524CA6}" type="parTrans" cxnId="{E69123CB-D81A-4534-83B3-67456DB480D5}">
      <dgm:prSet/>
      <dgm:spPr/>
      <dgm:t>
        <a:bodyPr/>
        <a:lstStyle/>
        <a:p>
          <a:endParaRPr lang="es-PE"/>
        </a:p>
      </dgm:t>
    </dgm:pt>
    <dgm:pt modelId="{0F9A155B-613A-400C-8592-FDA2AF5DD7C7}" type="sibTrans" cxnId="{E69123CB-D81A-4534-83B3-67456DB480D5}">
      <dgm:prSet/>
      <dgm:spPr/>
      <dgm:t>
        <a:bodyPr/>
        <a:lstStyle/>
        <a:p>
          <a:endParaRPr lang="es-PE"/>
        </a:p>
      </dgm:t>
    </dgm:pt>
    <dgm:pt modelId="{4CBE14B2-FC60-4A16-9E2C-D922E85CED9B}">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Diseño de interfaz usuario</a:t>
          </a:r>
          <a:endParaRPr lang="es-PE" dirty="0"/>
        </a:p>
      </dgm:t>
    </dgm:pt>
    <dgm:pt modelId="{1AC42753-B8C4-4381-BB5C-ADDE86BC4295}" type="parTrans" cxnId="{0DC27EFB-EBE1-400D-9B55-0C2EC6381E7E}">
      <dgm:prSet/>
      <dgm:spPr/>
      <dgm:t>
        <a:bodyPr/>
        <a:lstStyle/>
        <a:p>
          <a:endParaRPr lang="es-PE"/>
        </a:p>
      </dgm:t>
    </dgm:pt>
    <dgm:pt modelId="{93761564-8E04-4DE8-AD2B-39F0B9EF7250}" type="sibTrans" cxnId="{0DC27EFB-EBE1-400D-9B55-0C2EC6381E7E}">
      <dgm:prSet/>
      <dgm:spPr/>
      <dgm:t>
        <a:bodyPr/>
        <a:lstStyle/>
        <a:p>
          <a:endParaRPr lang="es-PE"/>
        </a:p>
      </dgm:t>
    </dgm:pt>
    <dgm:pt modelId="{0F3FDC23-86E8-4B0B-BAF6-9B4D31CE3384}">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Prueba de casos</a:t>
          </a:r>
          <a:endParaRPr lang="es-PE" dirty="0"/>
        </a:p>
      </dgm:t>
    </dgm:pt>
    <dgm:pt modelId="{9FE7DAB4-2983-4B13-9F2C-997AE7FF4BF1}" type="parTrans" cxnId="{4EEE3C24-0069-4CF0-AD77-514611CA2E10}">
      <dgm:prSet/>
      <dgm:spPr/>
      <dgm:t>
        <a:bodyPr/>
        <a:lstStyle/>
        <a:p>
          <a:endParaRPr lang="es-PE"/>
        </a:p>
      </dgm:t>
    </dgm:pt>
    <dgm:pt modelId="{D6BB1693-04BF-4869-8AC7-416227351A23}" type="sibTrans" cxnId="{4EEE3C24-0069-4CF0-AD77-514611CA2E10}">
      <dgm:prSet/>
      <dgm:spPr/>
      <dgm:t>
        <a:bodyPr/>
        <a:lstStyle/>
        <a:p>
          <a:endParaRPr lang="es-PE"/>
        </a:p>
      </dgm:t>
    </dgm:pt>
    <dgm:pt modelId="{E1A9EBA4-4327-41CC-BF1D-783AEE3C8942}">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Arquitectura</a:t>
          </a:r>
          <a:endParaRPr lang="es-PE" dirty="0"/>
        </a:p>
      </dgm:t>
    </dgm:pt>
    <dgm:pt modelId="{C4945DCF-CBBE-400B-B979-242D72B511B7}" type="parTrans" cxnId="{19AA8C65-FB08-48B6-94DB-C4346BD67AA1}">
      <dgm:prSet/>
      <dgm:spPr/>
      <dgm:t>
        <a:bodyPr/>
        <a:lstStyle/>
        <a:p>
          <a:endParaRPr lang="es-PE"/>
        </a:p>
      </dgm:t>
    </dgm:pt>
    <dgm:pt modelId="{6DE84273-62E5-44B3-A548-1714A4BCBB6D}" type="sibTrans" cxnId="{19AA8C65-FB08-48B6-94DB-C4346BD67AA1}">
      <dgm:prSet/>
      <dgm:spPr/>
      <dgm:t>
        <a:bodyPr/>
        <a:lstStyle/>
        <a:p>
          <a:endParaRPr lang="es-PE"/>
        </a:p>
      </dgm:t>
    </dgm:pt>
    <dgm:pt modelId="{734AF41A-23B6-4627-82BA-BB6A6EDF11AA}" type="pres">
      <dgm:prSet presAssocID="{526B1739-A387-4451-987D-9CDD441A8FEF}" presName="Name0" presStyleCnt="0">
        <dgm:presLayoutVars>
          <dgm:dir/>
          <dgm:resizeHandles/>
        </dgm:presLayoutVars>
      </dgm:prSet>
      <dgm:spPr/>
    </dgm:pt>
    <dgm:pt modelId="{BBB15E26-4272-47FC-9BAF-1BF0BB64DE01}" type="pres">
      <dgm:prSet presAssocID="{3B3B223E-AA3C-4765-BCB3-9FED9846C9EA}" presName="compNode" presStyleCnt="0"/>
      <dgm:spPr/>
    </dgm:pt>
    <dgm:pt modelId="{874DFA69-931B-4EBD-9E9B-E7CC39175F2B}" type="pres">
      <dgm:prSet presAssocID="{3B3B223E-AA3C-4765-BCB3-9FED9846C9EA}" presName="dummyConnPt" presStyleCnt="0"/>
      <dgm:spPr/>
    </dgm:pt>
    <dgm:pt modelId="{3AA84BA2-F156-4228-B673-383A086AB379}" type="pres">
      <dgm:prSet presAssocID="{3B3B223E-AA3C-4765-BCB3-9FED9846C9EA}" presName="node" presStyleLbl="node1" presStyleIdx="0" presStyleCnt="6">
        <dgm:presLayoutVars>
          <dgm:bulletEnabled val="1"/>
        </dgm:presLayoutVars>
      </dgm:prSet>
      <dgm:spPr/>
    </dgm:pt>
    <dgm:pt modelId="{C093733F-C734-40DD-9DA3-18C5C3D24610}" type="pres">
      <dgm:prSet presAssocID="{A6D24911-7CFB-43ED-BA6C-B0F97303465A}" presName="sibTrans" presStyleLbl="bgSibTrans2D1" presStyleIdx="0" presStyleCnt="5"/>
      <dgm:spPr/>
    </dgm:pt>
    <dgm:pt modelId="{9BFAA7BC-7DF3-4D60-8F8B-6C9244DD8B43}" type="pres">
      <dgm:prSet presAssocID="{812562AA-8975-477F-9E36-D46D867735A3}" presName="compNode" presStyleCnt="0"/>
      <dgm:spPr/>
    </dgm:pt>
    <dgm:pt modelId="{1B916813-9B33-4B5D-ACFA-B93467968C08}" type="pres">
      <dgm:prSet presAssocID="{812562AA-8975-477F-9E36-D46D867735A3}" presName="dummyConnPt" presStyleCnt="0"/>
      <dgm:spPr/>
    </dgm:pt>
    <dgm:pt modelId="{43BA5B7B-F08B-4B6C-8D71-E9C9FB6A0ED0}" type="pres">
      <dgm:prSet presAssocID="{812562AA-8975-477F-9E36-D46D867735A3}" presName="node" presStyleLbl="node1" presStyleIdx="1" presStyleCnt="6">
        <dgm:presLayoutVars>
          <dgm:bulletEnabled val="1"/>
        </dgm:presLayoutVars>
      </dgm:prSet>
      <dgm:spPr/>
    </dgm:pt>
    <dgm:pt modelId="{DC322D72-D8E2-41F9-AF0D-EA2EEBD2E8E4}" type="pres">
      <dgm:prSet presAssocID="{2700DD80-5D74-42DC-AD52-7D6B9C7824E5}" presName="sibTrans" presStyleLbl="bgSibTrans2D1" presStyleIdx="1" presStyleCnt="5"/>
      <dgm:spPr/>
    </dgm:pt>
    <dgm:pt modelId="{1C107FCA-6E8C-4A31-A696-73A970C1AE3B}" type="pres">
      <dgm:prSet presAssocID="{6F4B5C11-699D-4DDC-A48E-A93D37961B2D}" presName="compNode" presStyleCnt="0"/>
      <dgm:spPr/>
    </dgm:pt>
    <dgm:pt modelId="{54C18107-43BF-461A-8A34-CC56E4D5EE09}" type="pres">
      <dgm:prSet presAssocID="{6F4B5C11-699D-4DDC-A48E-A93D37961B2D}" presName="dummyConnPt" presStyleCnt="0"/>
      <dgm:spPr/>
    </dgm:pt>
    <dgm:pt modelId="{50EBC5C4-DA35-466B-BF46-6FCDECF29184}" type="pres">
      <dgm:prSet presAssocID="{6F4B5C11-699D-4DDC-A48E-A93D37961B2D}" presName="node" presStyleLbl="node1" presStyleIdx="2" presStyleCnt="6">
        <dgm:presLayoutVars>
          <dgm:bulletEnabled val="1"/>
        </dgm:presLayoutVars>
      </dgm:prSet>
      <dgm:spPr/>
    </dgm:pt>
    <dgm:pt modelId="{656650D8-0C03-458B-BF04-F3576B87DBD2}" type="pres">
      <dgm:prSet presAssocID="{0F9A155B-613A-400C-8592-FDA2AF5DD7C7}" presName="sibTrans" presStyleLbl="bgSibTrans2D1" presStyleIdx="2" presStyleCnt="5"/>
      <dgm:spPr/>
    </dgm:pt>
    <dgm:pt modelId="{240B4438-3834-443F-A59B-B4E057204602}" type="pres">
      <dgm:prSet presAssocID="{4CBE14B2-FC60-4A16-9E2C-D922E85CED9B}" presName="compNode" presStyleCnt="0"/>
      <dgm:spPr/>
    </dgm:pt>
    <dgm:pt modelId="{3E41AF1F-62C2-45C0-979F-11897368E3E7}" type="pres">
      <dgm:prSet presAssocID="{4CBE14B2-FC60-4A16-9E2C-D922E85CED9B}" presName="dummyConnPt" presStyleCnt="0"/>
      <dgm:spPr/>
    </dgm:pt>
    <dgm:pt modelId="{8E23CF94-04C8-4408-8152-FAFB89051BF3}" type="pres">
      <dgm:prSet presAssocID="{4CBE14B2-FC60-4A16-9E2C-D922E85CED9B}" presName="node" presStyleLbl="node1" presStyleIdx="3" presStyleCnt="6">
        <dgm:presLayoutVars>
          <dgm:bulletEnabled val="1"/>
        </dgm:presLayoutVars>
      </dgm:prSet>
      <dgm:spPr/>
    </dgm:pt>
    <dgm:pt modelId="{BC7DC1D9-E6AC-4F99-91A4-374D8B80EF41}" type="pres">
      <dgm:prSet presAssocID="{93761564-8E04-4DE8-AD2B-39F0B9EF7250}" presName="sibTrans" presStyleLbl="bgSibTrans2D1" presStyleIdx="3" presStyleCnt="5"/>
      <dgm:spPr/>
    </dgm:pt>
    <dgm:pt modelId="{747BBA28-EEC5-4391-B4FA-1BE2CDC91D16}" type="pres">
      <dgm:prSet presAssocID="{0F3FDC23-86E8-4B0B-BAF6-9B4D31CE3384}" presName="compNode" presStyleCnt="0"/>
      <dgm:spPr/>
    </dgm:pt>
    <dgm:pt modelId="{8CD82C17-55AE-4BCD-8DCD-55DE4F01445C}" type="pres">
      <dgm:prSet presAssocID="{0F3FDC23-86E8-4B0B-BAF6-9B4D31CE3384}" presName="dummyConnPt" presStyleCnt="0"/>
      <dgm:spPr/>
    </dgm:pt>
    <dgm:pt modelId="{810B8630-0388-4900-8363-6A6A324DAC9F}" type="pres">
      <dgm:prSet presAssocID="{0F3FDC23-86E8-4B0B-BAF6-9B4D31CE3384}" presName="node" presStyleLbl="node1" presStyleIdx="4" presStyleCnt="6">
        <dgm:presLayoutVars>
          <dgm:bulletEnabled val="1"/>
        </dgm:presLayoutVars>
      </dgm:prSet>
      <dgm:spPr/>
    </dgm:pt>
    <dgm:pt modelId="{C5DBA1D6-FA57-48D0-9090-D4E30068AFAD}" type="pres">
      <dgm:prSet presAssocID="{D6BB1693-04BF-4869-8AC7-416227351A23}" presName="sibTrans" presStyleLbl="bgSibTrans2D1" presStyleIdx="4" presStyleCnt="5"/>
      <dgm:spPr/>
    </dgm:pt>
    <dgm:pt modelId="{887F9D8E-0562-4709-952A-A41D4ED5D0AC}" type="pres">
      <dgm:prSet presAssocID="{E1A9EBA4-4327-41CC-BF1D-783AEE3C8942}" presName="compNode" presStyleCnt="0"/>
      <dgm:spPr/>
    </dgm:pt>
    <dgm:pt modelId="{708E3833-DE99-43E1-AF0A-21E0A09D7DD6}" type="pres">
      <dgm:prSet presAssocID="{E1A9EBA4-4327-41CC-BF1D-783AEE3C8942}" presName="dummyConnPt" presStyleCnt="0"/>
      <dgm:spPr/>
    </dgm:pt>
    <dgm:pt modelId="{57FCA4C7-03A7-4E46-89A8-137012CD7BEA}" type="pres">
      <dgm:prSet presAssocID="{E1A9EBA4-4327-41CC-BF1D-783AEE3C8942}" presName="node" presStyleLbl="node1" presStyleIdx="5" presStyleCnt="6">
        <dgm:presLayoutVars>
          <dgm:bulletEnabled val="1"/>
        </dgm:presLayoutVars>
      </dgm:prSet>
      <dgm:spPr/>
    </dgm:pt>
  </dgm:ptLst>
  <dgm:cxnLst>
    <dgm:cxn modelId="{69724B15-4630-4E7B-A56E-206A1BDD0DA0}" type="presOf" srcId="{0F9A155B-613A-400C-8592-FDA2AF5DD7C7}" destId="{656650D8-0C03-458B-BF04-F3576B87DBD2}" srcOrd="0" destOrd="0" presId="urn:microsoft.com/office/officeart/2005/8/layout/bProcess4"/>
    <dgm:cxn modelId="{7FADEF16-174E-4C01-A097-18446A319621}" type="presOf" srcId="{93761564-8E04-4DE8-AD2B-39F0B9EF7250}" destId="{BC7DC1D9-E6AC-4F99-91A4-374D8B80EF41}" srcOrd="0" destOrd="0" presId="urn:microsoft.com/office/officeart/2005/8/layout/bProcess4"/>
    <dgm:cxn modelId="{4EEE3C24-0069-4CF0-AD77-514611CA2E10}" srcId="{526B1739-A387-4451-987D-9CDD441A8FEF}" destId="{0F3FDC23-86E8-4B0B-BAF6-9B4D31CE3384}" srcOrd="4" destOrd="0" parTransId="{9FE7DAB4-2983-4B13-9F2C-997AE7FF4BF1}" sibTransId="{D6BB1693-04BF-4869-8AC7-416227351A23}"/>
    <dgm:cxn modelId="{7110AF38-4B4A-4ED4-A72F-059616A607D6}" type="presOf" srcId="{6F4B5C11-699D-4DDC-A48E-A93D37961B2D}" destId="{50EBC5C4-DA35-466B-BF46-6FCDECF29184}" srcOrd="0" destOrd="0" presId="urn:microsoft.com/office/officeart/2005/8/layout/bProcess4"/>
    <dgm:cxn modelId="{3E0DD63C-F173-46B2-BCD0-9BEF42D4A6EC}" type="presOf" srcId="{812562AA-8975-477F-9E36-D46D867735A3}" destId="{43BA5B7B-F08B-4B6C-8D71-E9C9FB6A0ED0}" srcOrd="0" destOrd="0" presId="urn:microsoft.com/office/officeart/2005/8/layout/bProcess4"/>
    <dgm:cxn modelId="{B947283D-0718-4F1C-BAFD-65646DFFE063}" type="presOf" srcId="{0F3FDC23-86E8-4B0B-BAF6-9B4D31CE3384}" destId="{810B8630-0388-4900-8363-6A6A324DAC9F}" srcOrd="0" destOrd="0" presId="urn:microsoft.com/office/officeart/2005/8/layout/bProcess4"/>
    <dgm:cxn modelId="{19AA8C65-FB08-48B6-94DB-C4346BD67AA1}" srcId="{526B1739-A387-4451-987D-9CDD441A8FEF}" destId="{E1A9EBA4-4327-41CC-BF1D-783AEE3C8942}" srcOrd="5" destOrd="0" parTransId="{C4945DCF-CBBE-400B-B979-242D72B511B7}" sibTransId="{6DE84273-62E5-44B3-A548-1714A4BCBB6D}"/>
    <dgm:cxn modelId="{D9FB3D48-E854-4B11-8609-D41890E82F52}" type="presOf" srcId="{4CBE14B2-FC60-4A16-9E2C-D922E85CED9B}" destId="{8E23CF94-04C8-4408-8152-FAFB89051BF3}" srcOrd="0" destOrd="0" presId="urn:microsoft.com/office/officeart/2005/8/layout/bProcess4"/>
    <dgm:cxn modelId="{A801E971-5F30-4632-A743-5F58691BB683}" type="presOf" srcId="{E1A9EBA4-4327-41CC-BF1D-783AEE3C8942}" destId="{57FCA4C7-03A7-4E46-89A8-137012CD7BEA}" srcOrd="0" destOrd="0" presId="urn:microsoft.com/office/officeart/2005/8/layout/bProcess4"/>
    <dgm:cxn modelId="{867D987B-B043-4E12-8520-407AEB5384F8}" type="presOf" srcId="{526B1739-A387-4451-987D-9CDD441A8FEF}" destId="{734AF41A-23B6-4627-82BA-BB6A6EDF11AA}" srcOrd="0" destOrd="0" presId="urn:microsoft.com/office/officeart/2005/8/layout/bProcess4"/>
    <dgm:cxn modelId="{4F6E2EA9-D16B-46D7-9C90-A34029A6B910}" srcId="{526B1739-A387-4451-987D-9CDD441A8FEF}" destId="{812562AA-8975-477F-9E36-D46D867735A3}" srcOrd="1" destOrd="0" parTransId="{EAA9E8E4-2C66-4B83-9EAE-89588DC17375}" sibTransId="{2700DD80-5D74-42DC-AD52-7D6B9C7824E5}"/>
    <dgm:cxn modelId="{D15160AB-4412-473C-9CAA-25283D2C015C}" type="presOf" srcId="{D6BB1693-04BF-4869-8AC7-416227351A23}" destId="{C5DBA1D6-FA57-48D0-9090-D4E30068AFAD}" srcOrd="0" destOrd="0" presId="urn:microsoft.com/office/officeart/2005/8/layout/bProcess4"/>
    <dgm:cxn modelId="{63689FB6-FAE0-4105-BE87-154369B66328}" srcId="{526B1739-A387-4451-987D-9CDD441A8FEF}" destId="{3B3B223E-AA3C-4765-BCB3-9FED9846C9EA}" srcOrd="0" destOrd="0" parTransId="{414F5A86-53CA-45D2-A8E8-7CEF3D7D9E47}" sibTransId="{A6D24911-7CFB-43ED-BA6C-B0F97303465A}"/>
    <dgm:cxn modelId="{E69123CB-D81A-4534-83B3-67456DB480D5}" srcId="{526B1739-A387-4451-987D-9CDD441A8FEF}" destId="{6F4B5C11-699D-4DDC-A48E-A93D37961B2D}" srcOrd="2" destOrd="0" parTransId="{47E2486B-B9E4-42EB-A4D7-0F134A524CA6}" sibTransId="{0F9A155B-613A-400C-8592-FDA2AF5DD7C7}"/>
    <dgm:cxn modelId="{E18404E3-754D-4262-9AB7-E203F42B4C7E}" type="presOf" srcId="{2700DD80-5D74-42DC-AD52-7D6B9C7824E5}" destId="{DC322D72-D8E2-41F9-AF0D-EA2EEBD2E8E4}" srcOrd="0" destOrd="0" presId="urn:microsoft.com/office/officeart/2005/8/layout/bProcess4"/>
    <dgm:cxn modelId="{441F02EC-516B-41E9-8E61-205B12789758}" type="presOf" srcId="{A6D24911-7CFB-43ED-BA6C-B0F97303465A}" destId="{C093733F-C734-40DD-9DA3-18C5C3D24610}" srcOrd="0" destOrd="0" presId="urn:microsoft.com/office/officeart/2005/8/layout/bProcess4"/>
    <dgm:cxn modelId="{FFD1B7F5-E6E8-461E-8C06-C4255D75E355}" type="presOf" srcId="{3B3B223E-AA3C-4765-BCB3-9FED9846C9EA}" destId="{3AA84BA2-F156-4228-B673-383A086AB379}" srcOrd="0" destOrd="0" presId="urn:microsoft.com/office/officeart/2005/8/layout/bProcess4"/>
    <dgm:cxn modelId="{0DC27EFB-EBE1-400D-9B55-0C2EC6381E7E}" srcId="{526B1739-A387-4451-987D-9CDD441A8FEF}" destId="{4CBE14B2-FC60-4A16-9E2C-D922E85CED9B}" srcOrd="3" destOrd="0" parTransId="{1AC42753-B8C4-4381-BB5C-ADDE86BC4295}" sibTransId="{93761564-8E04-4DE8-AD2B-39F0B9EF7250}"/>
    <dgm:cxn modelId="{1F8DE9D8-9A88-4E95-A1B7-EF60B31F33EC}" type="presParOf" srcId="{734AF41A-23B6-4627-82BA-BB6A6EDF11AA}" destId="{BBB15E26-4272-47FC-9BAF-1BF0BB64DE01}" srcOrd="0" destOrd="0" presId="urn:microsoft.com/office/officeart/2005/8/layout/bProcess4"/>
    <dgm:cxn modelId="{A867CA3A-B561-460E-8C69-24B07B0D8F40}" type="presParOf" srcId="{BBB15E26-4272-47FC-9BAF-1BF0BB64DE01}" destId="{874DFA69-931B-4EBD-9E9B-E7CC39175F2B}" srcOrd="0" destOrd="0" presId="urn:microsoft.com/office/officeart/2005/8/layout/bProcess4"/>
    <dgm:cxn modelId="{233ECE0A-F7D3-4B4E-B74C-C1BBC6F1516B}" type="presParOf" srcId="{BBB15E26-4272-47FC-9BAF-1BF0BB64DE01}" destId="{3AA84BA2-F156-4228-B673-383A086AB379}" srcOrd="1" destOrd="0" presId="urn:microsoft.com/office/officeart/2005/8/layout/bProcess4"/>
    <dgm:cxn modelId="{D61C7D6D-64DF-4C91-935C-C2AC53771298}" type="presParOf" srcId="{734AF41A-23B6-4627-82BA-BB6A6EDF11AA}" destId="{C093733F-C734-40DD-9DA3-18C5C3D24610}" srcOrd="1" destOrd="0" presId="urn:microsoft.com/office/officeart/2005/8/layout/bProcess4"/>
    <dgm:cxn modelId="{901CA35F-D094-42AC-B659-F5C425A19D6E}" type="presParOf" srcId="{734AF41A-23B6-4627-82BA-BB6A6EDF11AA}" destId="{9BFAA7BC-7DF3-4D60-8F8B-6C9244DD8B43}" srcOrd="2" destOrd="0" presId="urn:microsoft.com/office/officeart/2005/8/layout/bProcess4"/>
    <dgm:cxn modelId="{6B22CE53-4EA8-468A-B8BC-BAA838BAEE4E}" type="presParOf" srcId="{9BFAA7BC-7DF3-4D60-8F8B-6C9244DD8B43}" destId="{1B916813-9B33-4B5D-ACFA-B93467968C08}" srcOrd="0" destOrd="0" presId="urn:microsoft.com/office/officeart/2005/8/layout/bProcess4"/>
    <dgm:cxn modelId="{9277ACA9-C617-4ED9-BE70-B3723EB308FB}" type="presParOf" srcId="{9BFAA7BC-7DF3-4D60-8F8B-6C9244DD8B43}" destId="{43BA5B7B-F08B-4B6C-8D71-E9C9FB6A0ED0}" srcOrd="1" destOrd="0" presId="urn:microsoft.com/office/officeart/2005/8/layout/bProcess4"/>
    <dgm:cxn modelId="{E0ED9D3E-D021-4B55-BE76-B85D12A5F641}" type="presParOf" srcId="{734AF41A-23B6-4627-82BA-BB6A6EDF11AA}" destId="{DC322D72-D8E2-41F9-AF0D-EA2EEBD2E8E4}" srcOrd="3" destOrd="0" presId="urn:microsoft.com/office/officeart/2005/8/layout/bProcess4"/>
    <dgm:cxn modelId="{08D5EFC8-A604-4C4A-83D2-A35E75CE0BAC}" type="presParOf" srcId="{734AF41A-23B6-4627-82BA-BB6A6EDF11AA}" destId="{1C107FCA-6E8C-4A31-A696-73A970C1AE3B}" srcOrd="4" destOrd="0" presId="urn:microsoft.com/office/officeart/2005/8/layout/bProcess4"/>
    <dgm:cxn modelId="{F35F60A6-88AC-43CB-84B6-1E2F12175343}" type="presParOf" srcId="{1C107FCA-6E8C-4A31-A696-73A970C1AE3B}" destId="{54C18107-43BF-461A-8A34-CC56E4D5EE09}" srcOrd="0" destOrd="0" presId="urn:microsoft.com/office/officeart/2005/8/layout/bProcess4"/>
    <dgm:cxn modelId="{B058DFFB-9537-4EBE-B95D-7E43B860900F}" type="presParOf" srcId="{1C107FCA-6E8C-4A31-A696-73A970C1AE3B}" destId="{50EBC5C4-DA35-466B-BF46-6FCDECF29184}" srcOrd="1" destOrd="0" presId="urn:microsoft.com/office/officeart/2005/8/layout/bProcess4"/>
    <dgm:cxn modelId="{7C00A063-735B-4CB5-877E-302F6B8FA2E1}" type="presParOf" srcId="{734AF41A-23B6-4627-82BA-BB6A6EDF11AA}" destId="{656650D8-0C03-458B-BF04-F3576B87DBD2}" srcOrd="5" destOrd="0" presId="urn:microsoft.com/office/officeart/2005/8/layout/bProcess4"/>
    <dgm:cxn modelId="{3BEC84D6-BCD8-4D3D-AEA6-2EF4C1F2D1B7}" type="presParOf" srcId="{734AF41A-23B6-4627-82BA-BB6A6EDF11AA}" destId="{240B4438-3834-443F-A59B-B4E057204602}" srcOrd="6" destOrd="0" presId="urn:microsoft.com/office/officeart/2005/8/layout/bProcess4"/>
    <dgm:cxn modelId="{1A06B030-BE52-4986-AD05-C050628C9D82}" type="presParOf" srcId="{240B4438-3834-443F-A59B-B4E057204602}" destId="{3E41AF1F-62C2-45C0-979F-11897368E3E7}" srcOrd="0" destOrd="0" presId="urn:microsoft.com/office/officeart/2005/8/layout/bProcess4"/>
    <dgm:cxn modelId="{E503AFAE-2A52-459D-804E-A6DFBFF87361}" type="presParOf" srcId="{240B4438-3834-443F-A59B-B4E057204602}" destId="{8E23CF94-04C8-4408-8152-FAFB89051BF3}" srcOrd="1" destOrd="0" presId="urn:microsoft.com/office/officeart/2005/8/layout/bProcess4"/>
    <dgm:cxn modelId="{744A4FE2-9913-479F-8C10-E1D15D5BD0DE}" type="presParOf" srcId="{734AF41A-23B6-4627-82BA-BB6A6EDF11AA}" destId="{BC7DC1D9-E6AC-4F99-91A4-374D8B80EF41}" srcOrd="7" destOrd="0" presId="urn:microsoft.com/office/officeart/2005/8/layout/bProcess4"/>
    <dgm:cxn modelId="{C5E93AF1-1EDC-4664-8FF8-E12DF0C9FD6F}" type="presParOf" srcId="{734AF41A-23B6-4627-82BA-BB6A6EDF11AA}" destId="{747BBA28-EEC5-4391-B4FA-1BE2CDC91D16}" srcOrd="8" destOrd="0" presId="urn:microsoft.com/office/officeart/2005/8/layout/bProcess4"/>
    <dgm:cxn modelId="{5C613B32-660F-41EE-942F-DF0D8E3765CB}" type="presParOf" srcId="{747BBA28-EEC5-4391-B4FA-1BE2CDC91D16}" destId="{8CD82C17-55AE-4BCD-8DCD-55DE4F01445C}" srcOrd="0" destOrd="0" presId="urn:microsoft.com/office/officeart/2005/8/layout/bProcess4"/>
    <dgm:cxn modelId="{22CBC1E9-AD53-478F-B4B1-E615867A76B6}" type="presParOf" srcId="{747BBA28-EEC5-4391-B4FA-1BE2CDC91D16}" destId="{810B8630-0388-4900-8363-6A6A324DAC9F}" srcOrd="1" destOrd="0" presId="urn:microsoft.com/office/officeart/2005/8/layout/bProcess4"/>
    <dgm:cxn modelId="{0A0A2291-5AC0-4E71-86B2-2FF3F6823260}" type="presParOf" srcId="{734AF41A-23B6-4627-82BA-BB6A6EDF11AA}" destId="{C5DBA1D6-FA57-48D0-9090-D4E30068AFAD}" srcOrd="9" destOrd="0" presId="urn:microsoft.com/office/officeart/2005/8/layout/bProcess4"/>
    <dgm:cxn modelId="{D9EF8A76-7190-4B7B-AC96-21F61708E753}" type="presParOf" srcId="{734AF41A-23B6-4627-82BA-BB6A6EDF11AA}" destId="{887F9D8E-0562-4709-952A-A41D4ED5D0AC}" srcOrd="10" destOrd="0" presId="urn:microsoft.com/office/officeart/2005/8/layout/bProcess4"/>
    <dgm:cxn modelId="{8CAE0ACF-7FA4-476F-880C-622F857A039B}" type="presParOf" srcId="{887F9D8E-0562-4709-952A-A41D4ED5D0AC}" destId="{708E3833-DE99-43E1-AF0A-21E0A09D7DD6}" srcOrd="0" destOrd="0" presId="urn:microsoft.com/office/officeart/2005/8/layout/bProcess4"/>
    <dgm:cxn modelId="{0B5552DF-BB32-485F-BC4A-975DF3DD23F1}" type="presParOf" srcId="{887F9D8E-0562-4709-952A-A41D4ED5D0AC}" destId="{57FCA4C7-03A7-4E46-89A8-137012CD7BEA}" srcOrd="1" destOrd="0" presId="urn:microsoft.com/office/officeart/2005/8/layout/bProcess4"/>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ED35DB-B008-4798-BE2C-5C375A25C478}"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s-PE"/>
        </a:p>
      </dgm:t>
    </dgm:pt>
    <dgm:pt modelId="{34E7240F-5499-4F8C-AE14-2ABBC47BF90A}">
      <dgm:prSet phldrT="[Texto]"/>
      <dgm:spPr/>
      <dgm:t>
        <a:bodyPr/>
        <a:lstStyle/>
        <a:p>
          <a:r>
            <a:rPr lang="es-MX" dirty="0">
              <a:effectLst>
                <a:outerShdw blurRad="38100" dist="38100" dir="2700000" algn="tl">
                  <a:srgbClr val="000000">
                    <a:alpha val="43137"/>
                  </a:srgbClr>
                </a:outerShdw>
              </a:effectLst>
            </a:rPr>
            <a:t>Entrevistas de proyectos</a:t>
          </a:r>
          <a:endParaRPr lang="es-PE" dirty="0"/>
        </a:p>
      </dgm:t>
    </dgm:pt>
    <dgm:pt modelId="{E82738FA-C0BE-444F-B686-CE4EA95AE5D5}" type="parTrans" cxnId="{48B4B532-23A4-4181-A9B6-9A6D17ED0632}">
      <dgm:prSet/>
      <dgm:spPr/>
      <dgm:t>
        <a:bodyPr/>
        <a:lstStyle/>
        <a:p>
          <a:endParaRPr lang="es-PE"/>
        </a:p>
      </dgm:t>
    </dgm:pt>
    <dgm:pt modelId="{3158D0A9-7D03-493E-AAFA-67874D70B0E2}" type="sibTrans" cxnId="{48B4B532-23A4-4181-A9B6-9A6D17ED0632}">
      <dgm:prSet/>
      <dgm:spPr/>
      <dgm:t>
        <a:bodyPr/>
        <a:lstStyle/>
        <a:p>
          <a:endParaRPr lang="es-PE"/>
        </a:p>
      </dgm:t>
    </dgm:pt>
    <dgm:pt modelId="{94326F5B-8298-42A5-B282-EAED7F5BB4DF}">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Talleres de reﬂexión</a:t>
          </a:r>
          <a:endParaRPr lang="es-PE" dirty="0"/>
        </a:p>
      </dgm:t>
    </dgm:pt>
    <dgm:pt modelId="{6BCF49A5-01AD-4180-919E-53D74FA8B0C5}" type="parTrans" cxnId="{E2ECA9A8-47A1-4346-8FF7-EBF713A38DC4}">
      <dgm:prSet/>
      <dgm:spPr/>
      <dgm:t>
        <a:bodyPr/>
        <a:lstStyle/>
        <a:p>
          <a:endParaRPr lang="es-PE"/>
        </a:p>
      </dgm:t>
    </dgm:pt>
    <dgm:pt modelId="{5C58EB10-7313-4D51-B5A0-77EF740AF004}" type="sibTrans" cxnId="{E2ECA9A8-47A1-4346-8FF7-EBF713A38DC4}">
      <dgm:prSet/>
      <dgm:spPr/>
      <dgm:t>
        <a:bodyPr/>
        <a:lstStyle/>
        <a:p>
          <a:endParaRPr lang="es-PE"/>
        </a:p>
      </dgm:t>
    </dgm:pt>
    <dgm:pt modelId="{D70CEDE4-702F-468A-AA85-20BBC7C04ABD}">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Planeamiento Blitz</a:t>
          </a:r>
          <a:endParaRPr lang="es-PE" dirty="0"/>
        </a:p>
      </dgm:t>
    </dgm:pt>
    <dgm:pt modelId="{7163B2A5-DCC3-406B-9867-CBF278F24F28}" type="parTrans" cxnId="{996582D6-0EFB-4E41-AE5A-B26ECE9E3E24}">
      <dgm:prSet/>
      <dgm:spPr/>
      <dgm:t>
        <a:bodyPr/>
        <a:lstStyle/>
        <a:p>
          <a:endParaRPr lang="es-PE"/>
        </a:p>
      </dgm:t>
    </dgm:pt>
    <dgm:pt modelId="{11190E7E-6D44-4056-81CD-F6F17FC09368}" type="sibTrans" cxnId="{996582D6-0EFB-4E41-AE5A-B26ECE9E3E24}">
      <dgm:prSet/>
      <dgm:spPr/>
      <dgm:t>
        <a:bodyPr/>
        <a:lstStyle/>
        <a:p>
          <a:endParaRPr lang="es-PE"/>
        </a:p>
      </dgm:t>
    </dgm:pt>
    <dgm:pt modelId="{9767F111-2D46-4864-8002-03F4F019BBD7}">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Miniatura de procesos</a:t>
          </a:r>
          <a:endParaRPr lang="es-PE" dirty="0"/>
        </a:p>
      </dgm:t>
    </dgm:pt>
    <dgm:pt modelId="{B48F1E06-72FA-49D3-8EA2-0FB081CCDF5A}" type="parTrans" cxnId="{C77BA7A8-DC1F-4F04-B1F8-32724D15675A}">
      <dgm:prSet/>
      <dgm:spPr/>
      <dgm:t>
        <a:bodyPr/>
        <a:lstStyle/>
        <a:p>
          <a:endParaRPr lang="es-PE"/>
        </a:p>
      </dgm:t>
    </dgm:pt>
    <dgm:pt modelId="{8AC92F7A-7975-45E1-8CAF-4DD644F82B73}" type="sibTrans" cxnId="{C77BA7A8-DC1F-4F04-B1F8-32724D15675A}">
      <dgm:prSet/>
      <dgm:spPr/>
      <dgm:t>
        <a:bodyPr/>
        <a:lstStyle/>
        <a:p>
          <a:endParaRPr lang="es-PE"/>
        </a:p>
      </dgm:t>
    </dgm:pt>
    <dgm:pt modelId="{411DD428-AEFE-433D-86CA-B4CDDADEE1D5}">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Encuentros diarios de pie</a:t>
          </a:r>
          <a:endParaRPr lang="es-PE" dirty="0"/>
        </a:p>
      </dgm:t>
    </dgm:pt>
    <dgm:pt modelId="{05C0337B-EC4E-42D1-9697-FE01FDE3F5EA}" type="parTrans" cxnId="{09781E2A-7FB1-4594-9A81-5FE859DBCAAD}">
      <dgm:prSet/>
      <dgm:spPr/>
      <dgm:t>
        <a:bodyPr/>
        <a:lstStyle/>
        <a:p>
          <a:endParaRPr lang="es-PE"/>
        </a:p>
      </dgm:t>
    </dgm:pt>
    <dgm:pt modelId="{685E969D-7960-4224-A738-8942D0DD4DC2}" type="sibTrans" cxnId="{09781E2A-7FB1-4594-9A81-5FE859DBCAAD}">
      <dgm:prSet/>
      <dgm:spPr/>
      <dgm:t>
        <a:bodyPr/>
        <a:lstStyle/>
        <a:p>
          <a:endParaRPr lang="es-PE"/>
        </a:p>
      </dgm:t>
    </dgm:pt>
    <dgm:pt modelId="{A2F1C90A-2432-4393-B0A3-36DCD305C1CE}">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Estimación Delphi con estimaciones de pericia</a:t>
          </a:r>
          <a:endParaRPr lang="es-PE" dirty="0"/>
        </a:p>
      </dgm:t>
    </dgm:pt>
    <dgm:pt modelId="{1A67B951-9E5C-415C-8CF1-5E45B8EEC5A3}" type="parTrans" cxnId="{7ED50389-E9C2-43C3-8611-2465E9937E87}">
      <dgm:prSet/>
      <dgm:spPr/>
      <dgm:t>
        <a:bodyPr/>
        <a:lstStyle/>
        <a:p>
          <a:endParaRPr lang="es-PE"/>
        </a:p>
      </dgm:t>
    </dgm:pt>
    <dgm:pt modelId="{76D27912-BC48-4559-9972-F76BBF3A8C1A}" type="sibTrans" cxnId="{7ED50389-E9C2-43C3-8611-2465E9937E87}">
      <dgm:prSet/>
      <dgm:spPr/>
      <dgm:t>
        <a:bodyPr/>
        <a:lstStyle/>
        <a:p>
          <a:endParaRPr lang="es-PE"/>
        </a:p>
      </dgm:t>
    </dgm:pt>
    <dgm:pt modelId="{52523D8E-0AF4-4C86-99EC-479BC0C3C642}">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Gráﬁcos de quemado</a:t>
          </a:r>
          <a:endParaRPr lang="es-PE" dirty="0"/>
        </a:p>
      </dgm:t>
    </dgm:pt>
    <dgm:pt modelId="{C97AD50B-8179-4A55-B56F-540DAA1776F3}" type="parTrans" cxnId="{08792846-F7F2-41E7-9706-28642C8A7C54}">
      <dgm:prSet/>
      <dgm:spPr/>
      <dgm:t>
        <a:bodyPr/>
        <a:lstStyle/>
        <a:p>
          <a:endParaRPr lang="es-PE"/>
        </a:p>
      </dgm:t>
    </dgm:pt>
    <dgm:pt modelId="{08D2CF1A-62B6-4B46-B35B-D806EA9659FB}" type="sibTrans" cxnId="{08792846-F7F2-41E7-9706-28642C8A7C54}">
      <dgm:prSet/>
      <dgm:spPr/>
      <dgm:t>
        <a:bodyPr/>
        <a:lstStyle/>
        <a:p>
          <a:endParaRPr lang="es-PE"/>
        </a:p>
      </dgm:t>
    </dgm:pt>
    <dgm:pt modelId="{DB2E562A-E708-482C-933F-1048848ADFCF}" type="pres">
      <dgm:prSet presAssocID="{92ED35DB-B008-4798-BE2C-5C375A25C478}" presName="Name0" presStyleCnt="0">
        <dgm:presLayoutVars>
          <dgm:dir/>
          <dgm:resizeHandles/>
        </dgm:presLayoutVars>
      </dgm:prSet>
      <dgm:spPr/>
    </dgm:pt>
    <dgm:pt modelId="{720DEC56-8111-4A08-8376-397267AA6559}" type="pres">
      <dgm:prSet presAssocID="{34E7240F-5499-4F8C-AE14-2ABBC47BF90A}" presName="compNode" presStyleCnt="0"/>
      <dgm:spPr/>
    </dgm:pt>
    <dgm:pt modelId="{B85E7645-59B9-4B9E-990B-819D2BABA508}" type="pres">
      <dgm:prSet presAssocID="{34E7240F-5499-4F8C-AE14-2ABBC47BF90A}" presName="dummyConnPt" presStyleCnt="0"/>
      <dgm:spPr/>
    </dgm:pt>
    <dgm:pt modelId="{ED63AC5C-4DCB-456A-940B-71446A6E5EC0}" type="pres">
      <dgm:prSet presAssocID="{34E7240F-5499-4F8C-AE14-2ABBC47BF90A}" presName="node" presStyleLbl="node1" presStyleIdx="0" presStyleCnt="7" custLinFactNeighborX="-1785" custLinFactNeighborY="-175">
        <dgm:presLayoutVars>
          <dgm:bulletEnabled val="1"/>
        </dgm:presLayoutVars>
      </dgm:prSet>
      <dgm:spPr/>
    </dgm:pt>
    <dgm:pt modelId="{428A6EC4-E6F1-43F9-92CA-FD5CE2DB9BC2}" type="pres">
      <dgm:prSet presAssocID="{3158D0A9-7D03-493E-AAFA-67874D70B0E2}" presName="sibTrans" presStyleLbl="bgSibTrans2D1" presStyleIdx="0" presStyleCnt="6"/>
      <dgm:spPr/>
    </dgm:pt>
    <dgm:pt modelId="{0CA9875F-94F6-4CFF-9911-17833FB9F7C1}" type="pres">
      <dgm:prSet presAssocID="{94326F5B-8298-42A5-B282-EAED7F5BB4DF}" presName="compNode" presStyleCnt="0"/>
      <dgm:spPr/>
    </dgm:pt>
    <dgm:pt modelId="{EE355F74-A3F2-41FF-B1FC-8561206DE34D}" type="pres">
      <dgm:prSet presAssocID="{94326F5B-8298-42A5-B282-EAED7F5BB4DF}" presName="dummyConnPt" presStyleCnt="0"/>
      <dgm:spPr/>
    </dgm:pt>
    <dgm:pt modelId="{B26D9696-420E-44CE-A63D-4416D510F0AC}" type="pres">
      <dgm:prSet presAssocID="{94326F5B-8298-42A5-B282-EAED7F5BB4DF}" presName="node" presStyleLbl="node1" presStyleIdx="1" presStyleCnt="7">
        <dgm:presLayoutVars>
          <dgm:bulletEnabled val="1"/>
        </dgm:presLayoutVars>
      </dgm:prSet>
      <dgm:spPr/>
    </dgm:pt>
    <dgm:pt modelId="{DE47C846-1A4D-4492-BA83-399028E10F25}" type="pres">
      <dgm:prSet presAssocID="{5C58EB10-7313-4D51-B5A0-77EF740AF004}" presName="sibTrans" presStyleLbl="bgSibTrans2D1" presStyleIdx="1" presStyleCnt="6"/>
      <dgm:spPr/>
    </dgm:pt>
    <dgm:pt modelId="{8701C660-EBB9-4F54-B885-59D85F93CE4E}" type="pres">
      <dgm:prSet presAssocID="{D70CEDE4-702F-468A-AA85-20BBC7C04ABD}" presName="compNode" presStyleCnt="0"/>
      <dgm:spPr/>
    </dgm:pt>
    <dgm:pt modelId="{8DDE9664-DB1C-4972-973E-AB0F16F56FB0}" type="pres">
      <dgm:prSet presAssocID="{D70CEDE4-702F-468A-AA85-20BBC7C04ABD}" presName="dummyConnPt" presStyleCnt="0"/>
      <dgm:spPr/>
    </dgm:pt>
    <dgm:pt modelId="{CE92F75B-D3B6-4450-A684-B344796E87A6}" type="pres">
      <dgm:prSet presAssocID="{D70CEDE4-702F-468A-AA85-20BBC7C04ABD}" presName="node" presStyleLbl="node1" presStyleIdx="2" presStyleCnt="7">
        <dgm:presLayoutVars>
          <dgm:bulletEnabled val="1"/>
        </dgm:presLayoutVars>
      </dgm:prSet>
      <dgm:spPr/>
    </dgm:pt>
    <dgm:pt modelId="{1D4931A7-1AE2-483D-895D-DB5723AC6CD2}" type="pres">
      <dgm:prSet presAssocID="{11190E7E-6D44-4056-81CD-F6F17FC09368}" presName="sibTrans" presStyleLbl="bgSibTrans2D1" presStyleIdx="2" presStyleCnt="6"/>
      <dgm:spPr/>
    </dgm:pt>
    <dgm:pt modelId="{3653445B-5737-4908-8CDD-8172794DAAFA}" type="pres">
      <dgm:prSet presAssocID="{9767F111-2D46-4864-8002-03F4F019BBD7}" presName="compNode" presStyleCnt="0"/>
      <dgm:spPr/>
    </dgm:pt>
    <dgm:pt modelId="{45214CFE-5D48-4140-9E71-E06C044B9BC9}" type="pres">
      <dgm:prSet presAssocID="{9767F111-2D46-4864-8002-03F4F019BBD7}" presName="dummyConnPt" presStyleCnt="0"/>
      <dgm:spPr/>
    </dgm:pt>
    <dgm:pt modelId="{2FA5AB41-63E4-4EDD-A716-A1341B6B3D57}" type="pres">
      <dgm:prSet presAssocID="{9767F111-2D46-4864-8002-03F4F019BBD7}" presName="node" presStyleLbl="node1" presStyleIdx="3" presStyleCnt="7">
        <dgm:presLayoutVars>
          <dgm:bulletEnabled val="1"/>
        </dgm:presLayoutVars>
      </dgm:prSet>
      <dgm:spPr/>
    </dgm:pt>
    <dgm:pt modelId="{84CCCD94-4F06-4C28-9C44-1DBE9DEB60A4}" type="pres">
      <dgm:prSet presAssocID="{8AC92F7A-7975-45E1-8CAF-4DD644F82B73}" presName="sibTrans" presStyleLbl="bgSibTrans2D1" presStyleIdx="3" presStyleCnt="6"/>
      <dgm:spPr/>
    </dgm:pt>
    <dgm:pt modelId="{3835A3B5-1208-4CBC-86EF-2558B8CE3E09}" type="pres">
      <dgm:prSet presAssocID="{411DD428-AEFE-433D-86CA-B4CDDADEE1D5}" presName="compNode" presStyleCnt="0"/>
      <dgm:spPr/>
    </dgm:pt>
    <dgm:pt modelId="{E03296CA-1669-4714-BE85-67A5E38CA847}" type="pres">
      <dgm:prSet presAssocID="{411DD428-AEFE-433D-86CA-B4CDDADEE1D5}" presName="dummyConnPt" presStyleCnt="0"/>
      <dgm:spPr/>
    </dgm:pt>
    <dgm:pt modelId="{8966EFB2-E427-4870-9388-F10F24445EEF}" type="pres">
      <dgm:prSet presAssocID="{411DD428-AEFE-433D-86CA-B4CDDADEE1D5}" presName="node" presStyleLbl="node1" presStyleIdx="4" presStyleCnt="7" custLinFactNeighborX="800" custLinFactNeighborY="-3335">
        <dgm:presLayoutVars>
          <dgm:bulletEnabled val="1"/>
        </dgm:presLayoutVars>
      </dgm:prSet>
      <dgm:spPr/>
    </dgm:pt>
    <dgm:pt modelId="{5EC2E3CF-A1F3-415F-9127-7709519795AC}" type="pres">
      <dgm:prSet presAssocID="{685E969D-7960-4224-A738-8942D0DD4DC2}" presName="sibTrans" presStyleLbl="bgSibTrans2D1" presStyleIdx="4" presStyleCnt="6"/>
      <dgm:spPr/>
    </dgm:pt>
    <dgm:pt modelId="{DF2E8BF7-361E-49A7-9825-6C2D567A0BFA}" type="pres">
      <dgm:prSet presAssocID="{A2F1C90A-2432-4393-B0A3-36DCD305C1CE}" presName="compNode" presStyleCnt="0"/>
      <dgm:spPr/>
    </dgm:pt>
    <dgm:pt modelId="{8A9532C1-BAF9-4166-BE4A-1164A826F2F6}" type="pres">
      <dgm:prSet presAssocID="{A2F1C90A-2432-4393-B0A3-36DCD305C1CE}" presName="dummyConnPt" presStyleCnt="0"/>
      <dgm:spPr/>
    </dgm:pt>
    <dgm:pt modelId="{7788A708-8469-40B5-9432-9B8F8E8A4D25}" type="pres">
      <dgm:prSet presAssocID="{A2F1C90A-2432-4393-B0A3-36DCD305C1CE}" presName="node" presStyleLbl="node1" presStyleIdx="5" presStyleCnt="7">
        <dgm:presLayoutVars>
          <dgm:bulletEnabled val="1"/>
        </dgm:presLayoutVars>
      </dgm:prSet>
      <dgm:spPr/>
    </dgm:pt>
    <dgm:pt modelId="{9A56F571-0F1E-4802-9247-8E34FABB2818}" type="pres">
      <dgm:prSet presAssocID="{76D27912-BC48-4559-9972-F76BBF3A8C1A}" presName="sibTrans" presStyleLbl="bgSibTrans2D1" presStyleIdx="5" presStyleCnt="6"/>
      <dgm:spPr/>
    </dgm:pt>
    <dgm:pt modelId="{A68F243D-D722-48CD-B97C-0CC8075011C6}" type="pres">
      <dgm:prSet presAssocID="{52523D8E-0AF4-4C86-99EC-479BC0C3C642}" presName="compNode" presStyleCnt="0"/>
      <dgm:spPr/>
    </dgm:pt>
    <dgm:pt modelId="{7E9D30BB-E0BF-49CF-B28A-652EF0313846}" type="pres">
      <dgm:prSet presAssocID="{52523D8E-0AF4-4C86-99EC-479BC0C3C642}" presName="dummyConnPt" presStyleCnt="0"/>
      <dgm:spPr/>
    </dgm:pt>
    <dgm:pt modelId="{2DAF4134-D21C-4972-8357-93179BDC4945}" type="pres">
      <dgm:prSet presAssocID="{52523D8E-0AF4-4C86-99EC-479BC0C3C642}" presName="node" presStyleLbl="node1" presStyleIdx="6" presStyleCnt="7">
        <dgm:presLayoutVars>
          <dgm:bulletEnabled val="1"/>
        </dgm:presLayoutVars>
      </dgm:prSet>
      <dgm:spPr/>
    </dgm:pt>
  </dgm:ptLst>
  <dgm:cxnLst>
    <dgm:cxn modelId="{5EA03D05-B88B-4697-9847-7E9219817353}" type="presOf" srcId="{92ED35DB-B008-4798-BE2C-5C375A25C478}" destId="{DB2E562A-E708-482C-933F-1048848ADFCF}" srcOrd="0" destOrd="0" presId="urn:microsoft.com/office/officeart/2005/8/layout/bProcess4"/>
    <dgm:cxn modelId="{1E258413-B97E-4FFB-AEA2-177053164D61}" type="presOf" srcId="{9767F111-2D46-4864-8002-03F4F019BBD7}" destId="{2FA5AB41-63E4-4EDD-A716-A1341B6B3D57}" srcOrd="0" destOrd="0" presId="urn:microsoft.com/office/officeart/2005/8/layout/bProcess4"/>
    <dgm:cxn modelId="{09781E2A-7FB1-4594-9A81-5FE859DBCAAD}" srcId="{92ED35DB-B008-4798-BE2C-5C375A25C478}" destId="{411DD428-AEFE-433D-86CA-B4CDDADEE1D5}" srcOrd="4" destOrd="0" parTransId="{05C0337B-EC4E-42D1-9697-FE01FDE3F5EA}" sibTransId="{685E969D-7960-4224-A738-8942D0DD4DC2}"/>
    <dgm:cxn modelId="{48B4B532-23A4-4181-A9B6-9A6D17ED0632}" srcId="{92ED35DB-B008-4798-BE2C-5C375A25C478}" destId="{34E7240F-5499-4F8C-AE14-2ABBC47BF90A}" srcOrd="0" destOrd="0" parTransId="{E82738FA-C0BE-444F-B686-CE4EA95AE5D5}" sibTransId="{3158D0A9-7D03-493E-AAFA-67874D70B0E2}"/>
    <dgm:cxn modelId="{08792846-F7F2-41E7-9706-28642C8A7C54}" srcId="{92ED35DB-B008-4798-BE2C-5C375A25C478}" destId="{52523D8E-0AF4-4C86-99EC-479BC0C3C642}" srcOrd="6" destOrd="0" parTransId="{C97AD50B-8179-4A55-B56F-540DAA1776F3}" sibTransId="{08D2CF1A-62B6-4B46-B35B-D806EA9659FB}"/>
    <dgm:cxn modelId="{7FE0C767-7782-4B1F-9E93-CD607E2A60B9}" type="presOf" srcId="{11190E7E-6D44-4056-81CD-F6F17FC09368}" destId="{1D4931A7-1AE2-483D-895D-DB5723AC6CD2}" srcOrd="0" destOrd="0" presId="urn:microsoft.com/office/officeart/2005/8/layout/bProcess4"/>
    <dgm:cxn modelId="{9497226A-1180-4A8F-AEDD-179F6DCFE896}" type="presOf" srcId="{52523D8E-0AF4-4C86-99EC-479BC0C3C642}" destId="{2DAF4134-D21C-4972-8357-93179BDC4945}" srcOrd="0" destOrd="0" presId="urn:microsoft.com/office/officeart/2005/8/layout/bProcess4"/>
    <dgm:cxn modelId="{AB4CB74C-2C01-4500-8B1B-17199286C5E0}" type="presOf" srcId="{A2F1C90A-2432-4393-B0A3-36DCD305C1CE}" destId="{7788A708-8469-40B5-9432-9B8F8E8A4D25}" srcOrd="0" destOrd="0" presId="urn:microsoft.com/office/officeart/2005/8/layout/bProcess4"/>
    <dgm:cxn modelId="{2EAB4C7A-B924-4279-A2C1-7F98D55E9546}" type="presOf" srcId="{5C58EB10-7313-4D51-B5A0-77EF740AF004}" destId="{DE47C846-1A4D-4492-BA83-399028E10F25}" srcOrd="0" destOrd="0" presId="urn:microsoft.com/office/officeart/2005/8/layout/bProcess4"/>
    <dgm:cxn modelId="{27A0997B-210A-4B8A-9931-6747DDB319E8}" type="presOf" srcId="{94326F5B-8298-42A5-B282-EAED7F5BB4DF}" destId="{B26D9696-420E-44CE-A63D-4416D510F0AC}" srcOrd="0" destOrd="0" presId="urn:microsoft.com/office/officeart/2005/8/layout/bProcess4"/>
    <dgm:cxn modelId="{7ED50389-E9C2-43C3-8611-2465E9937E87}" srcId="{92ED35DB-B008-4798-BE2C-5C375A25C478}" destId="{A2F1C90A-2432-4393-B0A3-36DCD305C1CE}" srcOrd="5" destOrd="0" parTransId="{1A67B951-9E5C-415C-8CF1-5E45B8EEC5A3}" sibTransId="{76D27912-BC48-4559-9972-F76BBF3A8C1A}"/>
    <dgm:cxn modelId="{3E064091-5914-409D-BC0D-81FE862D3785}" type="presOf" srcId="{3158D0A9-7D03-493E-AAFA-67874D70B0E2}" destId="{428A6EC4-E6F1-43F9-92CA-FD5CE2DB9BC2}" srcOrd="0" destOrd="0" presId="urn:microsoft.com/office/officeart/2005/8/layout/bProcess4"/>
    <dgm:cxn modelId="{4B55B394-AC40-46F4-92B2-E45AAADB0F7C}" type="presOf" srcId="{34E7240F-5499-4F8C-AE14-2ABBC47BF90A}" destId="{ED63AC5C-4DCB-456A-940B-71446A6E5EC0}" srcOrd="0" destOrd="0" presId="urn:microsoft.com/office/officeart/2005/8/layout/bProcess4"/>
    <dgm:cxn modelId="{CE9DB798-7AEE-4AAE-9DFE-4B13D77A22B3}" type="presOf" srcId="{D70CEDE4-702F-468A-AA85-20BBC7C04ABD}" destId="{CE92F75B-D3B6-4450-A684-B344796E87A6}" srcOrd="0" destOrd="0" presId="urn:microsoft.com/office/officeart/2005/8/layout/bProcess4"/>
    <dgm:cxn modelId="{C1CF759D-F5B2-4359-B7FD-C57345EC0EF5}" type="presOf" srcId="{76D27912-BC48-4559-9972-F76BBF3A8C1A}" destId="{9A56F571-0F1E-4802-9247-8E34FABB2818}" srcOrd="0" destOrd="0" presId="urn:microsoft.com/office/officeart/2005/8/layout/bProcess4"/>
    <dgm:cxn modelId="{C77BA7A8-DC1F-4F04-B1F8-32724D15675A}" srcId="{92ED35DB-B008-4798-BE2C-5C375A25C478}" destId="{9767F111-2D46-4864-8002-03F4F019BBD7}" srcOrd="3" destOrd="0" parTransId="{B48F1E06-72FA-49D3-8EA2-0FB081CCDF5A}" sibTransId="{8AC92F7A-7975-45E1-8CAF-4DD644F82B73}"/>
    <dgm:cxn modelId="{E2ECA9A8-47A1-4346-8FF7-EBF713A38DC4}" srcId="{92ED35DB-B008-4798-BE2C-5C375A25C478}" destId="{94326F5B-8298-42A5-B282-EAED7F5BB4DF}" srcOrd="1" destOrd="0" parTransId="{6BCF49A5-01AD-4180-919E-53D74FA8B0C5}" sibTransId="{5C58EB10-7313-4D51-B5A0-77EF740AF004}"/>
    <dgm:cxn modelId="{8E3BCAAE-AB62-449D-A638-5ACD1B9BB989}" type="presOf" srcId="{685E969D-7960-4224-A738-8942D0DD4DC2}" destId="{5EC2E3CF-A1F3-415F-9127-7709519795AC}" srcOrd="0" destOrd="0" presId="urn:microsoft.com/office/officeart/2005/8/layout/bProcess4"/>
    <dgm:cxn modelId="{811D2BAF-ADDB-428D-971D-343253AFD33B}" type="presOf" srcId="{411DD428-AEFE-433D-86CA-B4CDDADEE1D5}" destId="{8966EFB2-E427-4870-9388-F10F24445EEF}" srcOrd="0" destOrd="0" presId="urn:microsoft.com/office/officeart/2005/8/layout/bProcess4"/>
    <dgm:cxn modelId="{996582D6-0EFB-4E41-AE5A-B26ECE9E3E24}" srcId="{92ED35DB-B008-4798-BE2C-5C375A25C478}" destId="{D70CEDE4-702F-468A-AA85-20BBC7C04ABD}" srcOrd="2" destOrd="0" parTransId="{7163B2A5-DCC3-406B-9867-CBF278F24F28}" sibTransId="{11190E7E-6D44-4056-81CD-F6F17FC09368}"/>
    <dgm:cxn modelId="{130D13E9-FD62-4620-A177-8EA4E0DCC7C1}" type="presOf" srcId="{8AC92F7A-7975-45E1-8CAF-4DD644F82B73}" destId="{84CCCD94-4F06-4C28-9C44-1DBE9DEB60A4}" srcOrd="0" destOrd="0" presId="urn:microsoft.com/office/officeart/2005/8/layout/bProcess4"/>
    <dgm:cxn modelId="{0292251F-E1C9-49FB-97D4-25985A0CA40C}" type="presParOf" srcId="{DB2E562A-E708-482C-933F-1048848ADFCF}" destId="{720DEC56-8111-4A08-8376-397267AA6559}" srcOrd="0" destOrd="0" presId="urn:microsoft.com/office/officeart/2005/8/layout/bProcess4"/>
    <dgm:cxn modelId="{EF4A0DF3-89CD-44DC-8812-8F797F3DB376}" type="presParOf" srcId="{720DEC56-8111-4A08-8376-397267AA6559}" destId="{B85E7645-59B9-4B9E-990B-819D2BABA508}" srcOrd="0" destOrd="0" presId="urn:microsoft.com/office/officeart/2005/8/layout/bProcess4"/>
    <dgm:cxn modelId="{4303405B-A39A-4F4A-904F-49FB5A4BF838}" type="presParOf" srcId="{720DEC56-8111-4A08-8376-397267AA6559}" destId="{ED63AC5C-4DCB-456A-940B-71446A6E5EC0}" srcOrd="1" destOrd="0" presId="urn:microsoft.com/office/officeart/2005/8/layout/bProcess4"/>
    <dgm:cxn modelId="{831AFAD7-30D3-4641-A4B8-9FA7DF83A923}" type="presParOf" srcId="{DB2E562A-E708-482C-933F-1048848ADFCF}" destId="{428A6EC4-E6F1-43F9-92CA-FD5CE2DB9BC2}" srcOrd="1" destOrd="0" presId="urn:microsoft.com/office/officeart/2005/8/layout/bProcess4"/>
    <dgm:cxn modelId="{9E84D600-0C7F-40E8-A9C2-EF98A0E6932D}" type="presParOf" srcId="{DB2E562A-E708-482C-933F-1048848ADFCF}" destId="{0CA9875F-94F6-4CFF-9911-17833FB9F7C1}" srcOrd="2" destOrd="0" presId="urn:microsoft.com/office/officeart/2005/8/layout/bProcess4"/>
    <dgm:cxn modelId="{C77B27DC-4E14-4DD9-B225-97ED64A776DC}" type="presParOf" srcId="{0CA9875F-94F6-4CFF-9911-17833FB9F7C1}" destId="{EE355F74-A3F2-41FF-B1FC-8561206DE34D}" srcOrd="0" destOrd="0" presId="urn:microsoft.com/office/officeart/2005/8/layout/bProcess4"/>
    <dgm:cxn modelId="{9B6E5052-6447-4862-B1F0-00B9D9BBF446}" type="presParOf" srcId="{0CA9875F-94F6-4CFF-9911-17833FB9F7C1}" destId="{B26D9696-420E-44CE-A63D-4416D510F0AC}" srcOrd="1" destOrd="0" presId="urn:microsoft.com/office/officeart/2005/8/layout/bProcess4"/>
    <dgm:cxn modelId="{D9FAE739-C11F-455F-8778-3ACC94BBCAFF}" type="presParOf" srcId="{DB2E562A-E708-482C-933F-1048848ADFCF}" destId="{DE47C846-1A4D-4492-BA83-399028E10F25}" srcOrd="3" destOrd="0" presId="urn:microsoft.com/office/officeart/2005/8/layout/bProcess4"/>
    <dgm:cxn modelId="{BDFA1D38-F57F-4C47-BFA5-3D29769D8687}" type="presParOf" srcId="{DB2E562A-E708-482C-933F-1048848ADFCF}" destId="{8701C660-EBB9-4F54-B885-59D85F93CE4E}" srcOrd="4" destOrd="0" presId="urn:microsoft.com/office/officeart/2005/8/layout/bProcess4"/>
    <dgm:cxn modelId="{8554F472-4621-4DF2-8412-6C21A89D122B}" type="presParOf" srcId="{8701C660-EBB9-4F54-B885-59D85F93CE4E}" destId="{8DDE9664-DB1C-4972-973E-AB0F16F56FB0}" srcOrd="0" destOrd="0" presId="urn:microsoft.com/office/officeart/2005/8/layout/bProcess4"/>
    <dgm:cxn modelId="{523F1F2B-BC13-49D7-94DF-97906760096A}" type="presParOf" srcId="{8701C660-EBB9-4F54-B885-59D85F93CE4E}" destId="{CE92F75B-D3B6-4450-A684-B344796E87A6}" srcOrd="1" destOrd="0" presId="urn:microsoft.com/office/officeart/2005/8/layout/bProcess4"/>
    <dgm:cxn modelId="{8B0CDE05-A99B-4AF2-97CB-3F1A13B41FDE}" type="presParOf" srcId="{DB2E562A-E708-482C-933F-1048848ADFCF}" destId="{1D4931A7-1AE2-483D-895D-DB5723AC6CD2}" srcOrd="5" destOrd="0" presId="urn:microsoft.com/office/officeart/2005/8/layout/bProcess4"/>
    <dgm:cxn modelId="{66FCCB62-E0AC-4F0E-BC28-8BE39627D371}" type="presParOf" srcId="{DB2E562A-E708-482C-933F-1048848ADFCF}" destId="{3653445B-5737-4908-8CDD-8172794DAAFA}" srcOrd="6" destOrd="0" presId="urn:microsoft.com/office/officeart/2005/8/layout/bProcess4"/>
    <dgm:cxn modelId="{D7DAFDDA-075C-4A30-AB73-A785C64B1519}" type="presParOf" srcId="{3653445B-5737-4908-8CDD-8172794DAAFA}" destId="{45214CFE-5D48-4140-9E71-E06C044B9BC9}" srcOrd="0" destOrd="0" presId="urn:microsoft.com/office/officeart/2005/8/layout/bProcess4"/>
    <dgm:cxn modelId="{182DAC10-916C-4380-97AC-3916CE138F51}" type="presParOf" srcId="{3653445B-5737-4908-8CDD-8172794DAAFA}" destId="{2FA5AB41-63E4-4EDD-A716-A1341B6B3D57}" srcOrd="1" destOrd="0" presId="urn:microsoft.com/office/officeart/2005/8/layout/bProcess4"/>
    <dgm:cxn modelId="{4C3F737A-F1D8-4088-A578-250D1B692D5B}" type="presParOf" srcId="{DB2E562A-E708-482C-933F-1048848ADFCF}" destId="{84CCCD94-4F06-4C28-9C44-1DBE9DEB60A4}" srcOrd="7" destOrd="0" presId="urn:microsoft.com/office/officeart/2005/8/layout/bProcess4"/>
    <dgm:cxn modelId="{4BD8E424-46A8-43F8-A655-CC3703D5B29F}" type="presParOf" srcId="{DB2E562A-E708-482C-933F-1048848ADFCF}" destId="{3835A3B5-1208-4CBC-86EF-2558B8CE3E09}" srcOrd="8" destOrd="0" presId="urn:microsoft.com/office/officeart/2005/8/layout/bProcess4"/>
    <dgm:cxn modelId="{7D975A5A-42C6-4902-A7F8-F989506B279C}" type="presParOf" srcId="{3835A3B5-1208-4CBC-86EF-2558B8CE3E09}" destId="{E03296CA-1669-4714-BE85-67A5E38CA847}" srcOrd="0" destOrd="0" presId="urn:microsoft.com/office/officeart/2005/8/layout/bProcess4"/>
    <dgm:cxn modelId="{F3DE0628-9A34-4D98-8B09-B3384899CFCE}" type="presParOf" srcId="{3835A3B5-1208-4CBC-86EF-2558B8CE3E09}" destId="{8966EFB2-E427-4870-9388-F10F24445EEF}" srcOrd="1" destOrd="0" presId="urn:microsoft.com/office/officeart/2005/8/layout/bProcess4"/>
    <dgm:cxn modelId="{97D5C695-486E-4DAD-9E65-FDC29F803210}" type="presParOf" srcId="{DB2E562A-E708-482C-933F-1048848ADFCF}" destId="{5EC2E3CF-A1F3-415F-9127-7709519795AC}" srcOrd="9" destOrd="0" presId="urn:microsoft.com/office/officeart/2005/8/layout/bProcess4"/>
    <dgm:cxn modelId="{EC3DDF37-7708-4F73-9E56-5BE3DFF40017}" type="presParOf" srcId="{DB2E562A-E708-482C-933F-1048848ADFCF}" destId="{DF2E8BF7-361E-49A7-9825-6C2D567A0BFA}" srcOrd="10" destOrd="0" presId="urn:microsoft.com/office/officeart/2005/8/layout/bProcess4"/>
    <dgm:cxn modelId="{1A4873F7-EA1B-4794-B0AF-A759284FDAB7}" type="presParOf" srcId="{DF2E8BF7-361E-49A7-9825-6C2D567A0BFA}" destId="{8A9532C1-BAF9-4166-BE4A-1164A826F2F6}" srcOrd="0" destOrd="0" presId="urn:microsoft.com/office/officeart/2005/8/layout/bProcess4"/>
    <dgm:cxn modelId="{9D51678A-AF45-4F22-9517-2F1BDDB031F8}" type="presParOf" srcId="{DF2E8BF7-361E-49A7-9825-6C2D567A0BFA}" destId="{7788A708-8469-40B5-9432-9B8F8E8A4D25}" srcOrd="1" destOrd="0" presId="urn:microsoft.com/office/officeart/2005/8/layout/bProcess4"/>
    <dgm:cxn modelId="{431399CD-57FE-4DE9-89B4-2E6FDD95F705}" type="presParOf" srcId="{DB2E562A-E708-482C-933F-1048848ADFCF}" destId="{9A56F571-0F1E-4802-9247-8E34FABB2818}" srcOrd="11" destOrd="0" presId="urn:microsoft.com/office/officeart/2005/8/layout/bProcess4"/>
    <dgm:cxn modelId="{F7A87366-5677-4C36-835E-990D4A9E842A}" type="presParOf" srcId="{DB2E562A-E708-482C-933F-1048848ADFCF}" destId="{A68F243D-D722-48CD-B97C-0CC8075011C6}" srcOrd="12" destOrd="0" presId="urn:microsoft.com/office/officeart/2005/8/layout/bProcess4"/>
    <dgm:cxn modelId="{9CD33939-B728-4EB3-88FF-FA15C2A69562}" type="presParOf" srcId="{A68F243D-D722-48CD-B97C-0CC8075011C6}" destId="{7E9D30BB-E0BF-49CF-B28A-652EF0313846}" srcOrd="0" destOrd="0" presId="urn:microsoft.com/office/officeart/2005/8/layout/bProcess4"/>
    <dgm:cxn modelId="{45AADEF1-3738-409A-A833-023BCFAD0266}" type="presParOf" srcId="{A68F243D-D722-48CD-B97C-0CC8075011C6}" destId="{2DAF4134-D21C-4972-8357-93179BDC4945}" srcOrd="1" destOrd="0" presId="urn:microsoft.com/office/officeart/2005/8/layout/bProcess4"/>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F734A9-6C1E-4194-BD52-75FCBE6D26A4}" type="doc">
      <dgm:prSet loTypeId="urn:microsoft.com/office/officeart/2005/8/layout/vProcess5" loCatId="process" qsTypeId="urn:microsoft.com/office/officeart/2005/8/quickstyle/3d2" qsCatId="3D" csTypeId="urn:microsoft.com/office/officeart/2005/8/colors/colorful1" csCatId="colorful" phldr="1"/>
      <dgm:spPr/>
      <dgm:t>
        <a:bodyPr/>
        <a:lstStyle/>
        <a:p>
          <a:endParaRPr lang="es-PE"/>
        </a:p>
      </dgm:t>
    </dgm:pt>
    <dgm:pt modelId="{7008224A-8EE6-4C4F-9D49-301A3C65F5E4}">
      <dgm:prSet phldrT="[Texto]"/>
      <dgm:spPr/>
      <dgm:t>
        <a:bodyPr/>
        <a:lstStyle/>
        <a:p>
          <a:r>
            <a:rPr lang="es-ES" dirty="0"/>
            <a:t>En conclusión la guía de trabajo que presenta Crystal Clear es altamente recomendable para equipos pequeños. Da flexibilidad y prioriza la parte humana (como todas las Metodologías Agiles), apuntando a lograr eficiencia, habitabilidad y confianza en los miembros del equipo.</a:t>
          </a:r>
          <a:endParaRPr lang="es-PE" dirty="0"/>
        </a:p>
      </dgm:t>
    </dgm:pt>
    <dgm:pt modelId="{E24CEB88-6557-4A02-9115-A19FE8A3700D}" type="parTrans" cxnId="{2C3667ED-B017-416B-A726-096C3E8B5CD5}">
      <dgm:prSet/>
      <dgm:spPr/>
      <dgm:t>
        <a:bodyPr/>
        <a:lstStyle/>
        <a:p>
          <a:endParaRPr lang="es-PE"/>
        </a:p>
      </dgm:t>
    </dgm:pt>
    <dgm:pt modelId="{E3365F64-1C88-4ABC-9E61-AED0BCC237CE}" type="sibTrans" cxnId="{2C3667ED-B017-416B-A726-096C3E8B5CD5}">
      <dgm:prSet/>
      <dgm:spPr/>
      <dgm:t>
        <a:bodyPr/>
        <a:lstStyle/>
        <a:p>
          <a:endParaRPr lang="es-PE"/>
        </a:p>
      </dgm:t>
    </dgm:pt>
    <dgm:pt modelId="{DCC47131-A76C-4D4F-9607-C8D6A1276991}">
      <dgm:prSet phldrT="[Texto]"/>
      <dgm:spPr/>
      <dgm:t>
        <a:bodyPr/>
        <a:lstStyle/>
        <a:p>
          <a:r>
            <a:rPr lang="es-ES" dirty="0"/>
            <a:t>Presta especial importancia a la ubicación física del grupo, donde la comunicación cumple el principal rol. La entrega frecuente de código confiable y &amp;quot;funcionando&amp;quot; mantiene el foco y evita distracciones.</a:t>
          </a:r>
          <a:endParaRPr lang="es-PE" dirty="0"/>
        </a:p>
      </dgm:t>
    </dgm:pt>
    <dgm:pt modelId="{9D3BD747-6D71-430C-8396-63BA3854BAD7}" type="parTrans" cxnId="{0B51C29D-7315-4207-B39C-3C01473C6A42}">
      <dgm:prSet/>
      <dgm:spPr/>
      <dgm:t>
        <a:bodyPr/>
        <a:lstStyle/>
        <a:p>
          <a:endParaRPr lang="es-PE"/>
        </a:p>
      </dgm:t>
    </dgm:pt>
    <dgm:pt modelId="{E16B87B0-23FA-4FA0-AA11-D889CE2657B6}" type="sibTrans" cxnId="{0B51C29D-7315-4207-B39C-3C01473C6A42}">
      <dgm:prSet/>
      <dgm:spPr/>
      <dgm:t>
        <a:bodyPr/>
        <a:lstStyle/>
        <a:p>
          <a:endParaRPr lang="es-PE"/>
        </a:p>
      </dgm:t>
    </dgm:pt>
    <dgm:pt modelId="{D6D56155-BC24-4358-AC15-DDB37C5D7D6C}">
      <dgm:prSet phldrT="[Texto]"/>
      <dgm:spPr/>
      <dgm:t>
        <a:bodyPr/>
        <a:lstStyle/>
        <a:p>
          <a:r>
            <a:rPr lang="es-ES" dirty="0"/>
            <a:t>El equipo es el que elige qué técnicas aplicar según lo que consideren apropiado en cada proyecto.</a:t>
          </a:r>
          <a:endParaRPr lang="es-PE" dirty="0"/>
        </a:p>
      </dgm:t>
    </dgm:pt>
    <dgm:pt modelId="{7F8DA966-2978-48BE-9CB8-8F6E907533AD}" type="parTrans" cxnId="{3E4D7E10-1062-4399-B225-52B7FFB8DDF1}">
      <dgm:prSet/>
      <dgm:spPr/>
      <dgm:t>
        <a:bodyPr/>
        <a:lstStyle/>
        <a:p>
          <a:endParaRPr lang="es-PE"/>
        </a:p>
      </dgm:t>
    </dgm:pt>
    <dgm:pt modelId="{BF1176B7-D8FF-4469-B57B-689C785C92D8}" type="sibTrans" cxnId="{3E4D7E10-1062-4399-B225-52B7FFB8DDF1}">
      <dgm:prSet/>
      <dgm:spPr/>
      <dgm:t>
        <a:bodyPr/>
        <a:lstStyle/>
        <a:p>
          <a:endParaRPr lang="es-PE"/>
        </a:p>
      </dgm:t>
    </dgm:pt>
    <dgm:pt modelId="{9201C8B6-94E9-4352-BBEB-B327480FF202}" type="pres">
      <dgm:prSet presAssocID="{B6F734A9-6C1E-4194-BD52-75FCBE6D26A4}" presName="outerComposite" presStyleCnt="0">
        <dgm:presLayoutVars>
          <dgm:chMax val="5"/>
          <dgm:dir/>
          <dgm:resizeHandles val="exact"/>
        </dgm:presLayoutVars>
      </dgm:prSet>
      <dgm:spPr/>
    </dgm:pt>
    <dgm:pt modelId="{6E160D20-2D54-43A0-90F9-83921FCE4EF9}" type="pres">
      <dgm:prSet presAssocID="{B6F734A9-6C1E-4194-BD52-75FCBE6D26A4}" presName="dummyMaxCanvas" presStyleCnt="0">
        <dgm:presLayoutVars/>
      </dgm:prSet>
      <dgm:spPr/>
    </dgm:pt>
    <dgm:pt modelId="{259D11CB-07A6-4B55-B2D9-B28694EF0AC5}" type="pres">
      <dgm:prSet presAssocID="{B6F734A9-6C1E-4194-BD52-75FCBE6D26A4}" presName="ThreeNodes_1" presStyleLbl="node1" presStyleIdx="0" presStyleCnt="3" custLinFactNeighborY="4186">
        <dgm:presLayoutVars>
          <dgm:bulletEnabled val="1"/>
        </dgm:presLayoutVars>
      </dgm:prSet>
      <dgm:spPr/>
    </dgm:pt>
    <dgm:pt modelId="{82476574-4A77-47A2-AB46-7343B1DB7F71}" type="pres">
      <dgm:prSet presAssocID="{B6F734A9-6C1E-4194-BD52-75FCBE6D26A4}" presName="ThreeNodes_2" presStyleLbl="node1" presStyleIdx="1" presStyleCnt="3" custLinFactNeighborX="0" custLinFactNeighborY="0">
        <dgm:presLayoutVars>
          <dgm:bulletEnabled val="1"/>
        </dgm:presLayoutVars>
      </dgm:prSet>
      <dgm:spPr/>
    </dgm:pt>
    <dgm:pt modelId="{F50B2320-B818-45AF-99D9-49B2E1077A54}" type="pres">
      <dgm:prSet presAssocID="{B6F734A9-6C1E-4194-BD52-75FCBE6D26A4}" presName="ThreeNodes_3" presStyleLbl="node1" presStyleIdx="2" presStyleCnt="3">
        <dgm:presLayoutVars>
          <dgm:bulletEnabled val="1"/>
        </dgm:presLayoutVars>
      </dgm:prSet>
      <dgm:spPr/>
    </dgm:pt>
    <dgm:pt modelId="{B2BB7DD5-E944-4154-93C3-E9CA2371E052}" type="pres">
      <dgm:prSet presAssocID="{B6F734A9-6C1E-4194-BD52-75FCBE6D26A4}" presName="ThreeConn_1-2" presStyleLbl="fgAccFollowNode1" presStyleIdx="0" presStyleCnt="2">
        <dgm:presLayoutVars>
          <dgm:bulletEnabled val="1"/>
        </dgm:presLayoutVars>
      </dgm:prSet>
      <dgm:spPr/>
    </dgm:pt>
    <dgm:pt modelId="{101D8E91-2ECF-4C97-9237-C6D8BBD98A6A}" type="pres">
      <dgm:prSet presAssocID="{B6F734A9-6C1E-4194-BD52-75FCBE6D26A4}" presName="ThreeConn_2-3" presStyleLbl="fgAccFollowNode1" presStyleIdx="1" presStyleCnt="2">
        <dgm:presLayoutVars>
          <dgm:bulletEnabled val="1"/>
        </dgm:presLayoutVars>
      </dgm:prSet>
      <dgm:spPr/>
    </dgm:pt>
    <dgm:pt modelId="{2EAACE1A-54AA-4251-A936-B6790034D29F}" type="pres">
      <dgm:prSet presAssocID="{B6F734A9-6C1E-4194-BD52-75FCBE6D26A4}" presName="ThreeNodes_1_text" presStyleLbl="node1" presStyleIdx="2" presStyleCnt="3">
        <dgm:presLayoutVars>
          <dgm:bulletEnabled val="1"/>
        </dgm:presLayoutVars>
      </dgm:prSet>
      <dgm:spPr/>
    </dgm:pt>
    <dgm:pt modelId="{EC289812-2B8F-4DD1-B3A4-D3333F7B70C7}" type="pres">
      <dgm:prSet presAssocID="{B6F734A9-6C1E-4194-BD52-75FCBE6D26A4}" presName="ThreeNodes_2_text" presStyleLbl="node1" presStyleIdx="2" presStyleCnt="3">
        <dgm:presLayoutVars>
          <dgm:bulletEnabled val="1"/>
        </dgm:presLayoutVars>
      </dgm:prSet>
      <dgm:spPr/>
    </dgm:pt>
    <dgm:pt modelId="{1B46F425-5502-4DE7-91F0-9AD86F0B9EE4}" type="pres">
      <dgm:prSet presAssocID="{B6F734A9-6C1E-4194-BD52-75FCBE6D26A4}" presName="ThreeNodes_3_text" presStyleLbl="node1" presStyleIdx="2" presStyleCnt="3">
        <dgm:presLayoutVars>
          <dgm:bulletEnabled val="1"/>
        </dgm:presLayoutVars>
      </dgm:prSet>
      <dgm:spPr/>
    </dgm:pt>
  </dgm:ptLst>
  <dgm:cxnLst>
    <dgm:cxn modelId="{3E4D7E10-1062-4399-B225-52B7FFB8DDF1}" srcId="{B6F734A9-6C1E-4194-BD52-75FCBE6D26A4}" destId="{D6D56155-BC24-4358-AC15-DDB37C5D7D6C}" srcOrd="2" destOrd="0" parTransId="{7F8DA966-2978-48BE-9CB8-8F6E907533AD}" sibTransId="{BF1176B7-D8FF-4469-B57B-689C785C92D8}"/>
    <dgm:cxn modelId="{6AFEBC16-B220-4AA8-AF63-D7DEC742A72C}" type="presOf" srcId="{DCC47131-A76C-4D4F-9607-C8D6A1276991}" destId="{82476574-4A77-47A2-AB46-7343B1DB7F71}" srcOrd="0" destOrd="0" presId="urn:microsoft.com/office/officeart/2005/8/layout/vProcess5"/>
    <dgm:cxn modelId="{D35CAC18-524D-4D92-9944-07C1854D6BBF}" type="presOf" srcId="{E16B87B0-23FA-4FA0-AA11-D889CE2657B6}" destId="{101D8E91-2ECF-4C97-9237-C6D8BBD98A6A}" srcOrd="0" destOrd="0" presId="urn:microsoft.com/office/officeart/2005/8/layout/vProcess5"/>
    <dgm:cxn modelId="{21EDCE1A-1FEF-4CBD-BD1D-FB5AAA54678E}" type="presOf" srcId="{E3365F64-1C88-4ABC-9E61-AED0BCC237CE}" destId="{B2BB7DD5-E944-4154-93C3-E9CA2371E052}" srcOrd="0" destOrd="0" presId="urn:microsoft.com/office/officeart/2005/8/layout/vProcess5"/>
    <dgm:cxn modelId="{8ECF4329-01FB-4DDE-99F7-4AFDA009928C}" type="presOf" srcId="{B6F734A9-6C1E-4194-BD52-75FCBE6D26A4}" destId="{9201C8B6-94E9-4352-BBEB-B327480FF202}" srcOrd="0" destOrd="0" presId="urn:microsoft.com/office/officeart/2005/8/layout/vProcess5"/>
    <dgm:cxn modelId="{5863802C-0D69-41BA-8ECD-E32BA7C2157E}" type="presOf" srcId="{D6D56155-BC24-4358-AC15-DDB37C5D7D6C}" destId="{F50B2320-B818-45AF-99D9-49B2E1077A54}" srcOrd="0" destOrd="0" presId="urn:microsoft.com/office/officeart/2005/8/layout/vProcess5"/>
    <dgm:cxn modelId="{0298FF44-7361-4CCF-9D03-530B4C4FAD81}" type="presOf" srcId="{7008224A-8EE6-4C4F-9D49-301A3C65F5E4}" destId="{2EAACE1A-54AA-4251-A936-B6790034D29F}" srcOrd="1" destOrd="0" presId="urn:microsoft.com/office/officeart/2005/8/layout/vProcess5"/>
    <dgm:cxn modelId="{0B51C29D-7315-4207-B39C-3C01473C6A42}" srcId="{B6F734A9-6C1E-4194-BD52-75FCBE6D26A4}" destId="{DCC47131-A76C-4D4F-9607-C8D6A1276991}" srcOrd="1" destOrd="0" parTransId="{9D3BD747-6D71-430C-8396-63BA3854BAD7}" sibTransId="{E16B87B0-23FA-4FA0-AA11-D889CE2657B6}"/>
    <dgm:cxn modelId="{243FFFDB-339D-4872-A4E4-EA0E0AF4DF00}" type="presOf" srcId="{7008224A-8EE6-4C4F-9D49-301A3C65F5E4}" destId="{259D11CB-07A6-4B55-B2D9-B28694EF0AC5}" srcOrd="0" destOrd="0" presId="urn:microsoft.com/office/officeart/2005/8/layout/vProcess5"/>
    <dgm:cxn modelId="{E06632DE-1DB1-48E2-95A1-237C3647C4A8}" type="presOf" srcId="{D6D56155-BC24-4358-AC15-DDB37C5D7D6C}" destId="{1B46F425-5502-4DE7-91F0-9AD86F0B9EE4}" srcOrd="1" destOrd="0" presId="urn:microsoft.com/office/officeart/2005/8/layout/vProcess5"/>
    <dgm:cxn modelId="{C3F0F0E8-80A7-455F-97F6-0D9757AC118D}" type="presOf" srcId="{DCC47131-A76C-4D4F-9607-C8D6A1276991}" destId="{EC289812-2B8F-4DD1-B3A4-D3333F7B70C7}" srcOrd="1" destOrd="0" presId="urn:microsoft.com/office/officeart/2005/8/layout/vProcess5"/>
    <dgm:cxn modelId="{2C3667ED-B017-416B-A726-096C3E8B5CD5}" srcId="{B6F734A9-6C1E-4194-BD52-75FCBE6D26A4}" destId="{7008224A-8EE6-4C4F-9D49-301A3C65F5E4}" srcOrd="0" destOrd="0" parTransId="{E24CEB88-6557-4A02-9115-A19FE8A3700D}" sibTransId="{E3365F64-1C88-4ABC-9E61-AED0BCC237CE}"/>
    <dgm:cxn modelId="{A2E6F72D-84A1-4DE3-860C-FF00735972AB}" type="presParOf" srcId="{9201C8B6-94E9-4352-BBEB-B327480FF202}" destId="{6E160D20-2D54-43A0-90F9-83921FCE4EF9}" srcOrd="0" destOrd="0" presId="urn:microsoft.com/office/officeart/2005/8/layout/vProcess5"/>
    <dgm:cxn modelId="{E3EB4E64-9250-4697-935B-6C25287036A4}" type="presParOf" srcId="{9201C8B6-94E9-4352-BBEB-B327480FF202}" destId="{259D11CB-07A6-4B55-B2D9-B28694EF0AC5}" srcOrd="1" destOrd="0" presId="urn:microsoft.com/office/officeart/2005/8/layout/vProcess5"/>
    <dgm:cxn modelId="{52194459-EB3A-48A0-B54E-18DBF5C7F668}" type="presParOf" srcId="{9201C8B6-94E9-4352-BBEB-B327480FF202}" destId="{82476574-4A77-47A2-AB46-7343B1DB7F71}" srcOrd="2" destOrd="0" presId="urn:microsoft.com/office/officeart/2005/8/layout/vProcess5"/>
    <dgm:cxn modelId="{78C722F3-3198-4FCC-B0D6-9410C82E420D}" type="presParOf" srcId="{9201C8B6-94E9-4352-BBEB-B327480FF202}" destId="{F50B2320-B818-45AF-99D9-49B2E1077A54}" srcOrd="3" destOrd="0" presId="urn:microsoft.com/office/officeart/2005/8/layout/vProcess5"/>
    <dgm:cxn modelId="{4E5BFBFB-38E0-4DF5-B04C-69C143547CB5}" type="presParOf" srcId="{9201C8B6-94E9-4352-BBEB-B327480FF202}" destId="{B2BB7DD5-E944-4154-93C3-E9CA2371E052}" srcOrd="4" destOrd="0" presId="urn:microsoft.com/office/officeart/2005/8/layout/vProcess5"/>
    <dgm:cxn modelId="{6AFABFF7-A663-4800-AB5D-3AB074C96971}" type="presParOf" srcId="{9201C8B6-94E9-4352-BBEB-B327480FF202}" destId="{101D8E91-2ECF-4C97-9237-C6D8BBD98A6A}" srcOrd="5" destOrd="0" presId="urn:microsoft.com/office/officeart/2005/8/layout/vProcess5"/>
    <dgm:cxn modelId="{DB9FD093-E513-4449-9E09-275539F960FB}" type="presParOf" srcId="{9201C8B6-94E9-4352-BBEB-B327480FF202}" destId="{2EAACE1A-54AA-4251-A936-B6790034D29F}" srcOrd="6" destOrd="0" presId="urn:microsoft.com/office/officeart/2005/8/layout/vProcess5"/>
    <dgm:cxn modelId="{60C6BF71-EC9C-48BF-AE5C-40EFBF2E62D4}" type="presParOf" srcId="{9201C8B6-94E9-4352-BBEB-B327480FF202}" destId="{EC289812-2B8F-4DD1-B3A4-D3333F7B70C7}" srcOrd="7" destOrd="0" presId="urn:microsoft.com/office/officeart/2005/8/layout/vProcess5"/>
    <dgm:cxn modelId="{898E34FF-2DC6-4437-A324-742B44475D05}" type="presParOf" srcId="{9201C8B6-94E9-4352-BBEB-B327480FF202}" destId="{1B46F425-5502-4DE7-91F0-9AD86F0B9EE4}" srcOrd="8" destOrd="0" presId="urn:microsoft.com/office/officeart/2005/8/layout/vProcess5"/>
  </dgm:cxnLst>
  <dgm:bg/>
  <dgm:whole/>
  <dgm:extLst>
    <a:ext uri="http://schemas.microsoft.com/office/drawing/2008/diagram">
      <dsp:dataModelExt xmlns:dsp="http://schemas.microsoft.com/office/drawing/2008/diagram" relId="rId3"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3733F-C734-40DD-9DA3-18C5C3D24610}">
      <dsp:nvSpPr>
        <dsp:cNvPr id="0" name=""/>
        <dsp:cNvSpPr/>
      </dsp:nvSpPr>
      <dsp:spPr>
        <a:xfrm rot="5400000">
          <a:off x="674195" y="1034986"/>
          <a:ext cx="1613104" cy="194884"/>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A84BA2-F156-4228-B673-383A086AB379}">
      <dsp:nvSpPr>
        <dsp:cNvPr id="0" name=""/>
        <dsp:cNvSpPr/>
      </dsp:nvSpPr>
      <dsp:spPr>
        <a:xfrm>
          <a:off x="1042204" y="961"/>
          <a:ext cx="2165384" cy="12992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Catalogo simple </a:t>
          </a:r>
          <a:endParaRPr lang="es-PE" sz="2400" kern="1200" dirty="0"/>
        </a:p>
      </dsp:txBody>
      <dsp:txXfrm>
        <a:off x="1080257" y="39014"/>
        <a:ext cx="2089278" cy="1223124"/>
      </dsp:txXfrm>
    </dsp:sp>
    <dsp:sp modelId="{DC322D72-D8E2-41F9-AF0D-EA2EEBD2E8E4}">
      <dsp:nvSpPr>
        <dsp:cNvPr id="0" name=""/>
        <dsp:cNvSpPr/>
      </dsp:nvSpPr>
      <dsp:spPr>
        <a:xfrm rot="5400000">
          <a:off x="674195" y="2659024"/>
          <a:ext cx="1613104" cy="194884"/>
        </a:xfrm>
        <a:prstGeom prst="rect">
          <a:avLst/>
        </a:prstGeom>
        <a:solidFill>
          <a:schemeClr val="accent5">
            <a:hueOff val="5028257"/>
            <a:satOff val="123"/>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BA5B7B-F08B-4B6C-8D71-E9C9FB6A0ED0}">
      <dsp:nvSpPr>
        <dsp:cNvPr id="0" name=""/>
        <dsp:cNvSpPr/>
      </dsp:nvSpPr>
      <dsp:spPr>
        <a:xfrm>
          <a:off x="1042204" y="1625000"/>
          <a:ext cx="2165384" cy="1299230"/>
        </a:xfrm>
        <a:prstGeom prst="roundRect">
          <a:avLst>
            <a:gd name="adj" fmla="val 10000"/>
          </a:avLst>
        </a:prstGeom>
        <a:solidFill>
          <a:schemeClr val="accent5">
            <a:hueOff val="4022605"/>
            <a:satOff val="99"/>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Caso de uso</a:t>
          </a:r>
          <a:endParaRPr lang="es-PE" sz="2400" kern="1200" dirty="0"/>
        </a:p>
      </dsp:txBody>
      <dsp:txXfrm>
        <a:off x="1080257" y="1663053"/>
        <a:ext cx="2089278" cy="1223124"/>
      </dsp:txXfrm>
    </dsp:sp>
    <dsp:sp modelId="{656650D8-0C03-458B-BF04-F3576B87DBD2}">
      <dsp:nvSpPr>
        <dsp:cNvPr id="0" name=""/>
        <dsp:cNvSpPr/>
      </dsp:nvSpPr>
      <dsp:spPr>
        <a:xfrm>
          <a:off x="1486214" y="3471043"/>
          <a:ext cx="2869027" cy="194884"/>
        </a:xfrm>
        <a:prstGeom prst="rect">
          <a:avLst/>
        </a:prstGeom>
        <a:solidFill>
          <a:schemeClr val="accent5">
            <a:hueOff val="10056513"/>
            <a:satOff val="247"/>
            <a:lumOff val="-35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EBC5C4-DA35-466B-BF46-6FCDECF29184}">
      <dsp:nvSpPr>
        <dsp:cNvPr id="0" name=""/>
        <dsp:cNvSpPr/>
      </dsp:nvSpPr>
      <dsp:spPr>
        <a:xfrm>
          <a:off x="1042204" y="3249038"/>
          <a:ext cx="2165384" cy="1299230"/>
        </a:xfrm>
        <a:prstGeom prst="roundRect">
          <a:avLst>
            <a:gd name="adj" fmla="val 10000"/>
          </a:avLst>
        </a:prstGeom>
        <a:solidFill>
          <a:schemeClr val="accent5">
            <a:hueOff val="8045210"/>
            <a:satOff val="197"/>
            <a:lumOff val="-2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Requisito de diseño funcional</a:t>
          </a:r>
          <a:endParaRPr lang="es-PE" sz="2400" kern="1200" dirty="0"/>
        </a:p>
      </dsp:txBody>
      <dsp:txXfrm>
        <a:off x="1080257" y="3287091"/>
        <a:ext cx="2089278" cy="1223124"/>
      </dsp:txXfrm>
    </dsp:sp>
    <dsp:sp modelId="{BC7DC1D9-E6AC-4F99-91A4-374D8B80EF41}">
      <dsp:nvSpPr>
        <dsp:cNvPr id="0" name=""/>
        <dsp:cNvSpPr/>
      </dsp:nvSpPr>
      <dsp:spPr>
        <a:xfrm rot="16200000">
          <a:off x="3554157" y="2659024"/>
          <a:ext cx="1613104" cy="194884"/>
        </a:xfrm>
        <a:prstGeom prst="rect">
          <a:avLst/>
        </a:prstGeom>
        <a:solidFill>
          <a:schemeClr val="accent5">
            <a:hueOff val="15084770"/>
            <a:satOff val="370"/>
            <a:lumOff val="-52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23CF94-04C8-4408-8152-FAFB89051BF3}">
      <dsp:nvSpPr>
        <dsp:cNvPr id="0" name=""/>
        <dsp:cNvSpPr/>
      </dsp:nvSpPr>
      <dsp:spPr>
        <a:xfrm>
          <a:off x="3922165" y="3249038"/>
          <a:ext cx="2165384" cy="1299230"/>
        </a:xfrm>
        <a:prstGeom prst="roundRect">
          <a:avLst>
            <a:gd name="adj" fmla="val 10000"/>
          </a:avLst>
        </a:prstGeom>
        <a:solidFill>
          <a:schemeClr val="accent5">
            <a:hueOff val="12067816"/>
            <a:satOff val="296"/>
            <a:lumOff val="-4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Diseño de interfaz usuario</a:t>
          </a:r>
          <a:endParaRPr lang="es-PE" sz="2400" kern="1200" dirty="0"/>
        </a:p>
      </dsp:txBody>
      <dsp:txXfrm>
        <a:off x="3960218" y="3287091"/>
        <a:ext cx="2089278" cy="1223124"/>
      </dsp:txXfrm>
    </dsp:sp>
    <dsp:sp modelId="{C5DBA1D6-FA57-48D0-9090-D4E30068AFAD}">
      <dsp:nvSpPr>
        <dsp:cNvPr id="0" name=""/>
        <dsp:cNvSpPr/>
      </dsp:nvSpPr>
      <dsp:spPr>
        <a:xfrm rot="16200000">
          <a:off x="3554157" y="1034986"/>
          <a:ext cx="1613104" cy="194884"/>
        </a:xfrm>
        <a:prstGeom prst="rect">
          <a:avLst/>
        </a:prstGeom>
        <a:solidFill>
          <a:schemeClr val="accent5">
            <a:hueOff val="20113026"/>
            <a:satOff val="493"/>
            <a:lumOff val="-70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0B8630-0388-4900-8363-6A6A324DAC9F}">
      <dsp:nvSpPr>
        <dsp:cNvPr id="0" name=""/>
        <dsp:cNvSpPr/>
      </dsp:nvSpPr>
      <dsp:spPr>
        <a:xfrm>
          <a:off x="3922165" y="1625000"/>
          <a:ext cx="2165384" cy="1299230"/>
        </a:xfrm>
        <a:prstGeom prst="roundRect">
          <a:avLst>
            <a:gd name="adj" fmla="val 10000"/>
          </a:avLst>
        </a:prstGeom>
        <a:solidFill>
          <a:schemeClr val="accent5">
            <a:hueOff val="16090421"/>
            <a:satOff val="394"/>
            <a:lumOff val="-56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Prueba de casos</a:t>
          </a:r>
          <a:endParaRPr lang="es-PE" sz="2400" kern="1200" dirty="0"/>
        </a:p>
      </dsp:txBody>
      <dsp:txXfrm>
        <a:off x="3960218" y="1663053"/>
        <a:ext cx="2089278" cy="1223124"/>
      </dsp:txXfrm>
    </dsp:sp>
    <dsp:sp modelId="{57FCA4C7-03A7-4E46-89A8-137012CD7BEA}">
      <dsp:nvSpPr>
        <dsp:cNvPr id="0" name=""/>
        <dsp:cNvSpPr/>
      </dsp:nvSpPr>
      <dsp:spPr>
        <a:xfrm>
          <a:off x="3922165" y="961"/>
          <a:ext cx="2165384" cy="1299230"/>
        </a:xfrm>
        <a:prstGeom prst="roundRect">
          <a:avLst>
            <a:gd name="adj" fmla="val 10000"/>
          </a:avLst>
        </a:prstGeom>
        <a:solidFill>
          <a:schemeClr val="accent5">
            <a:hueOff val="20113026"/>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Arquitectura</a:t>
          </a:r>
          <a:endParaRPr lang="es-PE" sz="2400" kern="1200" dirty="0"/>
        </a:p>
      </dsp:txBody>
      <dsp:txXfrm>
        <a:off x="3960218" y="39014"/>
        <a:ext cx="2089278" cy="1223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A6EC4-E6F1-43F9-92CA-FD5CE2DB9BC2}">
      <dsp:nvSpPr>
        <dsp:cNvPr id="0" name=""/>
        <dsp:cNvSpPr/>
      </dsp:nvSpPr>
      <dsp:spPr>
        <a:xfrm rot="5391516">
          <a:off x="-377540" y="1437426"/>
          <a:ext cx="1656406" cy="199667"/>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63AC5C-4DCB-456A-940B-71446A6E5EC0}">
      <dsp:nvSpPr>
        <dsp:cNvPr id="0" name=""/>
        <dsp:cNvSpPr/>
      </dsp:nvSpPr>
      <dsp:spPr>
        <a:xfrm>
          <a:off x="0" y="377546"/>
          <a:ext cx="2218531" cy="133111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effectLst>
                <a:outerShdw blurRad="38100" dist="38100" dir="2700000" algn="tl">
                  <a:srgbClr val="000000">
                    <a:alpha val="43137"/>
                  </a:srgbClr>
                </a:outerShdw>
              </a:effectLst>
            </a:rPr>
            <a:t>Entrevistas de proyectos</a:t>
          </a:r>
          <a:endParaRPr lang="es-PE" sz="1900" kern="1200" dirty="0"/>
        </a:p>
      </dsp:txBody>
      <dsp:txXfrm>
        <a:off x="38987" y="416533"/>
        <a:ext cx="2140557" cy="1253144"/>
      </dsp:txXfrm>
    </dsp:sp>
    <dsp:sp modelId="{DE47C846-1A4D-4492-BA83-399028E10F25}">
      <dsp:nvSpPr>
        <dsp:cNvPr id="0" name=""/>
        <dsp:cNvSpPr/>
      </dsp:nvSpPr>
      <dsp:spPr>
        <a:xfrm rot="5400000">
          <a:off x="-374328" y="3102489"/>
          <a:ext cx="1654072" cy="199667"/>
        </a:xfrm>
        <a:prstGeom prst="rect">
          <a:avLst/>
        </a:prstGeom>
        <a:solidFill>
          <a:schemeClr val="accent5">
            <a:hueOff val="4022605"/>
            <a:satOff val="99"/>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6D9696-420E-44CE-A63D-4416D510F0AC}">
      <dsp:nvSpPr>
        <dsp:cNvPr id="0" name=""/>
        <dsp:cNvSpPr/>
      </dsp:nvSpPr>
      <dsp:spPr>
        <a:xfrm>
          <a:off x="4087" y="2043774"/>
          <a:ext cx="2218531" cy="1331118"/>
        </a:xfrm>
        <a:prstGeom prst="roundRect">
          <a:avLst>
            <a:gd name="adj" fmla="val 10000"/>
          </a:avLst>
        </a:prstGeom>
        <a:solidFill>
          <a:schemeClr val="accent5">
            <a:hueOff val="3352171"/>
            <a:satOff val="8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Talleres de reﬂexión</a:t>
          </a:r>
          <a:endParaRPr lang="es-PE" sz="1900" kern="1200" dirty="0"/>
        </a:p>
      </dsp:txBody>
      <dsp:txXfrm>
        <a:off x="43074" y="2082761"/>
        <a:ext cx="2140557" cy="1253144"/>
      </dsp:txXfrm>
    </dsp:sp>
    <dsp:sp modelId="{1D4931A7-1AE2-483D-895D-DB5723AC6CD2}">
      <dsp:nvSpPr>
        <dsp:cNvPr id="0" name=""/>
        <dsp:cNvSpPr/>
      </dsp:nvSpPr>
      <dsp:spPr>
        <a:xfrm>
          <a:off x="457620" y="3934438"/>
          <a:ext cx="2940820" cy="199667"/>
        </a:xfrm>
        <a:prstGeom prst="rect">
          <a:avLst/>
        </a:prstGeom>
        <a:solidFill>
          <a:schemeClr val="accent5">
            <a:hueOff val="8045210"/>
            <a:satOff val="197"/>
            <a:lumOff val="-2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92F75B-D3B6-4450-A684-B344796E87A6}">
      <dsp:nvSpPr>
        <dsp:cNvPr id="0" name=""/>
        <dsp:cNvSpPr/>
      </dsp:nvSpPr>
      <dsp:spPr>
        <a:xfrm>
          <a:off x="4087" y="3707672"/>
          <a:ext cx="2218531" cy="1331118"/>
        </a:xfrm>
        <a:prstGeom prst="roundRect">
          <a:avLst>
            <a:gd name="adj" fmla="val 10000"/>
          </a:avLst>
        </a:prstGeom>
        <a:solidFill>
          <a:schemeClr val="accent5">
            <a:hueOff val="6704342"/>
            <a:satOff val="16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Planeamiento Blitz</a:t>
          </a:r>
          <a:endParaRPr lang="es-PE" sz="1900" kern="1200" dirty="0"/>
        </a:p>
      </dsp:txBody>
      <dsp:txXfrm>
        <a:off x="43074" y="3746659"/>
        <a:ext cx="2140557" cy="1253144"/>
      </dsp:txXfrm>
    </dsp:sp>
    <dsp:sp modelId="{84CCCD94-4F06-4C28-9C44-1DBE9DEB60A4}">
      <dsp:nvSpPr>
        <dsp:cNvPr id="0" name=""/>
        <dsp:cNvSpPr/>
      </dsp:nvSpPr>
      <dsp:spPr>
        <a:xfrm rot="16225903">
          <a:off x="2562971" y="3082749"/>
          <a:ext cx="1703426" cy="199667"/>
        </a:xfrm>
        <a:prstGeom prst="rect">
          <a:avLst/>
        </a:prstGeom>
        <a:solidFill>
          <a:schemeClr val="accent5">
            <a:hueOff val="12067816"/>
            <a:satOff val="296"/>
            <a:lumOff val="-423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A5AB41-63E4-4EDD-A716-A1341B6B3D57}">
      <dsp:nvSpPr>
        <dsp:cNvPr id="0" name=""/>
        <dsp:cNvSpPr/>
      </dsp:nvSpPr>
      <dsp:spPr>
        <a:xfrm>
          <a:off x="2954734" y="3707672"/>
          <a:ext cx="2218531" cy="1331118"/>
        </a:xfrm>
        <a:prstGeom prst="roundRect">
          <a:avLst>
            <a:gd name="adj" fmla="val 10000"/>
          </a:avLst>
        </a:prstGeom>
        <a:solidFill>
          <a:schemeClr val="accent5">
            <a:hueOff val="10056513"/>
            <a:satOff val="247"/>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Miniatura de procesos</a:t>
          </a:r>
          <a:endParaRPr lang="es-PE" sz="1900" kern="1200" dirty="0"/>
        </a:p>
      </dsp:txBody>
      <dsp:txXfrm>
        <a:off x="2993721" y="3746659"/>
        <a:ext cx="2140557" cy="1253144"/>
      </dsp:txXfrm>
    </dsp:sp>
    <dsp:sp modelId="{5EC2E3CF-A1F3-415F-9127-7709519795AC}">
      <dsp:nvSpPr>
        <dsp:cNvPr id="0" name=""/>
        <dsp:cNvSpPr/>
      </dsp:nvSpPr>
      <dsp:spPr>
        <a:xfrm rot="16162097">
          <a:off x="2607339" y="1416394"/>
          <a:ext cx="1609777" cy="199667"/>
        </a:xfrm>
        <a:prstGeom prst="rect">
          <a:avLst/>
        </a:prstGeom>
        <a:solidFill>
          <a:schemeClr val="accent5">
            <a:hueOff val="16090421"/>
            <a:satOff val="394"/>
            <a:lumOff val="-564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66EFB2-E427-4870-9388-F10F24445EEF}">
      <dsp:nvSpPr>
        <dsp:cNvPr id="0" name=""/>
        <dsp:cNvSpPr/>
      </dsp:nvSpPr>
      <dsp:spPr>
        <a:xfrm>
          <a:off x="2972482" y="1999381"/>
          <a:ext cx="2218531" cy="1331118"/>
        </a:xfrm>
        <a:prstGeom prst="roundRect">
          <a:avLst>
            <a:gd name="adj" fmla="val 10000"/>
          </a:avLst>
        </a:prstGeom>
        <a:solidFill>
          <a:schemeClr val="accent5">
            <a:hueOff val="13408684"/>
            <a:satOff val="329"/>
            <a:lumOff val="-4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Encuentros diarios de pie</a:t>
          </a:r>
          <a:endParaRPr lang="es-PE" sz="1900" kern="1200" dirty="0"/>
        </a:p>
      </dsp:txBody>
      <dsp:txXfrm>
        <a:off x="3011469" y="2038368"/>
        <a:ext cx="2140557" cy="1253144"/>
      </dsp:txXfrm>
    </dsp:sp>
    <dsp:sp modelId="{9A56F571-0F1E-4802-9247-8E34FABB2818}">
      <dsp:nvSpPr>
        <dsp:cNvPr id="0" name=""/>
        <dsp:cNvSpPr/>
      </dsp:nvSpPr>
      <dsp:spPr>
        <a:xfrm>
          <a:off x="3408266" y="606641"/>
          <a:ext cx="2940820" cy="199667"/>
        </a:xfrm>
        <a:prstGeom prst="rect">
          <a:avLst/>
        </a:prstGeom>
        <a:solidFill>
          <a:schemeClr val="accent5">
            <a:hueOff val="20113026"/>
            <a:satOff val="493"/>
            <a:lumOff val="-70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88A708-8469-40B5-9432-9B8F8E8A4D25}">
      <dsp:nvSpPr>
        <dsp:cNvPr id="0" name=""/>
        <dsp:cNvSpPr/>
      </dsp:nvSpPr>
      <dsp:spPr>
        <a:xfrm>
          <a:off x="2954734" y="379875"/>
          <a:ext cx="2218531" cy="1331118"/>
        </a:xfrm>
        <a:prstGeom prst="roundRect">
          <a:avLst>
            <a:gd name="adj" fmla="val 10000"/>
          </a:avLst>
        </a:prstGeom>
        <a:solidFill>
          <a:schemeClr val="accent5">
            <a:hueOff val="16760854"/>
            <a:satOff val="411"/>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Estimación Delphi con estimaciones de pericia</a:t>
          </a:r>
          <a:endParaRPr lang="es-PE" sz="1900" kern="1200" dirty="0"/>
        </a:p>
      </dsp:txBody>
      <dsp:txXfrm>
        <a:off x="2993721" y="418862"/>
        <a:ext cx="2140557" cy="1253144"/>
      </dsp:txXfrm>
    </dsp:sp>
    <dsp:sp modelId="{2DAF4134-D21C-4972-8357-93179BDC4945}">
      <dsp:nvSpPr>
        <dsp:cNvPr id="0" name=""/>
        <dsp:cNvSpPr/>
      </dsp:nvSpPr>
      <dsp:spPr>
        <a:xfrm>
          <a:off x="5905380" y="379875"/>
          <a:ext cx="2218531" cy="1331118"/>
        </a:xfrm>
        <a:prstGeom prst="roundRect">
          <a:avLst>
            <a:gd name="adj" fmla="val 10000"/>
          </a:avLst>
        </a:prstGeom>
        <a:solidFill>
          <a:schemeClr val="accent5">
            <a:hueOff val="20113026"/>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Gráﬁcos de quemado</a:t>
          </a:r>
          <a:endParaRPr lang="es-PE" sz="1900" kern="1200" dirty="0"/>
        </a:p>
      </dsp:txBody>
      <dsp:txXfrm>
        <a:off x="5944367" y="418862"/>
        <a:ext cx="2140557" cy="1253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D11CB-07A6-4B55-B2D9-B28694EF0AC5}">
      <dsp:nvSpPr>
        <dsp:cNvPr id="0" name=""/>
        <dsp:cNvSpPr/>
      </dsp:nvSpPr>
      <dsp:spPr>
        <a:xfrm>
          <a:off x="0" y="62146"/>
          <a:ext cx="6908800" cy="148461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En conclusión la guía de trabajo que presenta Crystal Clear es altamente recomendable para equipos pequeños. Da flexibilidad y prioriza la parte humana (como todas las Metodologías Agiles), apuntando a lograr eficiencia, habitabilidad y confianza en los miembros del equipo.</a:t>
          </a:r>
          <a:endParaRPr lang="es-PE" sz="1500" kern="1200" dirty="0"/>
        </a:p>
      </dsp:txBody>
      <dsp:txXfrm>
        <a:off x="43483" y="105629"/>
        <a:ext cx="5306781" cy="1397651"/>
      </dsp:txXfrm>
    </dsp:sp>
    <dsp:sp modelId="{82476574-4A77-47A2-AB46-7343B1DB7F71}">
      <dsp:nvSpPr>
        <dsp:cNvPr id="0" name=""/>
        <dsp:cNvSpPr/>
      </dsp:nvSpPr>
      <dsp:spPr>
        <a:xfrm>
          <a:off x="609599" y="1732053"/>
          <a:ext cx="6908800" cy="148461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Presta especial importancia a la ubicación física del grupo, donde la comunicación cumple el principal rol. La entrega frecuente de código confiable y "funcionando" mantiene el foco y evita distracciones.</a:t>
          </a:r>
          <a:endParaRPr lang="es-PE" sz="1500" kern="1200" dirty="0"/>
        </a:p>
      </dsp:txBody>
      <dsp:txXfrm>
        <a:off x="653082" y="1775536"/>
        <a:ext cx="5247232" cy="1397651"/>
      </dsp:txXfrm>
    </dsp:sp>
    <dsp:sp modelId="{F50B2320-B818-45AF-99D9-49B2E1077A54}">
      <dsp:nvSpPr>
        <dsp:cNvPr id="0" name=""/>
        <dsp:cNvSpPr/>
      </dsp:nvSpPr>
      <dsp:spPr>
        <a:xfrm>
          <a:off x="1219199" y="3464107"/>
          <a:ext cx="6908800" cy="148461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El equipo es el que elige qué técnicas aplicar según lo que consideren apropiado en cada proyecto.</a:t>
          </a:r>
          <a:endParaRPr lang="es-PE" sz="1500" kern="1200" dirty="0"/>
        </a:p>
      </dsp:txBody>
      <dsp:txXfrm>
        <a:off x="1262682" y="3507590"/>
        <a:ext cx="5247232" cy="1397651"/>
      </dsp:txXfrm>
    </dsp:sp>
    <dsp:sp modelId="{B2BB7DD5-E944-4154-93C3-E9CA2371E052}">
      <dsp:nvSpPr>
        <dsp:cNvPr id="0" name=""/>
        <dsp:cNvSpPr/>
      </dsp:nvSpPr>
      <dsp:spPr>
        <a:xfrm>
          <a:off x="5943798" y="1125834"/>
          <a:ext cx="965001" cy="96500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PE" sz="3600" kern="1200"/>
        </a:p>
      </dsp:txBody>
      <dsp:txXfrm>
        <a:off x="6160923" y="1125834"/>
        <a:ext cx="530751" cy="726163"/>
      </dsp:txXfrm>
    </dsp:sp>
    <dsp:sp modelId="{101D8E91-2ECF-4C97-9237-C6D8BBD98A6A}">
      <dsp:nvSpPr>
        <dsp:cNvPr id="0" name=""/>
        <dsp:cNvSpPr/>
      </dsp:nvSpPr>
      <dsp:spPr>
        <a:xfrm>
          <a:off x="6553398" y="2847991"/>
          <a:ext cx="965001" cy="965001"/>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PE" sz="3600" kern="1200"/>
        </a:p>
      </dsp:txBody>
      <dsp:txXfrm>
        <a:off x="6770523" y="2847991"/>
        <a:ext cx="530751" cy="72616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8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638" name="Title 1"/>
          <p:cNvSpPr>
            <a:spLocks noGrp="1"/>
          </p:cNvSpPr>
          <p:nvPr>
            <p:ph type="ctrTitle"/>
          </p:nvPr>
        </p:nvSpPr>
        <p:spPr>
          <a:xfrm>
            <a:off x="1709928" y="987552"/>
            <a:ext cx="8385048" cy="3081528"/>
          </a:xfrm>
        </p:spPr>
        <p:txBody>
          <a:bodyPr anchor="b">
            <a:normAutofit/>
          </a:bodyPr>
          <a:lstStyle>
            <a:lvl1pPr algn="ctr">
              <a:defRPr sz="5400"/>
            </a:lvl1pPr>
          </a:lstStyle>
          <a:p>
            <a:r>
              <a:rPr dirty="0" lang="en-US"/>
              <a:t>Click to edit Master title style</a:t>
            </a:r>
          </a:p>
        </p:txBody>
      </p:sp>
      <p:sp>
        <p:nvSpPr>
          <p:cNvPr id="1048639" name="Subtitle 2"/>
          <p:cNvSpPr>
            <a:spLocks noGrp="1"/>
          </p:cNvSpPr>
          <p:nvPr>
            <p:ph type="subTitle" idx="1"/>
          </p:nvPr>
        </p:nvSpPr>
        <p:spPr>
          <a:xfrm>
            <a:off x="2905506" y="4480561"/>
            <a:ext cx="5993892" cy="1166495"/>
          </a:xfrm>
        </p:spPr>
        <p:txBody>
          <a:bodyPr>
            <a:normAutofit/>
          </a:bodyPr>
          <a:lstStyle>
            <a:lvl1pPr algn="ctr" indent="0" marL="0">
              <a:buNone/>
              <a:defRPr baseline="0" cap="all" sz="1400" spc="6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a:t>Click to edit Master subtitle style</a:t>
            </a:r>
          </a:p>
        </p:txBody>
      </p:sp>
      <p:sp>
        <p:nvSpPr>
          <p:cNvPr id="1048640" name="Date Placeholder 3"/>
          <p:cNvSpPr>
            <a:spLocks noGrp="1"/>
          </p:cNvSpPr>
          <p:nvPr>
            <p:ph type="dt" sz="half" idx="10"/>
          </p:nvPr>
        </p:nvSpPr>
        <p:spPr/>
        <p:txBody>
          <a:bodyPr/>
          <a:p>
            <a:fld id="{B5898F52-2787-4BA2-BBBC-9395E9F86D50}" type="datetimeFigureOut">
              <a:rPr lang="en-US" smtClean="0"/>
              <a:t>10/31/2020</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799" name="Title 1"/>
          <p:cNvSpPr>
            <a:spLocks noGrp="1"/>
          </p:cNvSpPr>
          <p:nvPr>
            <p:ph type="title"/>
          </p:nvPr>
        </p:nvSpPr>
        <p:spPr/>
        <p:txBody>
          <a:bodyPr/>
          <a:p>
            <a:r>
              <a:rPr lang="en-US"/>
              <a:t>Click to edit Master title style</a:t>
            </a:r>
          </a:p>
        </p:txBody>
      </p:sp>
      <p:sp>
        <p:nvSpPr>
          <p:cNvPr id="104880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1" name="Date Placeholder 3"/>
          <p:cNvSpPr>
            <a:spLocks noGrp="1"/>
          </p:cNvSpPr>
          <p:nvPr>
            <p:ph type="dt" sz="half" idx="10"/>
          </p:nvPr>
        </p:nvSpPr>
        <p:spPr/>
        <p:txBody>
          <a:bodyPr/>
          <a:p>
            <a:fld id="{B5898F52-2787-4BA2-BBBC-9395E9F86D50}" type="datetimeFigureOut">
              <a:rPr lang="en-US" smtClean="0"/>
              <a:t>10/31/2020</a:t>
            </a:fld>
            <a:endParaRPr lang="en-US"/>
          </a:p>
        </p:txBody>
      </p:sp>
      <p:sp>
        <p:nvSpPr>
          <p:cNvPr id="1048802" name="Footer Placeholder 4"/>
          <p:cNvSpPr>
            <a:spLocks noGrp="1"/>
          </p:cNvSpPr>
          <p:nvPr>
            <p:ph type="ftr" sz="quarter" idx="11"/>
          </p:nvPr>
        </p:nvSpPr>
        <p:spPr/>
        <p:txBody>
          <a:bodyPr/>
          <a:p>
            <a:endParaRPr lang="en-US"/>
          </a:p>
        </p:txBody>
      </p:sp>
      <p:sp>
        <p:nvSpPr>
          <p:cNvPr id="1048803" name="Slide Number Placeholder 5"/>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 name=""/>
        <p:cNvGrpSpPr/>
        <p:nvPr/>
      </p:nvGrpSpPr>
      <p:grpSpPr>
        <a:xfrm>
          <a:off x="0" y="0"/>
          <a:ext cx="0" cy="0"/>
          <a:chOff x="0" y="0"/>
          <a:chExt cx="0" cy="0"/>
        </a:xfrm>
      </p:grpSpPr>
      <p:sp>
        <p:nvSpPr>
          <p:cNvPr id="1048788"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789"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0" name="Date Placeholder 3"/>
          <p:cNvSpPr>
            <a:spLocks noGrp="1"/>
          </p:cNvSpPr>
          <p:nvPr>
            <p:ph type="dt" sz="half" idx="10"/>
          </p:nvPr>
        </p:nvSpPr>
        <p:spPr/>
        <p:txBody>
          <a:bodyPr/>
          <a:p>
            <a:fld id="{B5898F52-2787-4BA2-BBBC-9395E9F86D50}" type="datetimeFigureOut">
              <a:rPr lang="en-US" smtClean="0"/>
              <a:t>10/31/2020</a:t>
            </a:fld>
            <a:endParaRPr lang="en-US"/>
          </a:p>
        </p:txBody>
      </p:sp>
      <p:sp>
        <p:nvSpPr>
          <p:cNvPr id="1048791" name="Footer Placeholder 4"/>
          <p:cNvSpPr>
            <a:spLocks noGrp="1"/>
          </p:cNvSpPr>
          <p:nvPr>
            <p:ph type="ftr" sz="quarter" idx="11"/>
          </p:nvPr>
        </p:nvSpPr>
        <p:spPr/>
        <p:txBody>
          <a:bodyPr/>
          <a:p>
            <a:endParaRPr lang="en-US"/>
          </a:p>
        </p:txBody>
      </p:sp>
      <p:sp>
        <p:nvSpPr>
          <p:cNvPr id="1048792" name="Slide Number Placeholder 5"/>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750" name="Title 1"/>
          <p:cNvSpPr>
            <a:spLocks noGrp="1"/>
          </p:cNvSpPr>
          <p:nvPr>
            <p:ph type="title"/>
          </p:nvPr>
        </p:nvSpPr>
        <p:spPr/>
        <p:txBody>
          <a:bodyPr/>
          <a:p>
            <a:r>
              <a:rPr lang="en-US"/>
              <a:t>Click to edit Master title style</a:t>
            </a:r>
          </a:p>
        </p:txBody>
      </p:sp>
      <p:sp>
        <p:nvSpPr>
          <p:cNvPr id="104875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2" name="Date Placeholder 3"/>
          <p:cNvSpPr>
            <a:spLocks noGrp="1"/>
          </p:cNvSpPr>
          <p:nvPr>
            <p:ph type="dt" sz="half" idx="10"/>
          </p:nvPr>
        </p:nvSpPr>
        <p:spPr/>
        <p:txBody>
          <a:bodyPr/>
          <a:p>
            <a:fld id="{B5898F52-2787-4BA2-BBBC-9395E9F86D50}" type="datetimeFigureOut">
              <a:rPr lang="en-US" smtClean="0"/>
              <a:t>10/31/2020</a:t>
            </a:fld>
            <a:endParaRPr lang="en-US"/>
          </a:p>
        </p:txBody>
      </p:sp>
      <p:sp>
        <p:nvSpPr>
          <p:cNvPr id="1048753" name="Footer Placeholder 4"/>
          <p:cNvSpPr>
            <a:spLocks noGrp="1"/>
          </p:cNvSpPr>
          <p:nvPr>
            <p:ph type="ftr" sz="quarter" idx="11"/>
          </p:nvPr>
        </p:nvSpPr>
        <p:spPr/>
        <p:txBody>
          <a:bodyPr/>
          <a:p>
            <a:endParaRPr lang="en-US"/>
          </a:p>
        </p:txBody>
      </p:sp>
      <p:sp>
        <p:nvSpPr>
          <p:cNvPr id="1048754" name="Slide Number Placeholder 5"/>
          <p:cNvSpPr>
            <a:spLocks noGrp="1"/>
          </p:cNvSpPr>
          <p:nvPr>
            <p:ph type="sldNum" sz="quarter" idx="12"/>
          </p:nvPr>
        </p:nvSpPr>
        <p:spPr/>
        <p:txBody>
          <a:bodyPr/>
          <a:p>
            <a:fld id="{4C8B8A27-DF03-4546-BA93-21C967D57E5C}" type="slidenum">
              <a:rPr lang="en-US" smtClean="0"/>
              <a:t>‹Nº›</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3" name=""/>
        <p:cNvGrpSpPr/>
        <p:nvPr/>
      </p:nvGrpSpPr>
      <p:grpSpPr>
        <a:xfrm>
          <a:off x="0" y="0"/>
          <a:ext cx="0" cy="0"/>
          <a:chOff x="0" y="0"/>
          <a:chExt cx="0" cy="0"/>
        </a:xfrm>
      </p:grpSpPr>
      <p:sp>
        <p:nvSpPr>
          <p:cNvPr id="1048804" name="Title 1"/>
          <p:cNvSpPr>
            <a:spLocks noGrp="1"/>
          </p:cNvSpPr>
          <p:nvPr>
            <p:ph type="title"/>
          </p:nvPr>
        </p:nvSpPr>
        <p:spPr>
          <a:xfrm>
            <a:off x="1069848" y="1709738"/>
            <a:ext cx="9430811" cy="2852737"/>
          </a:xfrm>
        </p:spPr>
        <p:txBody>
          <a:bodyPr anchor="b">
            <a:normAutofit/>
          </a:bodyPr>
          <a:lstStyle>
            <a:lvl1pPr>
              <a:defRPr sz="5400"/>
            </a:lvl1pPr>
          </a:lstStyle>
          <a:p>
            <a:r>
              <a:rPr dirty="0" lang="en-US"/>
              <a:t>Click to edit Master title style</a:t>
            </a:r>
          </a:p>
        </p:txBody>
      </p:sp>
      <p:sp>
        <p:nvSpPr>
          <p:cNvPr id="1048805" name="Text Placeholder 2"/>
          <p:cNvSpPr>
            <a:spLocks noGrp="1"/>
          </p:cNvSpPr>
          <p:nvPr>
            <p:ph type="body" idx="1"/>
          </p:nvPr>
        </p:nvSpPr>
        <p:spPr>
          <a:xfrm>
            <a:off x="1069848" y="4589463"/>
            <a:ext cx="9430811"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dirty="0" lang="en-US"/>
              <a:t>Click to edit Master text styles</a:t>
            </a:r>
          </a:p>
        </p:txBody>
      </p:sp>
      <p:sp>
        <p:nvSpPr>
          <p:cNvPr id="1048806" name="Date Placeholder 3"/>
          <p:cNvSpPr>
            <a:spLocks noGrp="1"/>
          </p:cNvSpPr>
          <p:nvPr>
            <p:ph type="dt" sz="half" idx="10"/>
          </p:nvPr>
        </p:nvSpPr>
        <p:spPr/>
        <p:txBody>
          <a:bodyPr/>
          <a:p>
            <a:fld id="{B5898F52-2787-4BA2-BBBC-9395E9F86D50}" type="datetimeFigureOut">
              <a:rPr lang="en-US" smtClean="0"/>
              <a:t>10/31/2020</a:t>
            </a:fld>
            <a:endParaRPr lang="en-US"/>
          </a:p>
        </p:txBody>
      </p:sp>
      <p:sp>
        <p:nvSpPr>
          <p:cNvPr id="1048807" name="Footer Placeholder 4"/>
          <p:cNvSpPr>
            <a:spLocks noGrp="1"/>
          </p:cNvSpPr>
          <p:nvPr>
            <p:ph type="ftr" sz="quarter" idx="11"/>
          </p:nvPr>
        </p:nvSpPr>
        <p:spPr/>
        <p:txBody>
          <a:bodyPr/>
          <a:p>
            <a:endParaRPr lang="en-US"/>
          </a:p>
        </p:txBody>
      </p:sp>
      <p:sp>
        <p:nvSpPr>
          <p:cNvPr id="1048808" name="Slide Number Placeholder 5"/>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809" name="Title 1"/>
          <p:cNvSpPr>
            <a:spLocks noGrp="1"/>
          </p:cNvSpPr>
          <p:nvPr>
            <p:ph type="title"/>
          </p:nvPr>
        </p:nvSpPr>
        <p:spPr/>
        <p:txBody>
          <a:bodyPr/>
          <a:p>
            <a:r>
              <a:rPr lang="en-US"/>
              <a:t>Click to edit Master title style</a:t>
            </a:r>
          </a:p>
        </p:txBody>
      </p:sp>
      <p:sp>
        <p:nvSpPr>
          <p:cNvPr id="1048810" name="Content Placeholder 2"/>
          <p:cNvSpPr>
            <a:spLocks noGrp="1"/>
          </p:cNvSpPr>
          <p:nvPr>
            <p:ph sz="half" idx="1"/>
          </p:nvPr>
        </p:nvSpPr>
        <p:spPr>
          <a:xfrm>
            <a:off x="1069848" y="1825625"/>
            <a:ext cx="4684057"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1" name="Content Placeholder 3"/>
          <p:cNvSpPr>
            <a:spLocks noGrp="1"/>
          </p:cNvSpPr>
          <p:nvPr>
            <p:ph sz="half" idx="2"/>
          </p:nvPr>
        </p:nvSpPr>
        <p:spPr>
          <a:xfrm>
            <a:off x="6019802" y="1825625"/>
            <a:ext cx="4684058" cy="4351338"/>
          </a:xfrm>
        </p:spPr>
        <p:txBody>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812" name="Date Placeholder 4"/>
          <p:cNvSpPr>
            <a:spLocks noGrp="1"/>
          </p:cNvSpPr>
          <p:nvPr>
            <p:ph type="dt" sz="half" idx="10"/>
          </p:nvPr>
        </p:nvSpPr>
        <p:spPr/>
        <p:txBody>
          <a:bodyPr/>
          <a:p>
            <a:fld id="{B5898F52-2787-4BA2-BBBC-9395E9F86D50}" type="datetimeFigureOut">
              <a:rPr lang="en-US" smtClean="0"/>
              <a:t>10/31/2020</a:t>
            </a:fld>
            <a:endParaRPr lang="en-US"/>
          </a:p>
        </p:txBody>
      </p:sp>
      <p:sp>
        <p:nvSpPr>
          <p:cNvPr id="1048813" name="Footer Placeholder 5"/>
          <p:cNvSpPr>
            <a:spLocks noGrp="1"/>
          </p:cNvSpPr>
          <p:nvPr>
            <p:ph type="ftr" sz="quarter" idx="11"/>
          </p:nvPr>
        </p:nvSpPr>
        <p:spPr/>
        <p:txBody>
          <a:bodyPr/>
          <a:p>
            <a:endParaRPr lang="en-US"/>
          </a:p>
        </p:txBody>
      </p:sp>
      <p:sp>
        <p:nvSpPr>
          <p:cNvPr id="1048814" name="Slide Number Placeholder 6"/>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815" name="Title 1"/>
          <p:cNvSpPr>
            <a:spLocks noGrp="1"/>
          </p:cNvSpPr>
          <p:nvPr>
            <p:ph type="title"/>
          </p:nvPr>
        </p:nvSpPr>
        <p:spPr>
          <a:xfrm>
            <a:off x="839788" y="365125"/>
            <a:ext cx="9899930" cy="1325563"/>
          </a:xfrm>
        </p:spPr>
        <p:txBody>
          <a:bodyPr/>
          <a:p>
            <a:r>
              <a:rPr lang="en-US"/>
              <a:t>Click to edit Master title style</a:t>
            </a:r>
          </a:p>
        </p:txBody>
      </p:sp>
      <p:sp>
        <p:nvSpPr>
          <p:cNvPr id="1048816" name="Text Placeholder 2"/>
          <p:cNvSpPr>
            <a:spLocks noGrp="1"/>
          </p:cNvSpPr>
          <p:nvPr>
            <p:ph type="body" idx="1"/>
          </p:nvPr>
        </p:nvSpPr>
        <p:spPr>
          <a:xfrm>
            <a:off x="839789" y="1681163"/>
            <a:ext cx="4872132" cy="823912"/>
          </a:xfrm>
        </p:spPr>
        <p:txBody>
          <a:bodyPr anchor="b">
            <a:noAutofit/>
          </a:bodyPr>
          <a:lstStyle>
            <a:lvl1pPr indent="0" marL="0">
              <a:buNone/>
              <a:defRPr baseline="0" b="1" cap="all" sz="16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817" name="Content Placeholder 3"/>
          <p:cNvSpPr>
            <a:spLocks noGrp="1"/>
          </p:cNvSpPr>
          <p:nvPr>
            <p:ph sz="half" idx="2"/>
          </p:nvPr>
        </p:nvSpPr>
        <p:spPr>
          <a:xfrm>
            <a:off x="839787" y="2510632"/>
            <a:ext cx="4872133" cy="3684588"/>
          </a:xfrm>
        </p:spPr>
        <p:txBody>
          <a:bodyPr/>
          <a:lstStyle>
            <a:lvl2pPr>
              <a:defRPr b="1"/>
            </a:lvl2pPr>
            <a:lvl3pPr>
              <a:defRPr b="0"/>
            </a:lvl3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818" name="Text Placeholder 4"/>
          <p:cNvSpPr>
            <a:spLocks noGrp="1"/>
          </p:cNvSpPr>
          <p:nvPr>
            <p:ph type="body" sz="quarter" idx="3"/>
          </p:nvPr>
        </p:nvSpPr>
        <p:spPr>
          <a:xfrm>
            <a:off x="5889809" y="1681163"/>
            <a:ext cx="4849909" cy="823912"/>
          </a:xfrm>
        </p:spPr>
        <p:txBody>
          <a:bodyPr anchor="b">
            <a:noAutofit/>
          </a:bodyPr>
          <a:lstStyle>
            <a:lvl1pPr indent="0" marL="0">
              <a:buNone/>
              <a:defRPr baseline="0" b="1" cap="all" sz="1600" spc="3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Click to edit Master text styles</a:t>
            </a:r>
          </a:p>
        </p:txBody>
      </p:sp>
      <p:sp>
        <p:nvSpPr>
          <p:cNvPr id="1048819" name="Content Placeholder 5"/>
          <p:cNvSpPr>
            <a:spLocks noGrp="1"/>
          </p:cNvSpPr>
          <p:nvPr>
            <p:ph sz="quarter" idx="4"/>
          </p:nvPr>
        </p:nvSpPr>
        <p:spPr>
          <a:xfrm>
            <a:off x="5889810" y="2505075"/>
            <a:ext cx="4872134" cy="3684588"/>
          </a:xfrm>
        </p:spPr>
        <p:txBody>
          <a:bodyPr/>
          <a:lstStyle>
            <a:lvl2pPr>
              <a:defRPr b="1"/>
            </a:lvl2pPr>
            <a:lvl3pPr>
              <a:defRPr b="0"/>
            </a:lvl3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820" name="Date Placeholder 6"/>
          <p:cNvSpPr>
            <a:spLocks noGrp="1"/>
          </p:cNvSpPr>
          <p:nvPr>
            <p:ph type="dt" sz="half" idx="10"/>
          </p:nvPr>
        </p:nvSpPr>
        <p:spPr/>
        <p:txBody>
          <a:bodyPr/>
          <a:p>
            <a:fld id="{B5898F52-2787-4BA2-BBBC-9395E9F86D50}" type="datetimeFigureOut">
              <a:rPr lang="en-US" smtClean="0"/>
              <a:t>10/31/2020</a:t>
            </a:fld>
            <a:endParaRPr lang="en-US"/>
          </a:p>
        </p:txBody>
      </p:sp>
      <p:sp>
        <p:nvSpPr>
          <p:cNvPr id="1048821" name="Footer Placeholder 7"/>
          <p:cNvSpPr>
            <a:spLocks noGrp="1"/>
          </p:cNvSpPr>
          <p:nvPr>
            <p:ph type="ftr" sz="quarter" idx="11"/>
          </p:nvPr>
        </p:nvSpPr>
        <p:spPr/>
        <p:txBody>
          <a:bodyPr/>
          <a:p>
            <a:endParaRPr lang="en-US"/>
          </a:p>
        </p:txBody>
      </p:sp>
      <p:sp>
        <p:nvSpPr>
          <p:cNvPr id="1048822" name="Slide Number Placeholder 8"/>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784" name="Title 1"/>
          <p:cNvSpPr>
            <a:spLocks noGrp="1"/>
          </p:cNvSpPr>
          <p:nvPr>
            <p:ph type="title"/>
          </p:nvPr>
        </p:nvSpPr>
        <p:spPr/>
        <p:txBody>
          <a:bodyPr/>
          <a:p>
            <a:r>
              <a:rPr lang="en-US"/>
              <a:t>Click to edit Master title style</a:t>
            </a:r>
          </a:p>
        </p:txBody>
      </p:sp>
      <p:sp>
        <p:nvSpPr>
          <p:cNvPr id="1048785" name="Date Placeholder 2"/>
          <p:cNvSpPr>
            <a:spLocks noGrp="1"/>
          </p:cNvSpPr>
          <p:nvPr>
            <p:ph type="dt" sz="half" idx="10"/>
          </p:nvPr>
        </p:nvSpPr>
        <p:spPr/>
        <p:txBody>
          <a:bodyPr/>
          <a:p>
            <a:fld id="{B5898F52-2787-4BA2-BBBC-9395E9F86D50}" type="datetimeFigureOut">
              <a:rPr lang="en-US" smtClean="0"/>
              <a:t>10/31/2020</a:t>
            </a:fld>
            <a:endParaRPr lang="en-US"/>
          </a:p>
        </p:txBody>
      </p:sp>
      <p:sp>
        <p:nvSpPr>
          <p:cNvPr id="1048786" name="Footer Placeholder 3"/>
          <p:cNvSpPr>
            <a:spLocks noGrp="1"/>
          </p:cNvSpPr>
          <p:nvPr>
            <p:ph type="ftr" sz="quarter" idx="11"/>
          </p:nvPr>
        </p:nvSpPr>
        <p:spPr/>
        <p:txBody>
          <a:bodyPr/>
          <a:p>
            <a:endParaRPr lang="en-US"/>
          </a:p>
        </p:txBody>
      </p:sp>
      <p:sp>
        <p:nvSpPr>
          <p:cNvPr id="1048787" name="Slide Number Placeholder 4"/>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823" name="Date Placeholder 1"/>
          <p:cNvSpPr>
            <a:spLocks noGrp="1"/>
          </p:cNvSpPr>
          <p:nvPr>
            <p:ph type="dt" sz="half" idx="10"/>
          </p:nvPr>
        </p:nvSpPr>
        <p:spPr/>
        <p:txBody>
          <a:bodyPr/>
          <a:p>
            <a:fld id="{B5898F52-2787-4BA2-BBBC-9395E9F86D50}" type="datetimeFigureOut">
              <a:rPr lang="en-US" smtClean="0"/>
              <a:t>10/31/2020</a:t>
            </a:fld>
            <a:endParaRPr lang="en-US"/>
          </a:p>
        </p:txBody>
      </p:sp>
      <p:sp>
        <p:nvSpPr>
          <p:cNvPr id="1048824" name="Footer Placeholder 2"/>
          <p:cNvSpPr>
            <a:spLocks noGrp="1"/>
          </p:cNvSpPr>
          <p:nvPr>
            <p:ph type="ftr" sz="quarter" idx="11"/>
          </p:nvPr>
        </p:nvSpPr>
        <p:spPr/>
        <p:txBody>
          <a:bodyPr/>
          <a:p>
            <a:endParaRPr lang="en-US"/>
          </a:p>
        </p:txBody>
      </p:sp>
      <p:sp>
        <p:nvSpPr>
          <p:cNvPr id="1048825" name="Slide Number Placeholder 3"/>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82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827" name="Content Placeholder 2"/>
          <p:cNvSpPr>
            <a:spLocks noGrp="1"/>
          </p:cNvSpPr>
          <p:nvPr>
            <p:ph idx="1"/>
          </p:nvPr>
        </p:nvSpPr>
        <p:spPr>
          <a:xfrm>
            <a:off x="5183188" y="457201"/>
            <a:ext cx="5652153" cy="5403850"/>
          </a:xfrm>
        </p:spPr>
        <p:txBody>
          <a:bodyPr/>
          <a:lstStyle>
            <a:lvl1pPr>
              <a:defRPr sz="3200"/>
            </a:lvl1pPr>
            <a:lvl2pPr>
              <a:defRPr b="1" sz="2800"/>
            </a:lvl2pPr>
            <a:lvl3pPr>
              <a:defRPr b="0" sz="2400"/>
            </a:lvl3pPr>
            <a:lvl4pPr>
              <a:defRPr sz="2000"/>
            </a:lvl4pPr>
            <a:lvl5pPr>
              <a:defRPr sz="2000"/>
            </a:lvl5pPr>
            <a:lvl6pPr>
              <a:defRPr sz="2000"/>
            </a:lvl6pPr>
            <a:lvl7pPr>
              <a:defRPr sz="2000"/>
            </a:lvl7pPr>
            <a:lvl8pPr>
              <a:defRPr sz="2000"/>
            </a:lvl8pPr>
            <a:lvl9pPr>
              <a:defRPr sz="20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8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29" name="Date Placeholder 4"/>
          <p:cNvSpPr>
            <a:spLocks noGrp="1"/>
          </p:cNvSpPr>
          <p:nvPr>
            <p:ph type="dt" sz="half" idx="10"/>
          </p:nvPr>
        </p:nvSpPr>
        <p:spPr/>
        <p:txBody>
          <a:bodyPr/>
          <a:p>
            <a:fld id="{B5898F52-2787-4BA2-BBBC-9395E9F86D50}" type="datetimeFigureOut">
              <a:rPr lang="en-US" smtClean="0"/>
              <a:t>10/31/2020</a:t>
            </a:fld>
            <a:endParaRPr lang="en-US"/>
          </a:p>
        </p:txBody>
      </p:sp>
      <p:sp>
        <p:nvSpPr>
          <p:cNvPr id="1048830" name="Footer Placeholder 5"/>
          <p:cNvSpPr>
            <a:spLocks noGrp="1"/>
          </p:cNvSpPr>
          <p:nvPr>
            <p:ph type="ftr" sz="quarter" idx="11"/>
          </p:nvPr>
        </p:nvSpPr>
        <p:spPr/>
        <p:txBody>
          <a:bodyPr/>
          <a:p>
            <a:endParaRPr lang="en-US"/>
          </a:p>
        </p:txBody>
      </p:sp>
      <p:sp>
        <p:nvSpPr>
          <p:cNvPr id="1048831" name="Slide Number Placeholder 6"/>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79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94"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9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96" name="Date Placeholder 4"/>
          <p:cNvSpPr>
            <a:spLocks noGrp="1"/>
          </p:cNvSpPr>
          <p:nvPr>
            <p:ph type="dt" sz="half" idx="10"/>
          </p:nvPr>
        </p:nvSpPr>
        <p:spPr/>
        <p:txBody>
          <a:bodyPr/>
          <a:p>
            <a:fld id="{B5898F52-2787-4BA2-BBBC-9395E9F86D50}" type="datetimeFigureOut">
              <a:rPr lang="en-US" smtClean="0"/>
              <a:t>10/31/2020</a:t>
            </a:fld>
            <a:endParaRPr lang="en-US"/>
          </a:p>
        </p:txBody>
      </p:sp>
      <p:sp>
        <p:nvSpPr>
          <p:cNvPr id="1048797" name="Footer Placeholder 5"/>
          <p:cNvSpPr>
            <a:spLocks noGrp="1"/>
          </p:cNvSpPr>
          <p:nvPr>
            <p:ph type="ftr" sz="quarter" idx="11"/>
          </p:nvPr>
        </p:nvSpPr>
        <p:spPr/>
        <p:txBody>
          <a:bodyPr/>
          <a:p>
            <a:endParaRPr lang="en-US"/>
          </a:p>
        </p:txBody>
      </p:sp>
      <p:sp>
        <p:nvSpPr>
          <p:cNvPr id="1048798" name="Slide Number Placeholder 6"/>
          <p:cNvSpPr>
            <a:spLocks noGrp="1"/>
          </p:cNvSpPr>
          <p:nvPr>
            <p:ph type="sldNum" sz="quarter" idx="12"/>
          </p:nvPr>
        </p:nvSpPr>
        <p:spPr/>
        <p:txBody>
          <a:bodyPr/>
          <a:p>
            <a:fld id="{4C8B8A27-DF03-4546-BA93-21C967D57E5C}"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11096450" y="13394"/>
            <a:ext cx="494218" cy="6814823"/>
            <a:chOff x="11096450" y="13394"/>
            <a:chExt cx="494218" cy="6814823"/>
          </a:xfrm>
          <a:solidFill>
            <a:schemeClr val="bg2">
              <a:lumMod val="90000"/>
            </a:schemeClr>
          </a:solidFill>
        </p:grpSpPr>
        <p:sp>
          <p:nvSpPr>
            <p:cNvPr id="1048576"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77"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78"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79"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0"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1"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2"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3"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4"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5"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6"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7"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8"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89"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0"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1"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2"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3"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4"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5"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6"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7"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8"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599"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0"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1"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2"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3"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4"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5"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6"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7"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8"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09"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0"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1"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2"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3"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4"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5"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6"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7"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8"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19"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0"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1"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2"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3"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4"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5"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6"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7"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8"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29"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30"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31"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sp>
          <p:nvSpPr>
            <p:cNvPr id="1048632"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anchor="t" anchorCtr="0" bIns="45720" compatLnSpc="1" lIns="91440" numCol="1" rIns="91440" tIns="45720" vert="horz" wrap="square">
              <a:prstTxWarp prst="textNoShape"/>
            </a:bodyPr>
            <a:p>
              <a:endParaRPr lang="en-US">
                <a:solidFill>
                  <a:schemeClr val="tx2"/>
                </a:solidFill>
              </a:endParaRPr>
            </a:p>
          </p:txBody>
        </p:sp>
      </p:grpSp>
      <p:sp>
        <p:nvSpPr>
          <p:cNvPr id="1048633" name="Title Placeholder 1"/>
          <p:cNvSpPr>
            <a:spLocks noGrp="1"/>
          </p:cNvSpPr>
          <p:nvPr>
            <p:ph type="title"/>
          </p:nvPr>
        </p:nvSpPr>
        <p:spPr>
          <a:xfrm>
            <a:off x="1069848" y="502920"/>
            <a:ext cx="9634011" cy="1325563"/>
          </a:xfrm>
          <a:prstGeom prst="rect"/>
        </p:spPr>
        <p:txBody>
          <a:bodyPr anchor="ctr" bIns="45720" lIns="91440" rIns="91440" rtlCol="0" tIns="45720" vert="horz">
            <a:normAutofit/>
          </a:bodyPr>
          <a:p>
            <a:r>
              <a:rPr dirty="0" lang="en-US"/>
              <a:t>Click to edit Master title style</a:t>
            </a:r>
          </a:p>
        </p:txBody>
      </p:sp>
      <p:sp>
        <p:nvSpPr>
          <p:cNvPr id="1048634" name="Text Placeholder 2"/>
          <p:cNvSpPr>
            <a:spLocks noGrp="1"/>
          </p:cNvSpPr>
          <p:nvPr>
            <p:ph type="body" idx="1"/>
          </p:nvPr>
        </p:nvSpPr>
        <p:spPr>
          <a:xfrm>
            <a:off x="1069848" y="1874520"/>
            <a:ext cx="9634011" cy="4351338"/>
          </a:xfrm>
          <a:prstGeom prst="rect"/>
        </p:spPr>
        <p:txBody>
          <a:bodyPr bIns="45720" lIns="91440" rIns="91440" rtlCol="0" tIns="45720" vert="horz">
            <a:normAutofit/>
          </a:bodyPr>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635" name="Date Placeholder 3"/>
          <p:cNvSpPr>
            <a:spLocks noGrp="1"/>
          </p:cNvSpPr>
          <p:nvPr>
            <p:ph type="dt" sz="half" idx="2"/>
          </p:nvPr>
        </p:nvSpPr>
        <p:spPr>
          <a:xfrm>
            <a:off x="173736" y="6382512"/>
            <a:ext cx="2845901" cy="365125"/>
          </a:xfrm>
          <a:prstGeom prst="rect"/>
        </p:spPr>
        <p:txBody>
          <a:bodyPr anchor="ctr" bIns="45720" lIns="91440" rIns="91440" rtlCol="0" tIns="45720" vert="horz"/>
          <a:lstStyle>
            <a:lvl1pPr algn="l">
              <a:defRPr sz="1050">
                <a:solidFill>
                  <a:schemeClr val="tx2"/>
                </a:solidFill>
              </a:defRPr>
            </a:lvl1pPr>
          </a:lstStyle>
          <a:p>
            <a:fld id="{B5898F52-2787-4BA2-BBBC-9395E9F86D50}" type="datetimeFigureOut">
              <a:rPr lang="en-US" smtClean="0"/>
              <a:t>10/31/2020</a:t>
            </a:fld>
            <a:endParaRPr dirty="0" lang="en-US"/>
          </a:p>
        </p:txBody>
      </p:sp>
      <p:sp>
        <p:nvSpPr>
          <p:cNvPr id="1048636" name="Footer Placeholder 4"/>
          <p:cNvSpPr>
            <a:spLocks noGrp="1"/>
          </p:cNvSpPr>
          <p:nvPr>
            <p:ph type="ftr" sz="quarter" idx="3"/>
          </p:nvPr>
        </p:nvSpPr>
        <p:spPr>
          <a:xfrm rot="5400000">
            <a:off x="-1754871" y="2093199"/>
            <a:ext cx="4157472" cy="416082"/>
          </a:xfrm>
          <a:prstGeom prst="rect"/>
        </p:spPr>
        <p:txBody>
          <a:bodyPr anchor="ctr" bIns="45720" lIns="91440" rIns="91440" rtlCol="0" tIns="45720" vert="horz"/>
          <a:lstStyle>
            <a:lvl1pPr algn="l">
              <a:defRPr sz="1050">
                <a:solidFill>
                  <a:schemeClr val="tx2"/>
                </a:solidFill>
              </a:defRPr>
            </a:lvl1pPr>
          </a:lstStyle>
          <a:p>
            <a:endParaRPr dirty="0" lang="en-US"/>
          </a:p>
        </p:txBody>
      </p:sp>
      <p:sp>
        <p:nvSpPr>
          <p:cNvPr id="1048637" name="Slide Number Placeholder 5"/>
          <p:cNvSpPr>
            <a:spLocks noGrp="1"/>
          </p:cNvSpPr>
          <p:nvPr>
            <p:ph type="sldNum" sz="quarter" idx="4"/>
          </p:nvPr>
        </p:nvSpPr>
        <p:spPr>
          <a:xfrm>
            <a:off x="11457919" y="6382512"/>
            <a:ext cx="500997" cy="365125"/>
          </a:xfrm>
          <a:prstGeom prst="rect"/>
        </p:spPr>
        <p:txBody>
          <a:bodyPr anchor="ctr" bIns="45720" lIns="91440" rIns="91440" rtlCol="0" tIns="45720" vert="horz"/>
          <a:lstStyle>
            <a:lvl1pPr algn="r">
              <a:defRPr sz="1050">
                <a:solidFill>
                  <a:schemeClr val="tx2"/>
                </a:solidFill>
              </a:defRPr>
            </a:lvl1pPr>
          </a:lstStyle>
          <a:p>
            <a:fld id="{4C8B8A27-DF03-4546-BA93-21C967D57E5C}" type="slidenum">
              <a:rPr lang="en-US" smtClean="0"/>
              <a:t>‹Nº›</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100000"/>
        </a:lnSpc>
        <a:spcBef>
          <a:spcPct val="0"/>
        </a:spcBef>
        <a:buNone/>
        <a:defRPr sz="4000" kern="1200">
          <a:solidFill>
            <a:schemeClr val="tx2"/>
          </a:solidFill>
          <a:latin typeface="+mj-lt"/>
          <a:ea typeface="+mj-ea"/>
          <a:cs typeface="+mj-cs"/>
        </a:defRPr>
      </a:lvl1pPr>
    </p:titleStyle>
    <p:bodyStyle>
      <a:lvl1pPr algn="l" defTabSz="914400" eaLnBrk="1" hangingPunct="1" indent="-228600" latinLnBrk="0" marL="228600" rtl="0">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algn="l" defTabSz="914400" eaLnBrk="1" hangingPunct="1" indent="0" latinLnBrk="0" marL="228600" rtl="0">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algn="l" defTabSz="914400" eaLnBrk="1" hangingPunct="1" indent="-285750" latinLnBrk="0" marL="548640" rtl="0">
        <a:lnSpc>
          <a:spcPct val="150000"/>
        </a:lnSpc>
        <a:spcBef>
          <a:spcPts val="500"/>
        </a:spcBef>
        <a:buClr>
          <a:schemeClr val="bg2">
            <a:lumMod val="75000"/>
          </a:schemeClr>
        </a:buClr>
        <a:buFont typeface="Arial" panose="020B0604020202020204" pitchFamily="34" charset="0"/>
        <a:buChar char="•"/>
        <a:defRPr b="1" sz="1600" kern="1200">
          <a:solidFill>
            <a:schemeClr val="tx2"/>
          </a:solidFill>
          <a:latin typeface="+mn-lt"/>
          <a:ea typeface="+mn-ea"/>
          <a:cs typeface="+mn-cs"/>
        </a:defRPr>
      </a:lvl3pPr>
      <a:lvl4pPr algn="l" defTabSz="914400" eaLnBrk="1" hangingPunct="1" indent="0" latinLnBrk="0" marL="548640" rtl="0">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algn="l" defTabSz="914400" eaLnBrk="1" hangingPunct="1" indent="-285750" latinLnBrk="0" marL="834390" rtl="0">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useBgFill="1">
        <p:nvSpPr>
          <p:cNvPr id="1048643" name="Rectangle 8"/>
          <p:cNvSpPr>
            <a:spLocks noChangeAspect="1" noMove="1" noResize="1" noRot="1" noGrp="1" noAdjustHandles="1" noEditPoints="1" noChangeArrowheads="1" noChangeShapeType="1" noTextEdit="1"/>
          </p:cNvSpPr>
          <p:nvPr/>
        </p:nvSpPr>
        <p:spPr>
          <a:xfrm>
            <a:off x="-6768"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4" name="Rectangle 10"/>
          <p:cNvSpPr>
            <a:spLocks noChangeAspect="1" noMove="1" noResize="1" noRot="1" noGrp="1" noAdjustHandles="1" noEditPoints="1" noChangeArrowheads="1" noChangeShapeType="1" noTextEdit="1"/>
          </p:cNvSpPr>
          <p:nvPr/>
        </p:nvSpPr>
        <p:spPr>
          <a:xfrm>
            <a:off x="-18980" y="4519947"/>
            <a:ext cx="12208582" cy="2335657"/>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5" name="Título 1"/>
          <p:cNvSpPr>
            <a:spLocks noGrp="1"/>
          </p:cNvSpPr>
          <p:nvPr>
            <p:ph type="ctrTitle"/>
          </p:nvPr>
        </p:nvSpPr>
        <p:spPr>
          <a:xfrm>
            <a:off x="2284200" y="2845669"/>
            <a:ext cx="8031961" cy="882398"/>
          </a:xfrm>
        </p:spPr>
        <p:txBody>
          <a:bodyPr>
            <a:normAutofit/>
          </a:bodyPr>
          <a:p>
            <a:r>
              <a:rPr dirty="0" sz="4400" lang="es-PE"/>
              <a:t>METODOLOGIA CRYSTAL</a:t>
            </a:r>
          </a:p>
        </p:txBody>
      </p:sp>
      <p:sp>
        <p:nvSpPr>
          <p:cNvPr id="1048646" name="Subtítulo 2"/>
          <p:cNvSpPr>
            <a:spLocks noGrp="1"/>
          </p:cNvSpPr>
          <p:nvPr>
            <p:ph type="subTitle" idx="1"/>
          </p:nvPr>
        </p:nvSpPr>
        <p:spPr>
          <a:xfrm>
            <a:off x="3149057" y="3520849"/>
            <a:ext cx="6396471" cy="509627"/>
          </a:xfrm>
        </p:spPr>
        <p:txBody>
          <a:bodyPr>
            <a:normAutofit/>
          </a:bodyPr>
          <a:p>
            <a:r>
              <a:rPr b="1" dirty="0" sz="1200" lang="es-PE"/>
              <a:t>INGENIERIA DE SOFTWARE</a:t>
            </a:r>
          </a:p>
        </p:txBody>
      </p:sp>
      <p:pic>
        <p:nvPicPr>
          <p:cNvPr id="2097152" name="Picture 3"/>
          <p:cNvPicPr>
            <a:picLocks noChangeAspect="1"/>
          </p:cNvPicPr>
          <p:nvPr/>
        </p:nvPicPr>
        <p:blipFill rotWithShape="1">
          <a:blip xmlns:r="http://schemas.openxmlformats.org/officeDocument/2006/relationships" r:embed="rId1"/>
          <a:srcRect t="19545" b="25073"/>
          <a:stretch>
            <a:fillRect/>
          </a:stretch>
        </p:blipFill>
        <p:spPr>
          <a:xfrm>
            <a:off x="-22363" y="-76944"/>
            <a:ext cx="12208581" cy="2545565"/>
          </a:xfrm>
          <a:prstGeom prst="rect"/>
        </p:spPr>
      </p:pic>
      <p:grpSp>
        <p:nvGrpSpPr>
          <p:cNvPr id="26" name="Group 12"/>
          <p:cNvGrpSpPr>
            <a:grpSpLocks noMove="1" noResize="1" noRot="1" noGrp="1" noChangeAspect="1"/>
          </p:cNvGrpSpPr>
          <p:nvPr/>
        </p:nvGrpSpPr>
        <p:grpSpPr>
          <a:xfrm>
            <a:off x="29432" y="4252353"/>
            <a:ext cx="12157773" cy="494218"/>
            <a:chOff x="18956" y="5952517"/>
            <a:chExt cx="12157773" cy="494218"/>
          </a:xfrm>
          <a:solidFill>
            <a:schemeClr val="bg1"/>
          </a:solidFill>
        </p:grpSpPr>
        <p:sp>
          <p:nvSpPr>
            <p:cNvPr id="1048647" name="Freeform 10"/>
            <p:cNvSpPr/>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48" name="Freeform 15"/>
            <p:cNvSpPr/>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49" name="Freeform 18"/>
            <p:cNvSpPr/>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0" name="Freeform 22"/>
            <p:cNvSpPr/>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1" name="Freeform 8"/>
            <p:cNvSpPr/>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2" name="Freeform 19"/>
            <p:cNvSpPr/>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3" name="Freeform 20"/>
            <p:cNvSpPr/>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4" name="Freeform 23"/>
            <p:cNvSpPr/>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5" name="Freeform 26"/>
            <p:cNvSpPr/>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6" name="Freeform 27"/>
            <p:cNvSpPr/>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7" name="Freeform 28"/>
            <p:cNvSpPr/>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8" name="Freeform 30"/>
            <p:cNvSpPr/>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59" name="Freeform 43"/>
            <p:cNvSpPr/>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0" name="Freeform 51"/>
            <p:cNvSpPr/>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1" name="Freeform 52"/>
            <p:cNvSpPr/>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2" name="Freeform 53"/>
            <p:cNvSpPr/>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3" name="Freeform 54"/>
            <p:cNvSpPr/>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4" name="Freeform 55"/>
            <p:cNvSpPr/>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5" name="Freeform 56"/>
            <p:cNvSpPr/>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6" name="Freeform 57"/>
            <p:cNvSpPr/>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7" name="Freeform 59"/>
            <p:cNvSpPr/>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8" name="Freeform 60"/>
            <p:cNvSpPr/>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69" name="Freeform 61"/>
            <p:cNvSpPr/>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0" name="Freeform 5"/>
            <p:cNvSpPr/>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1" name="Freeform 6"/>
            <p:cNvSpPr/>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2" name="Freeform 7"/>
            <p:cNvSpPr/>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3" name="Freeform 8"/>
            <p:cNvSpPr/>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4" name="Freeform 9"/>
            <p:cNvSpPr/>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5" name="Freeform 11"/>
            <p:cNvSpPr/>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6" name="Freeform 12"/>
            <p:cNvSpPr/>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7" name="Freeform 13"/>
            <p:cNvSpPr/>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8" name="Freeform 14"/>
            <p:cNvSpPr/>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79" name="Freeform 16"/>
            <p:cNvSpPr/>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0" name="Freeform 17"/>
            <p:cNvSpPr/>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1" name="Freeform 21"/>
            <p:cNvSpPr/>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2" name="Freeform 25"/>
            <p:cNvSpPr/>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3" name="Freeform 29"/>
            <p:cNvSpPr/>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4" name="Freeform 31"/>
            <p:cNvSpPr/>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5" name="Freeform 32"/>
            <p:cNvSpPr/>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6" name="Freeform 33"/>
            <p:cNvSpPr/>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7" name="Freeform 34"/>
            <p:cNvSpPr/>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8" name="Freeform 35"/>
            <p:cNvSpPr/>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89" name="Freeform 36"/>
            <p:cNvSpPr/>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0" name="Freeform 37"/>
            <p:cNvSpPr/>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1" name="Freeform 38"/>
            <p:cNvSpPr/>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2" name="Freeform 39"/>
            <p:cNvSpPr/>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3" name="Freeform 40"/>
            <p:cNvSpPr/>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4" name="Freeform 41"/>
            <p:cNvSpPr/>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5" name="Freeform 42"/>
            <p:cNvSpPr/>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6" name="Freeform 44"/>
            <p:cNvSpPr/>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7" name="Freeform 45"/>
            <p:cNvSpPr/>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8" name="Freeform 46"/>
            <p:cNvSpPr/>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699" name="Freeform 47"/>
            <p:cNvSpPr/>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0" name="Freeform 48"/>
            <p:cNvSpPr/>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1" name="Freeform 49"/>
            <p:cNvSpPr/>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2" name="Freeform 8"/>
            <p:cNvSpPr/>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3" name="Freeform 106"/>
            <p:cNvSpPr/>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4" name="Freeform 19"/>
            <p:cNvSpPr/>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5" name="Freeform 20"/>
            <p:cNvSpPr/>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6" name="Freeform 26"/>
            <p:cNvSpPr/>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7" name="Freeform 27"/>
            <p:cNvSpPr/>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8" name="Freeform 28"/>
            <p:cNvSpPr/>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09" name="Freeform 55"/>
            <p:cNvSpPr/>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0" name="Freeform 56"/>
            <p:cNvSpPr/>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1" name="Freeform 57"/>
            <p:cNvSpPr/>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2" name="Freeform 60"/>
            <p:cNvSpPr/>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3" name="Freeform 61"/>
            <p:cNvSpPr/>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4" name="Freeform 5"/>
            <p:cNvSpPr/>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5" name="Freeform 6"/>
            <p:cNvSpPr/>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6" name="Freeform 7"/>
            <p:cNvSpPr/>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7" name="Freeform 8"/>
            <p:cNvSpPr/>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8" name="Freeform 9"/>
            <p:cNvSpPr/>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19" name="Freeform 11"/>
            <p:cNvSpPr/>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0" name="Freeform 12"/>
            <p:cNvSpPr/>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1" name="Freeform 13"/>
            <p:cNvSpPr/>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2" name="Freeform 14"/>
            <p:cNvSpPr/>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3" name="Freeform 16"/>
            <p:cNvSpPr/>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4" name="Freeform 17"/>
            <p:cNvSpPr/>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5" name="Freeform 21"/>
            <p:cNvSpPr/>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6" name="Freeform 25"/>
            <p:cNvSpPr/>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7" name="Freeform 29"/>
            <p:cNvSpPr/>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8" name="Freeform 31"/>
            <p:cNvSpPr/>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29" name="Freeform 32"/>
            <p:cNvSpPr/>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0" name="Freeform 33"/>
            <p:cNvSpPr/>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1" name="Freeform 34"/>
            <p:cNvSpPr/>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2" name="Freeform 35"/>
            <p:cNvSpPr/>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3" name="Freeform 36"/>
            <p:cNvSpPr/>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4" name="Freeform 37"/>
            <p:cNvSpPr/>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5" name="Freeform 38"/>
            <p:cNvSpPr/>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6" name="Freeform 39"/>
            <p:cNvSpPr/>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7" name="Freeform 40"/>
            <p:cNvSpPr/>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8" name="Freeform 41"/>
            <p:cNvSpPr/>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39" name="Freeform 42"/>
            <p:cNvSpPr/>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40" name="Freeform 44"/>
            <p:cNvSpPr/>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41" name="Freeform 45"/>
            <p:cNvSpPr/>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42" name="Freeform 46"/>
            <p:cNvSpPr/>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43" name="Freeform 47"/>
            <p:cNvSpPr/>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44" name="Freeform 48"/>
            <p:cNvSpPr/>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sp>
          <p:nvSpPr>
            <p:cNvPr id="1048745" name="Freeform 49"/>
            <p:cNvSpPr/>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anchor="t" anchorCtr="0" bIns="45720" compatLnSpc="1" lIns="91440" numCol="1" rIns="91440" tIns="45720" vert="horz" wrap="square">
              <a:prstTxWarp prst="textNoShape"/>
            </a:bodyPr>
            <a:p>
              <a:endParaRPr lang="en-US">
                <a:solidFill>
                  <a:srgbClr val="FFFFFF"/>
                </a:solidFill>
              </a:endParaRPr>
            </a:p>
          </p:txBody>
        </p:sp>
      </p:grpSp>
      <p:sp>
        <p:nvSpPr>
          <p:cNvPr id="1048746" name="Rectángulo 4"/>
          <p:cNvSpPr/>
          <p:nvPr/>
        </p:nvSpPr>
        <p:spPr>
          <a:xfrm>
            <a:off x="821656" y="3959441"/>
            <a:ext cx="4966864" cy="2199114"/>
          </a:xfrm>
          <a:prstGeom prst="rect"/>
          <a:noFill/>
          <a:ln>
            <a:noFill/>
          </a:ln>
        </p:spPr>
        <p:style>
          <a:lnRef idx="2">
            <a:schemeClr val="accent6"/>
          </a:lnRef>
          <a:fillRef idx="1">
            <a:schemeClr val="lt1"/>
          </a:fillRef>
          <a:effectRef idx="0">
            <a:schemeClr val="accent6"/>
          </a:effectRef>
          <a:fontRef idx="minor">
            <a:schemeClr val="dk1"/>
          </a:fontRef>
        </p:style>
        <p:txBody>
          <a:bodyPr anchor="ctr" rtlCol="0"/>
          <a:p>
            <a:pPr algn="ctr"/>
            <a:endParaRPr lang="es-PE"/>
          </a:p>
        </p:txBody>
      </p:sp>
      <p:sp>
        <p:nvSpPr>
          <p:cNvPr id="1048747" name="CuadroTexto 112"/>
          <p:cNvSpPr txBox="1"/>
          <p:nvPr/>
        </p:nvSpPr>
        <p:spPr>
          <a:xfrm>
            <a:off x="3051862" y="3481467"/>
            <a:ext cx="6125592" cy="369332"/>
          </a:xfrm>
          <a:prstGeom prst="rect"/>
          <a:noFill/>
        </p:spPr>
        <p:txBody>
          <a:bodyPr wrap="square">
            <a:spAutoFit/>
          </a:bodyPr>
          <a:p>
            <a:endParaRPr dirty="0" lang="es-PE"/>
          </a:p>
        </p:txBody>
      </p:sp>
      <p:sp>
        <p:nvSpPr>
          <p:cNvPr id="1048748" name="Rectángulo 6"/>
          <p:cNvSpPr/>
          <p:nvPr/>
        </p:nvSpPr>
        <p:spPr>
          <a:xfrm>
            <a:off x="2518668" y="4015309"/>
            <a:ext cx="6634487" cy="282345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2400" lang="es-PE">
              <a:solidFill>
                <a:schemeClr val="tx1"/>
              </a:solidFill>
              <a:latin typeface="+mj-lt"/>
            </a:endParaRPr>
          </a:p>
          <a:p>
            <a:pPr algn="ctr"/>
            <a:r>
              <a:rPr dirty="0" sz="2000" lang="es-PE">
                <a:solidFill>
                  <a:schemeClr val="tx1"/>
                </a:solidFill>
                <a:latin typeface="+mj-lt"/>
              </a:rPr>
              <a:t>INTEGRANTES</a:t>
            </a:r>
          </a:p>
          <a:p>
            <a:pPr algn="ctr"/>
            <a:endParaRPr dirty="0" sz="2000" lang="es-PE">
              <a:solidFill>
                <a:schemeClr val="tx1"/>
              </a:solidFill>
              <a:latin typeface="+mj-lt"/>
            </a:endParaRPr>
          </a:p>
          <a:p>
            <a:pPr algn="ctr" indent="-285750" marL="285750">
              <a:buFont typeface="Wingdings" panose="05000000000000000000" pitchFamily="2" charset="2"/>
              <a:buChar char="Ø"/>
            </a:pPr>
            <a:r>
              <a:rPr dirty="0" sz="2000" lang="en-US">
                <a:solidFill>
                  <a:schemeClr val="tx1"/>
                </a:solidFill>
                <a:latin typeface="+mj-lt"/>
              </a:rPr>
              <a:t>P</a:t>
            </a:r>
            <a:r>
              <a:rPr dirty="0" sz="2000" lang="en-US">
                <a:solidFill>
                  <a:schemeClr val="tx1"/>
                </a:solidFill>
                <a:latin typeface="+mj-lt"/>
              </a:rPr>
              <a:t>i</a:t>
            </a:r>
            <a:r>
              <a:rPr dirty="0" sz="2000" lang="en-US">
                <a:solidFill>
                  <a:schemeClr val="tx1"/>
                </a:solidFill>
                <a:latin typeface="+mj-lt"/>
              </a:rPr>
              <a:t>n</a:t>
            </a:r>
            <a:r>
              <a:rPr dirty="0" sz="2000" lang="en-US">
                <a:solidFill>
                  <a:schemeClr val="tx1"/>
                </a:solidFill>
                <a:latin typeface="+mj-lt"/>
              </a:rPr>
              <a:t>g</a:t>
            </a:r>
            <a:r>
              <a:rPr dirty="0" sz="2000" lang="en-US">
                <a:solidFill>
                  <a:schemeClr val="tx1"/>
                </a:solidFill>
                <a:latin typeface="+mj-lt"/>
              </a:rPr>
              <a:t>u</a:t>
            </a:r>
            <a:r>
              <a:rPr dirty="0" sz="2000" lang="en-US">
                <a:solidFill>
                  <a:schemeClr val="tx1"/>
                </a:solidFill>
                <a:latin typeface="+mj-lt"/>
              </a:rPr>
              <a:t>i</a:t>
            </a:r>
            <a:r>
              <a:rPr dirty="0" sz="2000" lang="en-US">
                <a:solidFill>
                  <a:schemeClr val="tx1"/>
                </a:solidFill>
                <a:latin typeface="+mj-lt"/>
              </a:rPr>
              <a:t>n</a:t>
            </a:r>
            <a:r>
              <a:rPr dirty="0" sz="2000" lang="en-US">
                <a:solidFill>
                  <a:schemeClr val="tx1"/>
                </a:solidFill>
                <a:latin typeface="+mj-lt"/>
              </a:rPr>
              <a:t>o</a:t>
            </a:r>
            <a:r>
              <a:rPr dirty="0" sz="2000" lang="en-US">
                <a:solidFill>
                  <a:schemeClr val="tx1"/>
                </a:solidFill>
                <a:latin typeface="+mj-lt"/>
              </a:rPr>
              <a:t> </a:t>
            </a:r>
            <a:r>
              <a:rPr dirty="0" sz="2000" lang="en-US">
                <a:solidFill>
                  <a:schemeClr val="tx1"/>
                </a:solidFill>
                <a:latin typeface="+mj-lt"/>
              </a:rPr>
              <a:t>anónimo</a:t>
            </a:r>
            <a:endParaRPr altLang="en-US" lang="zh-CN"/>
          </a:p>
          <a:p>
            <a:pPr algn="ctr" indent="-285750" marL="285750">
              <a:buFont typeface="Wingdings" panose="05000000000000000000" pitchFamily="2" charset="2"/>
              <a:buChar char="Ø"/>
            </a:pPr>
            <a:endParaRPr altLang="en-US" lang="zh-CN"/>
          </a:p>
        </p:txBody>
      </p:sp>
      <p:sp>
        <p:nvSpPr>
          <p:cNvPr id="1048749" name="Rectángulo 7"/>
          <p:cNvSpPr/>
          <p:nvPr/>
        </p:nvSpPr>
        <p:spPr>
          <a:xfrm>
            <a:off x="1005669" y="784944"/>
            <a:ext cx="10433847" cy="1168678"/>
          </a:xfrm>
          <a:prstGeom prst="rect"/>
          <a:noFill/>
          <a:ln>
            <a:noFill/>
          </a:ln>
        </p:spPr>
        <p:style>
          <a:lnRef idx="2">
            <a:schemeClr val="dk1"/>
          </a:lnRef>
          <a:fillRef idx="1">
            <a:schemeClr val="lt1"/>
          </a:fillRef>
          <a:effectRef idx="0">
            <a:schemeClr val="dk1"/>
          </a:effectRef>
          <a:fontRef idx="minor">
            <a:schemeClr val="dk1"/>
          </a:fontRef>
        </p:style>
        <p:txBody>
          <a:bodyPr anchor="ctr" rtlCol="0"/>
          <a:p>
            <a:pPr algn="ctr"/>
            <a:r>
              <a:rPr dirty="0" sz="2400" lang="es-PE">
                <a:solidFill>
                  <a:schemeClr val="bg1"/>
                </a:solidFill>
                <a:effectLst>
                  <a:outerShdw algn="tl" blurRad="38100" dir="2700000" dist="38100">
                    <a:srgbClr val="000000">
                      <a:alpha val="43137"/>
                    </a:srgbClr>
                  </a:outerShdw>
                </a:effectLst>
                <a:latin typeface="+mj-lt"/>
              </a:rPr>
              <a:t>UNIVERSIDAD NACIONAL AMAZONICA DE MADRE DE DIOS</a:t>
            </a:r>
          </a:p>
          <a:p>
            <a:pPr algn="ctr"/>
            <a:endParaRPr dirty="0" sz="2400" lang="es-PE">
              <a:solidFill>
                <a:schemeClr val="bg1"/>
              </a:solidFill>
              <a:effectLst>
                <a:outerShdw algn="tl" blurRad="38100" dir="2700000" dist="38100">
                  <a:srgbClr val="000000">
                    <a:alpha val="43137"/>
                  </a:srgbClr>
                </a:outerShdw>
              </a:effectLst>
              <a:latin typeface="+mj-lt"/>
            </a:endParaRPr>
          </a:p>
          <a:p>
            <a:pPr algn="ctr"/>
            <a:r>
              <a:rPr dirty="0" sz="2400" lang="es-PE">
                <a:solidFill>
                  <a:schemeClr val="bg1"/>
                </a:solidFill>
                <a:effectLst>
                  <a:outerShdw algn="tl" blurRad="38100" dir="2700000" dist="38100">
                    <a:srgbClr val="000000">
                      <a:alpha val="43137"/>
                    </a:srgbClr>
                  </a:outerShdw>
                </a:effectLst>
                <a:latin typeface="+mj-lt"/>
              </a:rPr>
              <a:t>ESCUELA PROFESIONAL DE INGENIERIA DE SISTEMAS E INFORMATICA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67" name="Marcador de contenido 2"/>
          <p:cNvSpPr>
            <a:spLocks noGrp="1"/>
          </p:cNvSpPr>
          <p:nvPr>
            <p:ph idx="1"/>
          </p:nvPr>
        </p:nvSpPr>
        <p:spPr/>
        <p:txBody>
          <a:bodyPr/>
          <a:p>
            <a:pPr indent="0" marL="0">
              <a:buNone/>
            </a:pPr>
            <a:r>
              <a:rPr dirty="0" lang="es-ES">
                <a:latin typeface="+mj-lt"/>
              </a:rPr>
              <a:t>4. ENFOQUE</a:t>
            </a:r>
            <a:r>
              <a:rPr dirty="0" lang="es-ES"/>
              <a:t> </a:t>
            </a:r>
          </a:p>
          <a:p>
            <a:r>
              <a:rPr dirty="0" lang="es-ES">
                <a:effectLst>
                  <a:outerShdw algn="tl" blurRad="38100" dir="2700000" dist="38100">
                    <a:srgbClr val="000000">
                      <a:alpha val="43137"/>
                    </a:srgbClr>
                  </a:outerShdw>
                </a:effectLst>
              </a:rPr>
              <a:t>Períodos de no interrupción al equipo (2h horas), objetivos y prioridades claros, definiendo así tareas concretas.  Si llevas desde hace tiempo pasando por este blog, recordarás ya comentábamos, tiempo a, aquello de que el entorno físico afecta al rendimiento del desarrollador software.</a:t>
            </a:r>
          </a:p>
          <a:p>
            <a:endParaRPr dirty="0" lang="es-P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68" name="Marcador de contenido 2"/>
          <p:cNvSpPr>
            <a:spLocks noGrp="1"/>
          </p:cNvSpPr>
          <p:nvPr>
            <p:ph idx="1"/>
          </p:nvPr>
        </p:nvSpPr>
        <p:spPr>
          <a:xfrm>
            <a:off x="674704" y="1109709"/>
            <a:ext cx="10029156" cy="5116149"/>
          </a:xfrm>
        </p:spPr>
        <p:txBody>
          <a:bodyPr>
            <a:normAutofit/>
          </a:bodyPr>
          <a:p>
            <a:pPr indent="0" marL="0">
              <a:buNone/>
            </a:pPr>
            <a:r>
              <a:rPr dirty="0" lang="es-ES">
                <a:latin typeface="+mj-lt"/>
              </a:rPr>
              <a:t>5. FÁCIL ACCESO A USUARIOS EXPERTOS</a:t>
            </a:r>
          </a:p>
          <a:p>
            <a:r>
              <a:rPr dirty="0" lang="es-ES">
                <a:effectLst>
                  <a:outerShdw algn="tl" blurRad="38100" dir="2700000" dist="38100">
                    <a:srgbClr val="000000">
                      <a:alpha val="43137"/>
                    </a:srgbClr>
                  </a:outerShdw>
                </a:effectLst>
              </a:rPr>
              <a:t>Las Crystal (a diferencia de otras como XP) no exigen que los usuarios estén continuamente junto al equipo de proyecto (no todas las organizaciones pueden hacerlo), sí que, como mínimo, semanalmente debe haber reuniones y los usuarios deben estar accesibles.</a:t>
            </a:r>
          </a:p>
          <a:p>
            <a:pPr indent="0" marL="0">
              <a:buNone/>
            </a:pPr>
            <a:r>
              <a:rPr dirty="0" lang="es-ES">
                <a:latin typeface="+mj-lt"/>
              </a:rPr>
              <a:t>6. ENTORNO TÉCNICO CON PRUEBAS AUTOMATIZADAS, GESTIÓN DE LA CONFIGURACIÓN  E INTEGRACIÓN CONTINUA</a:t>
            </a:r>
          </a:p>
          <a:p>
            <a:r>
              <a:rPr dirty="0" lang="es-ES">
                <a:effectLst>
                  <a:outerShdw algn="tl" blurRad="38100" dir="2700000" dist="38100">
                    <a:srgbClr val="000000">
                      <a:alpha val="43137"/>
                    </a:srgbClr>
                  </a:outerShdw>
                </a:effectLst>
              </a:rPr>
              <a:t>Prácticas comunes en casi todas las metodologías ágiles, te dejo un post sobre la integración continua y el smoke test.</a:t>
            </a:r>
          </a:p>
          <a:p>
            <a:endParaRPr dirty="0" lang="es-P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69" name="Título 1"/>
          <p:cNvSpPr>
            <a:spLocks noGrp="1"/>
          </p:cNvSpPr>
          <p:nvPr>
            <p:ph type="title"/>
          </p:nvPr>
        </p:nvSpPr>
        <p:spPr>
          <a:xfrm>
            <a:off x="590454" y="449654"/>
            <a:ext cx="9634011" cy="1325563"/>
          </a:xfrm>
        </p:spPr>
        <p:txBody>
          <a:bodyPr/>
          <a:p>
            <a:r>
              <a:rPr dirty="0" lang="es-PE"/>
              <a:t>TAMAÑO</a:t>
            </a:r>
          </a:p>
        </p:txBody>
      </p:sp>
      <p:pic>
        <p:nvPicPr>
          <p:cNvPr id="2097157" name="Imagen 5"/>
          <p:cNvPicPr>
            <a:picLocks noChangeAspect="1"/>
          </p:cNvPicPr>
          <p:nvPr/>
        </p:nvPicPr>
        <p:blipFill>
          <a:blip xmlns:r="http://schemas.openxmlformats.org/officeDocument/2006/relationships" r:embed="rId1"/>
          <a:stretch>
            <a:fillRect/>
          </a:stretch>
        </p:blipFill>
        <p:spPr>
          <a:xfrm>
            <a:off x="2133600" y="1836497"/>
            <a:ext cx="7798861" cy="3210364"/>
          </a:xfrm>
          <a:prstGeom prst="rect"/>
        </p:spPr>
      </p:pic>
      <p:sp>
        <p:nvSpPr>
          <p:cNvPr id="1048770" name="Rectángulo 6"/>
          <p:cNvSpPr/>
          <p:nvPr/>
        </p:nvSpPr>
        <p:spPr>
          <a:xfrm>
            <a:off x="3549349" y="1074804"/>
            <a:ext cx="4643021" cy="852257"/>
          </a:xfrm>
          <a:prstGeom prst="rect"/>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rtlCol="0"/>
          <a:p>
            <a:pPr algn="ctr"/>
            <a:r>
              <a:rPr dirty="0" lang="es-PE"/>
              <a:t>Se le asigna un valor en función del numero de personas que participaran</a:t>
            </a:r>
          </a:p>
        </p:txBody>
      </p:sp>
      <p:pic>
        <p:nvPicPr>
          <p:cNvPr id="2097158" name="Imagen 8"/>
          <p:cNvPicPr>
            <a:picLocks noChangeAspect="1"/>
          </p:cNvPicPr>
          <p:nvPr/>
        </p:nvPicPr>
        <p:blipFill>
          <a:blip xmlns:r="http://schemas.openxmlformats.org/officeDocument/2006/relationships" r:embed="rId2"/>
          <a:stretch>
            <a:fillRect/>
          </a:stretch>
        </p:blipFill>
        <p:spPr>
          <a:xfrm>
            <a:off x="2907515" y="5442790"/>
            <a:ext cx="6376969" cy="1054699"/>
          </a:xfrm>
          <a:prstGeom prst="rect"/>
        </p:spPr>
      </p:pic>
      <p:sp>
        <p:nvSpPr>
          <p:cNvPr id="1048771" name="Abrir llave 9"/>
          <p:cNvSpPr/>
          <p:nvPr/>
        </p:nvSpPr>
        <p:spPr>
          <a:xfrm rot="5400000">
            <a:off x="5673724" y="1398520"/>
            <a:ext cx="761692" cy="8007659"/>
          </a:xfrm>
          <a:prstGeom prst="leftBrace"/>
        </p:spPr>
        <p:style>
          <a:lnRef idx="3">
            <a:schemeClr val="accent1"/>
          </a:lnRef>
          <a:fillRef idx="0">
            <a:schemeClr val="accent1"/>
          </a:fillRef>
          <a:effectRef idx="2">
            <a:schemeClr val="accent1"/>
          </a:effectRef>
          <a:fontRef idx="minor">
            <a:schemeClr val="tx1"/>
          </a:fontRef>
        </p:style>
        <p:txBody>
          <a:bodyPr anchor="ctr" rtlCol="0"/>
          <a:p>
            <a:pPr algn="ctr"/>
            <a:endParaRPr lang="es-PE"/>
          </a:p>
        </p:txBody>
      </p:sp>
      <p:sp>
        <p:nvSpPr>
          <p:cNvPr id="1048772" name="Rectángulo 10"/>
          <p:cNvSpPr/>
          <p:nvPr/>
        </p:nvSpPr>
        <p:spPr>
          <a:xfrm>
            <a:off x="4246246" y="4575567"/>
            <a:ext cx="3799643" cy="412135"/>
          </a:xfrm>
          <a:prstGeom prst="rect"/>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rtlCol="0"/>
          <a:p>
            <a:pPr algn="ctr"/>
            <a:r>
              <a:rPr dirty="0" lang="es-PE"/>
              <a:t>Numero de participantes</a:t>
            </a:r>
          </a:p>
        </p:txBody>
      </p:sp>
      <p:pic>
        <p:nvPicPr>
          <p:cNvPr id="2097159" name="Imagen 13"/>
          <p:cNvPicPr>
            <a:picLocks noChangeAspect="1"/>
          </p:cNvPicPr>
          <p:nvPr/>
        </p:nvPicPr>
        <p:blipFill>
          <a:blip xmlns:r="http://schemas.openxmlformats.org/officeDocument/2006/relationships" r:embed="rId3"/>
          <a:stretch>
            <a:fillRect/>
          </a:stretch>
        </p:blipFill>
        <p:spPr>
          <a:xfrm>
            <a:off x="8462761" y="545115"/>
            <a:ext cx="2688504" cy="1790905"/>
          </a:xfrm>
          <a:prstGeom prst="ellipse"/>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73" name="Título 1"/>
          <p:cNvSpPr>
            <a:spLocks noGrp="1"/>
          </p:cNvSpPr>
          <p:nvPr>
            <p:ph type="title"/>
          </p:nvPr>
        </p:nvSpPr>
        <p:spPr/>
        <p:txBody>
          <a:bodyPr/>
          <a:p>
            <a:r>
              <a:rPr dirty="0" lang="es-PE"/>
              <a:t>VARIANTES</a:t>
            </a:r>
          </a:p>
        </p:txBody>
      </p:sp>
      <p:sp>
        <p:nvSpPr>
          <p:cNvPr id="1048774" name="Rectángulo 6"/>
          <p:cNvSpPr/>
          <p:nvPr/>
        </p:nvSpPr>
        <p:spPr>
          <a:xfrm>
            <a:off x="2752079" y="1456888"/>
            <a:ext cx="6090081" cy="1171853"/>
          </a:xfrm>
          <a:prstGeom prst="rect"/>
        </p:spPr>
        <p:style>
          <a:lnRef idx="2">
            <a:schemeClr val="accent6"/>
          </a:lnRef>
          <a:fillRef idx="1">
            <a:schemeClr val="lt1"/>
          </a:fillRef>
          <a:effectRef idx="0">
            <a:schemeClr val="accent6"/>
          </a:effectRef>
          <a:fontRef idx="minor">
            <a:schemeClr val="dk1"/>
          </a:fontRef>
        </p:style>
        <p:txBody>
          <a:bodyPr anchor="ctr" rtlCol="0"/>
          <a:p>
            <a:pPr algn="ctr"/>
            <a:r>
              <a:rPr dirty="0" lang="es-PE">
                <a:effectLst>
                  <a:outerShdw algn="tl" blurRad="38100" dir="2700000" dist="38100">
                    <a:srgbClr val="000000">
                      <a:alpha val="43137"/>
                    </a:srgbClr>
                  </a:outerShdw>
                </a:effectLst>
              </a:rPr>
              <a:t>Crystal establece diferentes tipos de metodologías por códigos de colores.</a:t>
            </a:r>
          </a:p>
          <a:p>
            <a:pPr algn="ctr"/>
            <a:r>
              <a:rPr dirty="0" lang="es-PE">
                <a:effectLst>
                  <a:outerShdw algn="tl" blurRad="38100" dir="2700000" dist="38100">
                    <a:srgbClr val="000000">
                      <a:alpha val="43137"/>
                    </a:srgbClr>
                  </a:outerShdw>
                </a:effectLst>
              </a:rPr>
              <a:t>La idea es lograr “armar” distintas metodologías para distintos proyectos</a:t>
            </a:r>
          </a:p>
        </p:txBody>
      </p:sp>
      <p:pic>
        <p:nvPicPr>
          <p:cNvPr id="2097160" name="Marcador de contenido 22"/>
          <p:cNvPicPr>
            <a:picLocks noChangeAspect="1" noGrp="1"/>
          </p:cNvPicPr>
          <p:nvPr>
            <p:ph idx="1"/>
          </p:nvPr>
        </p:nvPicPr>
        <p:blipFill>
          <a:blip xmlns:r="http://schemas.openxmlformats.org/officeDocument/2006/relationships" r:embed="rId1"/>
          <a:stretch>
            <a:fillRect/>
          </a:stretch>
        </p:blipFill>
        <p:spPr>
          <a:xfrm>
            <a:off x="1479144" y="2452717"/>
            <a:ext cx="8288438" cy="2501126"/>
          </a:xfrm>
          <a:prstGeom prst="rect"/>
          <a:ln>
            <a:noFill/>
          </a:ln>
          <a:effectLst>
            <a:outerShdw algn="tl" blurRad="292100" dir="2700000" dist="139700" rotWithShape="0">
              <a:srgbClr val="333333">
                <a:alpha val="65000"/>
              </a:srgbClr>
            </a:outerShdw>
          </a:effectLst>
        </p:spPr>
      </p:pic>
      <p:sp>
        <p:nvSpPr>
          <p:cNvPr id="1048775" name="Rectángulo: una sola esquina cortada 23"/>
          <p:cNvSpPr/>
          <p:nvPr/>
        </p:nvSpPr>
        <p:spPr>
          <a:xfrm>
            <a:off x="1198485" y="4589859"/>
            <a:ext cx="2169537" cy="1841434"/>
          </a:xfrm>
          <a:prstGeom prst="snip1Rect"/>
          <a:solidFill>
            <a:schemeClr val="bg1"/>
          </a:solidFill>
        </p:spPr>
        <p:style>
          <a:lnRef idx="1">
            <a:schemeClr val="accent4"/>
          </a:lnRef>
          <a:fillRef idx="2">
            <a:schemeClr val="accent4"/>
          </a:fillRef>
          <a:effectRef idx="1">
            <a:schemeClr val="accent4"/>
          </a:effectRef>
          <a:fontRef idx="minor">
            <a:schemeClr val="dk1"/>
          </a:fontRef>
        </p:style>
        <p:txBody>
          <a:bodyPr anchor="ctr" rtlCol="0"/>
          <a:p>
            <a:pPr algn="ctr"/>
            <a:r>
              <a:rPr dirty="0" sz="1100" lang="es-ES"/>
              <a:t>Diseñada para pequeños proyectos hasta 8 personas como máximo.</a:t>
            </a:r>
          </a:p>
          <a:p>
            <a:pPr algn="ctr"/>
            <a:r>
              <a:rPr dirty="0" sz="1100" lang="es-ES"/>
              <a:t>Este método es el del cual se provee mejor documentación.</a:t>
            </a:r>
          </a:p>
          <a:p>
            <a:pPr algn="ctr"/>
            <a:r>
              <a:rPr dirty="0" sz="1100" lang="es-ES"/>
              <a:t>Es más importante cumplir las propiedades que seguir determinados procedimientos</a:t>
            </a:r>
            <a:r>
              <a:rPr dirty="0" lang="es-ES"/>
              <a:t>. </a:t>
            </a:r>
          </a:p>
        </p:txBody>
      </p:sp>
      <p:sp>
        <p:nvSpPr>
          <p:cNvPr id="1048776" name="Rectángulo: una sola esquina cortada 24"/>
          <p:cNvSpPr/>
          <p:nvPr/>
        </p:nvSpPr>
        <p:spPr>
          <a:xfrm>
            <a:off x="3506679" y="4589859"/>
            <a:ext cx="1171853" cy="1835517"/>
          </a:xfrm>
          <a:prstGeom prst="snip1Rect"/>
          <a:solidFill>
            <a:srgbClr val="FFFF00"/>
          </a:solidFill>
        </p:spPr>
        <p:style>
          <a:lnRef idx="1">
            <a:schemeClr val="accent4"/>
          </a:lnRef>
          <a:fillRef idx="2">
            <a:schemeClr val="accent4"/>
          </a:fillRef>
          <a:effectRef idx="1">
            <a:schemeClr val="accent4"/>
          </a:effectRef>
          <a:fontRef idx="minor">
            <a:schemeClr val="dk1"/>
          </a:fontRef>
        </p:style>
        <p:txBody>
          <a:bodyPr anchor="ctr" rtlCol="0"/>
          <a:p>
            <a:pPr algn="ctr"/>
            <a:r>
              <a:rPr dirty="0" sz="1400" lang="es-ES"/>
              <a:t>Para equipos de trabajo de 10 a 20 personas.</a:t>
            </a:r>
          </a:p>
        </p:txBody>
      </p:sp>
      <p:sp>
        <p:nvSpPr>
          <p:cNvPr id="1048777" name="Rectángulo: una sola esquina cortada 25"/>
          <p:cNvSpPr/>
          <p:nvPr/>
        </p:nvSpPr>
        <p:spPr>
          <a:xfrm>
            <a:off x="4873841" y="4589859"/>
            <a:ext cx="1499045" cy="1841434"/>
          </a:xfrm>
          <a:prstGeom prst="snip1Rect"/>
          <a:solidFill>
            <a:srgbClr val="D97317"/>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1200" lang="es-ES"/>
              <a:t>Para equipos de </a:t>
            </a:r>
            <a:r>
              <a:rPr dirty="0" sz="1200" lang="es-ES" err="1"/>
              <a:t>de</a:t>
            </a:r>
            <a:r>
              <a:rPr dirty="0" sz="1200" lang="es-ES"/>
              <a:t> 20 a 50 personas, y  proyectos de duración estimada de 2 años.</a:t>
            </a:r>
          </a:p>
        </p:txBody>
      </p:sp>
      <p:sp>
        <p:nvSpPr>
          <p:cNvPr id="1048778" name="Rectángulo: una sola esquina cortada 26"/>
          <p:cNvSpPr/>
          <p:nvPr/>
        </p:nvSpPr>
        <p:spPr>
          <a:xfrm>
            <a:off x="6541705" y="4598839"/>
            <a:ext cx="1499045" cy="1841435"/>
          </a:xfrm>
          <a:prstGeom prst="snip1Rect"/>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s-ES"/>
              <a:t>Equipos entre 50 y 100 personas. </a:t>
            </a:r>
          </a:p>
        </p:txBody>
      </p:sp>
      <p:sp>
        <p:nvSpPr>
          <p:cNvPr id="1048779" name="Rectángulo: una sola esquina cortada 27"/>
          <p:cNvSpPr/>
          <p:nvPr/>
        </p:nvSpPr>
        <p:spPr>
          <a:xfrm>
            <a:off x="8148491" y="4640572"/>
            <a:ext cx="1588661" cy="1835518"/>
          </a:xfrm>
          <a:prstGeom prst="snip1Rect"/>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lang="es-PE"/>
              <a:t>Proyectos especiales</a:t>
            </a:r>
            <a:endParaRPr dirty="0" lang="es-P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80" name="Título 1"/>
          <p:cNvSpPr>
            <a:spLocks noGrp="1"/>
          </p:cNvSpPr>
          <p:nvPr>
            <p:ph type="title"/>
          </p:nvPr>
        </p:nvSpPr>
        <p:spPr/>
        <p:txBody>
          <a:bodyPr/>
          <a:p>
            <a:r>
              <a:rPr dirty="0" lang="es-PE"/>
              <a:t>CODIFICACIÓN DE COLORES</a:t>
            </a:r>
          </a:p>
        </p:txBody>
      </p:sp>
      <p:pic>
        <p:nvPicPr>
          <p:cNvPr id="2097161" name="Marcador de contenido 4"/>
          <p:cNvPicPr>
            <a:picLocks noChangeAspect="1" noGrp="1"/>
          </p:cNvPicPr>
          <p:nvPr>
            <p:ph idx="1"/>
          </p:nvPr>
        </p:nvPicPr>
        <p:blipFill>
          <a:blip xmlns:r="http://schemas.openxmlformats.org/officeDocument/2006/relationships" r:embed="rId1"/>
          <a:stretch>
            <a:fillRect/>
          </a:stretch>
        </p:blipFill>
        <p:spPr>
          <a:xfrm>
            <a:off x="6454614" y="1783164"/>
            <a:ext cx="4574546" cy="3799960"/>
          </a:xfrm>
        </p:spPr>
      </p:pic>
      <p:sp>
        <p:nvSpPr>
          <p:cNvPr id="1048781" name="CuadroTexto 6"/>
          <p:cNvSpPr txBox="1"/>
          <p:nvPr/>
        </p:nvSpPr>
        <p:spPr>
          <a:xfrm>
            <a:off x="824178" y="1733034"/>
            <a:ext cx="5528569" cy="923330"/>
          </a:xfrm>
          <a:prstGeom prst="rect"/>
          <a:noFill/>
        </p:spPr>
        <p:txBody>
          <a:bodyPr wrap="square">
            <a:spAutoFit/>
          </a:bodyPr>
          <a:p>
            <a:r>
              <a:rPr dirty="0" lang="es-ES">
                <a:effectLst>
                  <a:outerShdw algn="tl" blurRad="38100" dir="2700000" dist="38100">
                    <a:srgbClr val="000000">
                      <a:alpha val="43137"/>
                    </a:srgbClr>
                  </a:outerShdw>
                </a:effectLst>
              </a:rPr>
              <a:t>En la figura aparecen unos caracteres (C, D, E y L) e indican las pérdidas potenciales por fallos del sistema, y lo hacen de la siguiente manera:</a:t>
            </a:r>
          </a:p>
        </p:txBody>
      </p:sp>
      <p:pic>
        <p:nvPicPr>
          <p:cNvPr id="2097162" name="Imagen 8"/>
          <p:cNvPicPr>
            <a:picLocks noChangeAspect="1"/>
          </p:cNvPicPr>
          <p:nvPr/>
        </p:nvPicPr>
        <p:blipFill>
          <a:blip xmlns:r="http://schemas.openxmlformats.org/officeDocument/2006/relationships" r:embed="rId2"/>
          <a:stretch>
            <a:fillRect/>
          </a:stretch>
        </p:blipFill>
        <p:spPr>
          <a:xfrm>
            <a:off x="716358" y="2419554"/>
            <a:ext cx="5196170" cy="2060550"/>
          </a:xfrm>
          <a:prstGeom prst="rect"/>
        </p:spPr>
      </p:pic>
      <p:pic>
        <p:nvPicPr>
          <p:cNvPr id="2097163" name="Imagen 10"/>
          <p:cNvPicPr>
            <a:picLocks noChangeAspect="1"/>
          </p:cNvPicPr>
          <p:nvPr/>
        </p:nvPicPr>
        <p:blipFill>
          <a:blip xmlns:r="http://schemas.openxmlformats.org/officeDocument/2006/relationships" r:embed="rId3"/>
          <a:stretch>
            <a:fillRect/>
          </a:stretch>
        </p:blipFill>
        <p:spPr>
          <a:xfrm>
            <a:off x="638245" y="4006482"/>
            <a:ext cx="5352396" cy="212938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82" name="Marcador de contenido 2"/>
          <p:cNvSpPr>
            <a:spLocks noGrp="1"/>
          </p:cNvSpPr>
          <p:nvPr>
            <p:ph idx="1"/>
          </p:nvPr>
        </p:nvSpPr>
        <p:spPr>
          <a:xfrm>
            <a:off x="736848" y="399495"/>
            <a:ext cx="9967012" cy="5912528"/>
          </a:xfrm>
        </p:spPr>
        <p:txBody>
          <a:bodyPr>
            <a:normAutofit fontScale="95000" lnSpcReduction="10000"/>
          </a:bodyPr>
          <a:p>
            <a:r>
              <a:rPr dirty="0" lang="es-PE">
                <a:latin typeface="+mj-lt"/>
              </a:rPr>
              <a:t>VENTAJAS</a:t>
            </a:r>
          </a:p>
          <a:p>
            <a:pPr eaLnBrk="1" fontAlgn="auto" hangingPunct="1">
              <a:spcAft>
                <a:spcPts val="0"/>
              </a:spcAft>
              <a:buFont typeface="Courier New" panose="02070309020205020404" pitchFamily="49" charset="0"/>
              <a:buChar char="o"/>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Es apropiada para entornos ligeros</a:t>
            </a:r>
          </a:p>
          <a:p>
            <a:pPr eaLnBrk="1" fontAlgn="auto" hangingPunct="1">
              <a:lnSpc>
                <a:spcPct val="120000"/>
              </a:lnSpc>
              <a:spcAft>
                <a:spcPts val="0"/>
              </a:spcAft>
              <a:buFont typeface="Courier New" panose="02070309020205020404" pitchFamily="49" charset="0"/>
              <a:buChar char="o"/>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 Al estar diseñada para el cambio experimenta reducción de costo.</a:t>
            </a:r>
          </a:p>
          <a:p>
            <a:pPr eaLnBrk="1" fontAlgn="auto" hangingPunct="1">
              <a:lnSpc>
                <a:spcPct val="120000"/>
              </a:lnSpc>
              <a:spcAft>
                <a:spcPts val="0"/>
              </a:spcAft>
              <a:buFont typeface="Courier New" panose="02070309020205020404" pitchFamily="49" charset="0"/>
              <a:buChar char="o"/>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 Presenta una planificación más transparente para los clientes.</a:t>
            </a:r>
          </a:p>
          <a:p>
            <a:pPr eaLnBrk="1" fontAlgn="auto" hangingPunct="1">
              <a:lnSpc>
                <a:spcPct val="120000"/>
              </a:lnSpc>
              <a:spcAft>
                <a:spcPts val="0"/>
              </a:spcAft>
              <a:buFont typeface="Courier New" panose="02070309020205020404" pitchFamily="49" charset="0"/>
              <a:buChar char="o"/>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 Se definen en cada iteración cuales son los objetivos de la siguiente.</a:t>
            </a:r>
          </a:p>
          <a:p>
            <a:pPr eaLnBrk="1" fontAlgn="auto" hangingPunct="1">
              <a:lnSpc>
                <a:spcPct val="120000"/>
              </a:lnSpc>
              <a:spcAft>
                <a:spcPts val="0"/>
              </a:spcAft>
              <a:buFont typeface="Courier New" panose="02070309020205020404" pitchFamily="49" charset="0"/>
              <a:buChar char="o"/>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 Permite tener una muy útil </a:t>
            </a:r>
          </a:p>
          <a:p>
            <a:pPr eaLnBrk="1" fontAlgn="auto" hangingPunct="1" indent="0" marL="0">
              <a:lnSpc>
                <a:spcPct val="120000"/>
              </a:lnSpc>
              <a:spcAft>
                <a:spcPts val="0"/>
              </a:spcAft>
              <a:buFont typeface="Calibri" panose="020F0502020204030204" pitchFamily="34" charset="0"/>
              <a:buNone/>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realimentación de los usuarios.</a:t>
            </a:r>
          </a:p>
          <a:p>
            <a:endParaRPr dirty="0" lang="es-PE">
              <a:latin typeface="+mj-lt"/>
            </a:endParaRPr>
          </a:p>
          <a:p>
            <a:r>
              <a:rPr dirty="0" lang="es-PE">
                <a:latin typeface="+mj-lt"/>
              </a:rPr>
              <a:t>DESVENTAJAS</a:t>
            </a:r>
          </a:p>
          <a:p>
            <a:pPr eaLnBrk="1" fontAlgn="auto" hangingPunct="1">
              <a:spcAft>
                <a:spcPts val="0"/>
              </a:spcAft>
              <a:buFont typeface="Courier New" panose="02070309020205020404" pitchFamily="49" charset="0"/>
              <a:buChar char="o"/>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Delimita el alcance del proyecto </a:t>
            </a:r>
          </a:p>
          <a:p>
            <a:pPr eaLnBrk="1" fontAlgn="auto" hangingPunct="1" indent="0" marL="0">
              <a:spcAft>
                <a:spcPts val="0"/>
              </a:spcAft>
              <a:buFont typeface="Calibri" panose="020F0502020204030204" pitchFamily="34" charset="0"/>
              <a:buNone/>
            </a:pPr>
            <a:r>
              <a:rPr dirty="0" sz="2000" lang="es-MX">
                <a:solidFill>
                  <a:schemeClr val="tx1">
                    <a:lumMod val="75000"/>
                    <a:lumOff val="25000"/>
                  </a:schemeClr>
                </a:solidFill>
                <a:effectLst>
                  <a:outerShdw algn="tl" blurRad="38100" dir="2700000" dist="38100">
                    <a:srgbClr val="000000">
                      <a:alpha val="43137"/>
                    </a:srgbClr>
                  </a:outerShdw>
                </a:effectLst>
                <a:cs typeface="Arial" panose="020B0604020202020204" pitchFamily="34" charset="0"/>
              </a:rPr>
              <a:t>con el cliente.</a:t>
            </a:r>
          </a:p>
          <a:p>
            <a:endParaRPr dirty="0" lang="es-PE">
              <a:latin typeface="+mj-lt"/>
            </a:endParaRPr>
          </a:p>
        </p:txBody>
      </p:sp>
      <p:pic>
        <p:nvPicPr>
          <p:cNvPr id="2097164" name="Imagen 4"/>
          <p:cNvPicPr>
            <a:picLocks noChangeAspect="1"/>
          </p:cNvPicPr>
          <p:nvPr/>
        </p:nvPicPr>
        <p:blipFill>
          <a:blip xmlns:r="http://schemas.openxmlformats.org/officeDocument/2006/relationships" r:embed="rId1"/>
          <a:stretch>
            <a:fillRect/>
          </a:stretch>
        </p:blipFill>
        <p:spPr>
          <a:xfrm>
            <a:off x="6096000" y="3248224"/>
            <a:ext cx="4566300" cy="2651990"/>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83" name="Título 1"/>
          <p:cNvSpPr>
            <a:spLocks noGrp="1"/>
          </p:cNvSpPr>
          <p:nvPr>
            <p:ph type="title"/>
          </p:nvPr>
        </p:nvSpPr>
        <p:spPr>
          <a:xfrm>
            <a:off x="1105358" y="138936"/>
            <a:ext cx="9634011" cy="1325563"/>
          </a:xfrm>
        </p:spPr>
        <p:txBody>
          <a:bodyPr/>
          <a:p>
            <a:r>
              <a:rPr dirty="0" lang="es-PE"/>
              <a:t>CONCLUSIONES</a:t>
            </a:r>
          </a:p>
        </p:txBody>
      </p:sp>
      <p:graphicFrame>
        <p:nvGraphicFramePr>
          <p:cNvPr id="4194306" name="Diagrama 3"/>
          <p:cNvGraphicFramePr>
            <a:graphicFrameLocks/>
          </p:cNvGraphicFramePr>
          <p:nvPr/>
        </p:nvGraphicFramePr>
        <p:xfrm>
          <a:off x="2032000" y="1189608"/>
          <a:ext cx="8128000" cy="4948725"/>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755" name="Título 1"/>
          <p:cNvSpPr>
            <a:spLocks noGrp="1"/>
          </p:cNvSpPr>
          <p:nvPr>
            <p:ph type="title"/>
          </p:nvPr>
        </p:nvSpPr>
        <p:spPr/>
        <p:txBody>
          <a:bodyPr/>
          <a:p>
            <a:r>
              <a:rPr dirty="0" lang="es-PE"/>
              <a:t>HISTORIA</a:t>
            </a:r>
          </a:p>
        </p:txBody>
      </p:sp>
      <p:pic>
        <p:nvPicPr>
          <p:cNvPr id="2097153" name="Marcador de contenido 4"/>
          <p:cNvPicPr>
            <a:picLocks noChangeAspect="1" noGrp="1"/>
          </p:cNvPicPr>
          <p:nvPr>
            <p:ph idx="1"/>
          </p:nvPr>
        </p:nvPicPr>
        <p:blipFill>
          <a:blip xmlns:r="http://schemas.openxmlformats.org/officeDocument/2006/relationships" r:embed="rId1"/>
          <a:stretch>
            <a:fillRect/>
          </a:stretch>
        </p:blipFill>
        <p:spPr>
          <a:xfrm>
            <a:off x="1166665" y="2164150"/>
            <a:ext cx="2676376" cy="2865368"/>
          </a:xfrm>
        </p:spPr>
      </p:pic>
      <p:sp>
        <p:nvSpPr>
          <p:cNvPr id="1048756" name="CuadroTexto 6"/>
          <p:cNvSpPr txBox="1"/>
          <p:nvPr/>
        </p:nvSpPr>
        <p:spPr>
          <a:xfrm>
            <a:off x="4350058" y="2325951"/>
            <a:ext cx="6185516" cy="2936240"/>
          </a:xfrm>
          <a:prstGeom prst="rect"/>
          <a:noFill/>
        </p:spPr>
        <p:txBody>
          <a:bodyPr wrap="square">
            <a:spAutoFit/>
          </a:bodyPr>
          <a:p>
            <a:pPr algn="just"/>
            <a:r>
              <a:rPr b="0" dirty="0" sz="2400" i="0" lang="es-PE">
                <a:effectLst/>
                <a:latin typeface="+mj-lt"/>
              </a:rPr>
              <a:t>ALISTAIR COCKBURN</a:t>
            </a:r>
            <a:r>
              <a:rPr dirty="0" sz="2400" lang="es-ES">
                <a:effectLst>
                  <a:outerShdw algn="tl" blurRad="38100" dir="2700000" dist="38100">
                    <a:srgbClr val="000000">
                      <a:alpha val="43137"/>
                    </a:srgbClr>
                  </a:outerShdw>
                </a:effectLst>
              </a:rPr>
              <a:t>, nacido el 19 de noviembre 19953. Es un científico de la computación estadounidense conocido como uno de los indicadores del movimiento ágil en el desarrollo de software.</a:t>
            </a:r>
          </a:p>
          <a:p>
            <a:pPr algn="just"/>
            <a:endParaRPr dirty="0" sz="2400" lang="es-ES">
              <a:effectLst>
                <a:outerShdw algn="tl" blurRad="38100" dir="2700000" dist="38100">
                  <a:srgbClr val="000000">
                    <a:alpha val="43137"/>
                  </a:srgbClr>
                </a:outerShdw>
              </a:effectLst>
            </a:endParaRPr>
          </a:p>
          <a:p>
            <a:pPr algn="just"/>
            <a:endParaRPr dirty="0" sz="2400" lang="es-ES">
              <a:effectLst>
                <a:outerShdw algn="tl" blurRad="38100" dir="2700000" dist="38100">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757" name="Título 1"/>
          <p:cNvSpPr>
            <a:spLocks noGrp="1"/>
          </p:cNvSpPr>
          <p:nvPr>
            <p:ph type="title"/>
          </p:nvPr>
        </p:nvSpPr>
        <p:spPr/>
        <p:txBody>
          <a:bodyPr/>
          <a:p>
            <a:r>
              <a:rPr dirty="0" lang="es-PE"/>
              <a:t>DIFINICION</a:t>
            </a:r>
          </a:p>
        </p:txBody>
      </p:sp>
      <p:sp>
        <p:nvSpPr>
          <p:cNvPr id="1048758" name="Marcador de contenido 2"/>
          <p:cNvSpPr>
            <a:spLocks noGrp="1"/>
          </p:cNvSpPr>
          <p:nvPr>
            <p:ph idx="1"/>
          </p:nvPr>
        </p:nvSpPr>
        <p:spPr>
          <a:xfrm>
            <a:off x="745724" y="1442622"/>
            <a:ext cx="8043169" cy="5153488"/>
          </a:xfrm>
        </p:spPr>
        <p:txBody>
          <a:bodyPr>
            <a:normAutofit fontScale="60000" lnSpcReduction="20000"/>
          </a:bodyPr>
          <a:p>
            <a:r>
              <a:rPr dirty="0" sz="3300" lang="es-ES">
                <a:effectLst>
                  <a:outerShdw algn="tl" blurRad="38100" dir="2700000" dist="38100">
                    <a:srgbClr val="000000">
                      <a:alpha val="43137"/>
                    </a:srgbClr>
                  </a:outerShdw>
                </a:effectLst>
              </a:rPr>
              <a:t>Las metodologías Crystal son una familia de metodologías ágiles, donde cada una de ellas está adecuada para un tipo de proyecto. Están caracterizadas por estar centradas en las personas que componen el equipo (de ellas depende el éxito del proyecto) y la reducción al máximo del número de artefactos producidos.</a:t>
            </a:r>
          </a:p>
          <a:p>
            <a:r>
              <a:rPr dirty="0" sz="3300" lang="es-ES">
                <a:effectLst>
                  <a:outerShdw algn="tl" blurRad="38100" dir="2700000" dist="38100">
                    <a:srgbClr val="000000">
                      <a:alpha val="43137"/>
                    </a:srgbClr>
                  </a:outerShdw>
                </a:effectLst>
              </a:rPr>
              <a:t>La metodología crystal al igual que </a:t>
            </a:r>
            <a:r>
              <a:rPr dirty="0" sz="3300" lang="es-ES" err="1">
                <a:effectLst>
                  <a:outerShdw algn="tl" blurRad="38100" dir="2700000" dist="38100">
                    <a:srgbClr val="000000">
                      <a:alpha val="43137"/>
                    </a:srgbClr>
                  </a:outerShdw>
                </a:effectLst>
              </a:rPr>
              <a:t>xp</a:t>
            </a:r>
            <a:r>
              <a:rPr dirty="0" sz="3300" lang="es-ES">
                <a:effectLst>
                  <a:outerShdw algn="tl" blurRad="38100" dir="2700000" dist="38100">
                    <a:srgbClr val="000000">
                      <a:alpha val="43137"/>
                    </a:srgbClr>
                  </a:outerShdw>
                </a:effectLst>
              </a:rPr>
              <a:t> se centran en los recursos humanos.</a:t>
            </a:r>
          </a:p>
          <a:p>
            <a:r>
              <a:rPr dirty="0" sz="3300" lang="es-ES">
                <a:effectLst>
                  <a:outerShdw algn="tl" blurRad="38100" dir="2700000" dist="38100">
                    <a:srgbClr val="000000">
                      <a:alpha val="43137"/>
                    </a:srgbClr>
                  </a:outerShdw>
                </a:effectLst>
              </a:rPr>
              <a:t>La metodología cristal no es una metodología disciplinada.</a:t>
            </a:r>
          </a:p>
          <a:p>
            <a:r>
              <a:rPr dirty="0" sz="3300" lang="es-ES">
                <a:effectLst>
                  <a:outerShdw algn="tl" blurRad="38100" dir="2700000" dist="38100">
                    <a:srgbClr val="000000">
                      <a:alpha val="43137"/>
                    </a:srgbClr>
                  </a:outerShdw>
                </a:effectLst>
              </a:rPr>
              <a:t>Permite intercambiar productividad por fácil ejecución.</a:t>
            </a:r>
          </a:p>
          <a:p>
            <a:r>
              <a:rPr dirty="0" sz="3300" lang="es-ES">
                <a:effectLst>
                  <a:outerShdw algn="tl" blurRad="38100" dir="2700000" dist="38100">
                    <a:srgbClr val="000000">
                      <a:alpha val="43137"/>
                    </a:srgbClr>
                  </a:outerShdw>
                </a:effectLst>
              </a:rPr>
              <a:t>Se aplican técnicas de mejoramiento continuo.</a:t>
            </a:r>
          </a:p>
          <a:p>
            <a:r>
              <a:rPr dirty="0" sz="3300" lang="es-ES">
                <a:effectLst>
                  <a:outerShdw algn="tl" blurRad="38100" dir="2700000" dist="38100">
                    <a:srgbClr val="000000">
                      <a:alpha val="43137"/>
                    </a:srgbClr>
                  </a:outerShdw>
                </a:effectLst>
              </a:rPr>
              <a:t>Sirve para encontrar los problemas tempranamente.</a:t>
            </a:r>
          </a:p>
          <a:p>
            <a:endParaRPr dirty="0" sz="2400" lang="es-PE">
              <a:effectLst>
                <a:outerShdw algn="tl" blurRad="38100" dir="2700000" dist="38100">
                  <a:srgbClr val="000000">
                    <a:alpha val="43137"/>
                  </a:srgbClr>
                </a:outerShdw>
              </a:effectLst>
            </a:endParaRPr>
          </a:p>
          <a:p>
            <a:endParaRPr dirty="0" lang="es-PE"/>
          </a:p>
        </p:txBody>
      </p:sp>
      <p:pic>
        <p:nvPicPr>
          <p:cNvPr id="2097154" name="Imagen 4"/>
          <p:cNvPicPr>
            <a:picLocks noChangeAspect="1"/>
          </p:cNvPicPr>
          <p:nvPr/>
        </p:nvPicPr>
        <p:blipFill>
          <a:blip xmlns:r="http://schemas.openxmlformats.org/officeDocument/2006/relationships" r:embed="rId1"/>
          <a:stretch>
            <a:fillRect/>
          </a:stretch>
        </p:blipFill>
        <p:spPr>
          <a:xfrm>
            <a:off x="8368227" y="2313131"/>
            <a:ext cx="2753925" cy="310224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759" name="Título 1"/>
          <p:cNvSpPr>
            <a:spLocks noGrp="1"/>
          </p:cNvSpPr>
          <p:nvPr>
            <p:ph type="title"/>
          </p:nvPr>
        </p:nvSpPr>
        <p:spPr/>
        <p:txBody>
          <a:bodyPr/>
          <a:p>
            <a:pPr algn="ctr"/>
            <a:r>
              <a:rPr dirty="0" lang="es-PE"/>
              <a:t>¿EN QUE SE ENFOCA ESTA METODOLOGIA?</a:t>
            </a:r>
          </a:p>
        </p:txBody>
      </p:sp>
      <p:sp>
        <p:nvSpPr>
          <p:cNvPr id="1048760" name="Marcador de contenido 2"/>
          <p:cNvSpPr>
            <a:spLocks noGrp="1"/>
          </p:cNvSpPr>
          <p:nvPr>
            <p:ph idx="1"/>
          </p:nvPr>
        </p:nvSpPr>
        <p:spPr>
          <a:xfrm>
            <a:off x="1331650" y="2760955"/>
            <a:ext cx="9173766" cy="3482657"/>
          </a:xfrm>
        </p:spPr>
        <p:txBody>
          <a:bodyPr numCol="2">
            <a:normAutofit fontScale="55000" lnSpcReduction="20000"/>
          </a:bodyPr>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Aspecto humano del equipo</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Tamaño de un equipo (número de componentes) </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Comunicación entre los componentes</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Distintas políticas a seguir </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Espacio físico de trabajo</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Executive Sponsor (Patrocinador </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Ejecutivo) </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Project Manager (Jefe de Proyecto) </a:t>
            </a:r>
          </a:p>
          <a:p>
            <a:pPr>
              <a:lnSpc>
                <a:spcPct val="120000"/>
              </a:lnSpc>
              <a:buFont typeface="Wingdings" panose="05000000000000000000" pitchFamily="2" charset="2"/>
              <a:buChar char="Ø"/>
            </a:pPr>
            <a:r>
              <a:rPr dirty="0" sz="2300" lang="es-ES">
                <a:effectLst>
                  <a:outerShdw algn="tl" blurRad="38100" dir="2700000" dist="38100">
                    <a:srgbClr val="000000">
                      <a:alpha val="43137"/>
                    </a:srgbClr>
                  </a:outerShdw>
                </a:effectLst>
              </a:rPr>
              <a:t>Domain Expert (Experto en el Dominio) </a:t>
            </a:r>
          </a:p>
          <a:p>
            <a:pPr>
              <a:lnSpc>
                <a:spcPct val="120000"/>
              </a:lnSpc>
              <a:buFont typeface="Wingdings" panose="05000000000000000000" pitchFamily="2" charset="2"/>
              <a:buChar char="Ø"/>
            </a:pPr>
            <a:r>
              <a:rPr dirty="0" lang="es-ES">
                <a:effectLst>
                  <a:outerShdw algn="tl" blurRad="38100" dir="2700000" dist="38100">
                    <a:srgbClr val="000000">
                      <a:alpha val="43137"/>
                    </a:srgbClr>
                  </a:outerShdw>
                </a:effectLst>
              </a:rPr>
              <a:t>Usage Expert (Experto de uso) </a:t>
            </a:r>
          </a:p>
          <a:p>
            <a:pPr>
              <a:lnSpc>
                <a:spcPct val="120000"/>
              </a:lnSpc>
              <a:buFont typeface="Wingdings" panose="05000000000000000000" pitchFamily="2" charset="2"/>
              <a:buChar char="Ø"/>
            </a:pPr>
            <a:r>
              <a:rPr dirty="0" lang="es-ES">
                <a:effectLst>
                  <a:outerShdw algn="tl" blurRad="38100" dir="2700000" dist="38100">
                    <a:srgbClr val="000000">
                      <a:alpha val="43137"/>
                    </a:srgbClr>
                  </a:outerShdw>
                </a:effectLst>
              </a:rPr>
              <a:t>Designer-Programmer (Programador Diseñador) </a:t>
            </a:r>
          </a:p>
          <a:p>
            <a:pPr>
              <a:lnSpc>
                <a:spcPct val="120000"/>
              </a:lnSpc>
              <a:buFont typeface="Wingdings" panose="05000000000000000000" pitchFamily="2" charset="2"/>
              <a:buChar char="Ø"/>
            </a:pPr>
            <a:r>
              <a:rPr dirty="0" lang="es-ES">
                <a:effectLst>
                  <a:outerShdw algn="tl" blurRad="38100" dir="2700000" dist="38100">
                    <a:srgbClr val="000000">
                      <a:alpha val="43137"/>
                    </a:srgbClr>
                  </a:outerShdw>
                </a:effectLst>
              </a:rPr>
              <a:t>UI Designer (UI Diseñador)</a:t>
            </a:r>
          </a:p>
          <a:p>
            <a:pPr>
              <a:lnSpc>
                <a:spcPct val="120000"/>
              </a:lnSpc>
              <a:buFont typeface="Wingdings" panose="05000000000000000000" pitchFamily="2" charset="2"/>
              <a:buChar char="Ø"/>
            </a:pPr>
            <a:r>
              <a:rPr dirty="0" lang="es-ES">
                <a:effectLst>
                  <a:outerShdw algn="tl" blurRad="38100" dir="2700000" dist="38100">
                    <a:srgbClr val="000000">
                      <a:alpha val="43137"/>
                    </a:srgbClr>
                  </a:outerShdw>
                </a:effectLst>
              </a:rPr>
              <a:t>Tester (Realizador de Pruebas)</a:t>
            </a:r>
          </a:p>
          <a:p>
            <a:pPr>
              <a:lnSpc>
                <a:spcPct val="120000"/>
              </a:lnSpc>
              <a:buFont typeface="Wingdings" panose="05000000000000000000" pitchFamily="2" charset="2"/>
              <a:buChar char="Ø"/>
            </a:pPr>
            <a:r>
              <a:rPr dirty="0" lang="es-ES">
                <a:effectLst>
                  <a:outerShdw algn="tl" blurRad="38100" dir="2700000" dist="38100">
                    <a:srgbClr val="000000">
                      <a:alpha val="43137"/>
                    </a:srgbClr>
                  </a:outerShdw>
                </a:effectLst>
              </a:rPr>
              <a:t>Technical (Programador Técnico)</a:t>
            </a:r>
          </a:p>
          <a:p>
            <a:endParaRPr dirty="0" lang="es-PE"/>
          </a:p>
        </p:txBody>
      </p:sp>
      <p:sp>
        <p:nvSpPr>
          <p:cNvPr id="1048761" name="Rectángulo 3"/>
          <p:cNvSpPr/>
          <p:nvPr/>
        </p:nvSpPr>
        <p:spPr>
          <a:xfrm>
            <a:off x="2414726" y="2032986"/>
            <a:ext cx="7111014" cy="727969"/>
          </a:xfrm>
          <a:prstGeom prst="rect"/>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nchor="ctr" rtlCol="0"/>
          <a:p>
            <a:r>
              <a:rPr dirty="0" lang="es-ES">
                <a:effectLst>
                  <a:outerShdw algn="tl" blurRad="38100" dir="2700000" dist="38100">
                    <a:srgbClr val="000000">
                      <a:alpha val="43137"/>
                    </a:srgbClr>
                  </a:outerShdw>
                </a:effectLst>
              </a:rPr>
              <a:t>Crystal da vital importancia a las personas que componen el equipo de un proyecto, y por tanto sus puntos de estudio son: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762" name="Título 1"/>
          <p:cNvSpPr>
            <a:spLocks noGrp="1"/>
          </p:cNvSpPr>
          <p:nvPr>
            <p:ph type="title"/>
          </p:nvPr>
        </p:nvSpPr>
        <p:spPr/>
        <p:txBody>
          <a:bodyPr/>
          <a:p>
            <a:r>
              <a:rPr dirty="0" lang="es-PE"/>
              <a:t>HERRAMIENTAS</a:t>
            </a:r>
          </a:p>
        </p:txBody>
      </p:sp>
      <p:graphicFrame>
        <p:nvGraphicFramePr>
          <p:cNvPr id="4194304" name="Diagrama 3"/>
          <p:cNvGraphicFramePr>
            <a:graphicFrameLocks/>
          </p:cNvGraphicFramePr>
          <p:nvPr/>
        </p:nvGraphicFramePr>
        <p:xfrm>
          <a:off x="2147410" y="1961965"/>
          <a:ext cx="7129755" cy="4549231"/>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5" name="Marcador de contenido 4"/>
          <p:cNvPicPr>
            <a:picLocks noChangeAspect="1" noGrp="1"/>
          </p:cNvPicPr>
          <p:nvPr>
            <p:ph idx="1"/>
          </p:nvPr>
        </p:nvPicPr>
        <p:blipFill>
          <a:blip xmlns:r="http://schemas.openxmlformats.org/officeDocument/2006/relationships" r:embed="rId1"/>
          <a:stretch>
            <a:fillRect/>
          </a:stretch>
        </p:blipFill>
        <p:spPr>
          <a:xfrm>
            <a:off x="1642370" y="544380"/>
            <a:ext cx="8295284" cy="5992514"/>
          </a:xfrm>
          <a:prstGeom prst="rect"/>
          <a:solidFill>
            <a:srgbClr val="FFFFFF">
              <a:shade val="85000"/>
            </a:srgbClr>
          </a:solidFill>
          <a:ln w="190500" cap="rnd">
            <a:solidFill>
              <a:srgbClr val="FFFFFF"/>
            </a:solidFill>
          </a:ln>
          <a:effectLst>
            <a:outerShdw algn="tl" blurRad="50000" rotWithShape="0">
              <a:srgbClr val="000000">
                <a:alpha val="41000"/>
              </a:srgbClr>
            </a:outerShdw>
          </a:effectLst>
          <a:scene3d>
            <a:camera prst="orthographicFront"/>
            <a:lightRig dir="t" rig="twoPt">
              <a:rot lat="0" lon="0" rev="7800000"/>
            </a:lightRig>
          </a:scene3d>
          <a:sp3d contourW="6350">
            <a:bevelT w="50800" h="1651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63" name="Título 1"/>
          <p:cNvSpPr>
            <a:spLocks noGrp="1"/>
          </p:cNvSpPr>
          <p:nvPr>
            <p:ph type="title"/>
          </p:nvPr>
        </p:nvSpPr>
        <p:spPr/>
        <p:txBody>
          <a:bodyPr/>
          <a:p>
            <a:r>
              <a:rPr dirty="0" lang="es-PE"/>
              <a:t>TECNICAS</a:t>
            </a:r>
          </a:p>
        </p:txBody>
      </p:sp>
      <p:graphicFrame>
        <p:nvGraphicFramePr>
          <p:cNvPr id="4194305" name="Diagrama 3"/>
          <p:cNvGraphicFramePr>
            <a:graphicFrameLocks/>
          </p:cNvGraphicFramePr>
          <p:nvPr/>
        </p:nvGraphicFramePr>
        <p:xfrm>
          <a:off x="1703526" y="1450937"/>
          <a:ext cx="8128000" cy="541866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764" name="Título 1"/>
          <p:cNvSpPr>
            <a:spLocks noGrp="1"/>
          </p:cNvSpPr>
          <p:nvPr>
            <p:ph type="title"/>
          </p:nvPr>
        </p:nvSpPr>
        <p:spPr/>
        <p:txBody>
          <a:bodyPr/>
          <a:p>
            <a:pPr algn="ctr"/>
            <a:r>
              <a:rPr dirty="0" lang="es-PE"/>
              <a:t>LAS7 PROPIEDADES</a:t>
            </a:r>
          </a:p>
        </p:txBody>
      </p:sp>
      <p:sp>
        <p:nvSpPr>
          <p:cNvPr id="1048765" name="Marcador de contenido 2"/>
          <p:cNvSpPr>
            <a:spLocks noGrp="1"/>
          </p:cNvSpPr>
          <p:nvPr>
            <p:ph idx="1"/>
          </p:nvPr>
        </p:nvSpPr>
        <p:spPr>
          <a:xfrm>
            <a:off x="4529528" y="1901153"/>
            <a:ext cx="6174331" cy="4351338"/>
          </a:xfrm>
        </p:spPr>
        <p:txBody>
          <a:bodyPr/>
          <a:p>
            <a:r>
              <a:rPr dirty="0" lang="es-ES">
                <a:latin typeface="+mj-lt"/>
              </a:rPr>
              <a:t>ENTREGAS FRECUENTES, EN BASE A UN CICLO DE VIDA</a:t>
            </a:r>
          </a:p>
          <a:p>
            <a:r>
              <a:rPr dirty="0" lang="es-ES">
                <a:effectLst>
                  <a:outerShdw algn="tl" blurRad="38100" dir="2700000" dist="38100">
                    <a:srgbClr val="000000">
                      <a:alpha val="43137"/>
                    </a:srgbClr>
                  </a:outerShdw>
                </a:effectLst>
              </a:rPr>
              <a:t>En una función del proyecto puede haber desde entregas semanales hasta trimestrales. Para los que conozcan scrum: en scrum las entregas son, máximo, cada 4 semanas, en las crystal se contemplan muchas mas opciones.</a:t>
            </a:r>
          </a:p>
          <a:p>
            <a:endParaRPr dirty="0" lang="es-PE"/>
          </a:p>
        </p:txBody>
      </p:sp>
      <p:pic>
        <p:nvPicPr>
          <p:cNvPr id="2097156" name="Imagen 4"/>
          <p:cNvPicPr>
            <a:picLocks noChangeAspect="1"/>
          </p:cNvPicPr>
          <p:nvPr/>
        </p:nvPicPr>
        <p:blipFill>
          <a:blip xmlns:r="http://schemas.openxmlformats.org/officeDocument/2006/relationships" r:embed="rId1"/>
          <a:stretch>
            <a:fillRect/>
          </a:stretch>
        </p:blipFill>
        <p:spPr>
          <a:xfrm>
            <a:off x="250123" y="2824505"/>
            <a:ext cx="4400108" cy="160412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766" name="Marcador de contenido 2"/>
          <p:cNvSpPr>
            <a:spLocks noGrp="1"/>
          </p:cNvSpPr>
          <p:nvPr>
            <p:ph idx="1"/>
          </p:nvPr>
        </p:nvSpPr>
        <p:spPr>
          <a:xfrm>
            <a:off x="852258" y="763479"/>
            <a:ext cx="9762826" cy="5773097"/>
          </a:xfrm>
        </p:spPr>
        <p:txBody>
          <a:bodyPr>
            <a:normAutofit/>
          </a:bodyPr>
          <a:p>
            <a:pPr indent="0" marL="0">
              <a:buNone/>
            </a:pPr>
            <a:r>
              <a:rPr dirty="0" lang="es-ES">
                <a:latin typeface="+mj-lt"/>
              </a:rPr>
              <a:t>1. MEJORA REFLEXIVA</a:t>
            </a:r>
          </a:p>
          <a:p>
            <a:r>
              <a:rPr dirty="0" lang="es-ES">
                <a:effectLst>
                  <a:outerShdw algn="tl" blurRad="38100" dir="2700000" dist="38100">
                    <a:srgbClr val="000000">
                      <a:alpha val="43137"/>
                    </a:srgbClr>
                  </a:outerShdw>
                </a:effectLst>
              </a:rPr>
              <a:t>Que viene con mejora continua. Las iteraciones ayudan a ir ajustando el proyecto, a ir mejorándolo.</a:t>
            </a:r>
          </a:p>
          <a:p>
            <a:pPr indent="0" marL="0">
              <a:buNone/>
            </a:pPr>
            <a:r>
              <a:rPr dirty="0" lang="es-ES">
                <a:latin typeface="+mj-lt"/>
              </a:rPr>
              <a:t>2. COMUNICACIÓN OSMÓTICA </a:t>
            </a:r>
          </a:p>
          <a:p>
            <a:r>
              <a:rPr dirty="0" lang="es-ES">
                <a:effectLst>
                  <a:outerShdw algn="tl" blurRad="38100" dir="2700000" dist="38100">
                    <a:srgbClr val="000000">
                      <a:alpha val="43137"/>
                    </a:srgbClr>
                  </a:outerShdw>
                </a:effectLst>
              </a:rPr>
              <a:t>Traducido al castellano, que el equipo este en una misma ubicación física, para lograr la comunicación cara a cara.</a:t>
            </a:r>
          </a:p>
          <a:p>
            <a:pPr indent="0" marL="0">
              <a:buNone/>
            </a:pPr>
            <a:r>
              <a:rPr dirty="0" lang="es-ES">
                <a:latin typeface="+mj-lt"/>
              </a:rPr>
              <a:t>3. SEGURIDAD PERSONAL</a:t>
            </a:r>
          </a:p>
          <a:p>
            <a:r>
              <a:rPr dirty="0" lang="es-ES">
                <a:effectLst>
                  <a:outerShdw algn="tl" blurRad="38100" dir="2700000" dist="38100">
                    <a:srgbClr val="000000">
                      <a:alpha val="43137"/>
                    </a:srgbClr>
                  </a:outerShdw>
                </a:effectLst>
              </a:rPr>
              <a:t>Todo el mundo puede expresar su opinión sin miedos, teniéndosele en cuenta, considerándose su opinión, etc.</a:t>
            </a:r>
          </a:p>
          <a:p>
            <a:endParaRPr dirty="0" lang="es-PE"/>
          </a:p>
        </p:txBody>
      </p:sp>
    </p:spTree>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3B2E21"/>
      </a:dk2>
      <a:lt2>
        <a:srgbClr val="E7E2E8"/>
      </a:lt2>
      <a:accent1>
        <a:srgbClr val="58B53B"/>
      </a:accent1>
      <a:accent2>
        <a:srgbClr val="81AE2E"/>
      </a:accent2>
      <a:accent3>
        <a:srgbClr val="ACA438"/>
      </a:accent3>
      <a:accent4>
        <a:srgbClr val="BB7831"/>
      </a:accent4>
      <a:accent5>
        <a:srgbClr val="CD5043"/>
      </a:accent5>
      <a:accent6>
        <a:srgbClr val="BB315D"/>
      </a:accent6>
      <a:hlink>
        <a:srgbClr val="BF613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METODOLOGIA CRYSTAL</dc:title>
  <dc:creator>yesenia Rosy Delgado Berrocal</dc:creator>
  <cp:lastModifiedBy>yesenia Rosy Delgado Berrocal</cp:lastModifiedBy>
  <dcterms:created xsi:type="dcterms:W3CDTF">2020-10-31T12:32:55Z</dcterms:created>
  <dcterms:modified xsi:type="dcterms:W3CDTF">2021-06-05T09:18:14Z</dcterms:modified>
</cp:coreProperties>
</file>