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17D232-7EE4-4E05-B5A2-F6A06753C393}" type="datetimeFigureOut">
              <a:rPr lang="es-PE" smtClean="0"/>
              <a:t>11/06/2021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97E15D-B2D3-43DB-8109-52A20A2F607D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849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232-7EE4-4E05-B5A2-F6A06753C393}" type="datetimeFigureOut">
              <a:rPr lang="es-PE" smtClean="0"/>
              <a:t>11/06/2021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E15D-B2D3-43DB-8109-52A20A2F60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734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232-7EE4-4E05-B5A2-F6A06753C393}" type="datetimeFigureOut">
              <a:rPr lang="es-PE" smtClean="0"/>
              <a:t>11/06/2021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E15D-B2D3-43DB-8109-52A20A2F60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159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232-7EE4-4E05-B5A2-F6A06753C393}" type="datetimeFigureOut">
              <a:rPr lang="es-PE" smtClean="0"/>
              <a:t>11/06/2021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E15D-B2D3-43DB-8109-52A20A2F60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35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17D232-7EE4-4E05-B5A2-F6A06753C393}" type="datetimeFigureOut">
              <a:rPr lang="es-PE" smtClean="0"/>
              <a:t>11/06/2021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97E15D-B2D3-43DB-8109-52A20A2F607D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4883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232-7EE4-4E05-B5A2-F6A06753C393}" type="datetimeFigureOut">
              <a:rPr lang="es-PE" smtClean="0"/>
              <a:t>11/06/2021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E15D-B2D3-43DB-8109-52A20A2F60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7055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232-7EE4-4E05-B5A2-F6A06753C393}" type="datetimeFigureOut">
              <a:rPr lang="es-PE" smtClean="0"/>
              <a:t>11/06/2021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E15D-B2D3-43DB-8109-52A20A2F60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8388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232-7EE4-4E05-B5A2-F6A06753C393}" type="datetimeFigureOut">
              <a:rPr lang="es-PE" smtClean="0"/>
              <a:t>11/06/2021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E15D-B2D3-43DB-8109-52A20A2F60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843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D232-7EE4-4E05-B5A2-F6A06753C393}" type="datetimeFigureOut">
              <a:rPr lang="es-PE" smtClean="0"/>
              <a:t>11/06/2021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E15D-B2D3-43DB-8109-52A20A2F60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465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317D232-7EE4-4E05-B5A2-F6A06753C393}" type="datetimeFigureOut">
              <a:rPr lang="es-PE" smtClean="0"/>
              <a:t>11/06/2021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197E15D-B2D3-43DB-8109-52A20A2F607D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8631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317D232-7EE4-4E05-B5A2-F6A06753C393}" type="datetimeFigureOut">
              <a:rPr lang="es-PE" smtClean="0"/>
              <a:t>11/06/2021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197E15D-B2D3-43DB-8109-52A20A2F60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024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17D232-7EE4-4E05-B5A2-F6A06753C393}" type="datetimeFigureOut">
              <a:rPr lang="es-PE" smtClean="0"/>
              <a:t>11/06/2021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97E15D-B2D3-43DB-8109-52A20A2F607D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40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64370-3D19-40B3-A34D-D55BE49AA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METODOLOGIA CRISTAL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58074D-28CF-4E0E-9808-5DDD4B00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4901023"/>
            <a:ext cx="8045373" cy="1390595"/>
          </a:xfrm>
        </p:spPr>
        <p:txBody>
          <a:bodyPr>
            <a:noAutofit/>
          </a:bodyPr>
          <a:lstStyle/>
          <a:p>
            <a:r>
              <a:rPr lang="es-ES" dirty="0" err="1"/>
              <a:t>Calloquispe</a:t>
            </a:r>
            <a:r>
              <a:rPr lang="es-ES" dirty="0"/>
              <a:t> </a:t>
            </a:r>
            <a:r>
              <a:rPr lang="es-ES" dirty="0" err="1"/>
              <a:t>Ramirez</a:t>
            </a:r>
            <a:r>
              <a:rPr lang="es-ES" dirty="0"/>
              <a:t> Irwin Manuel</a:t>
            </a:r>
          </a:p>
          <a:p>
            <a:r>
              <a:rPr lang="es-ES" dirty="0" err="1"/>
              <a:t>Joselo</a:t>
            </a:r>
            <a:r>
              <a:rPr lang="es-ES" dirty="0"/>
              <a:t> Alvares Vela</a:t>
            </a:r>
          </a:p>
          <a:p>
            <a:r>
              <a:rPr lang="es-ES" dirty="0"/>
              <a:t>Omar </a:t>
            </a:r>
            <a:r>
              <a:rPr lang="es-ES" dirty="0" err="1"/>
              <a:t>Roman</a:t>
            </a:r>
            <a:r>
              <a:rPr lang="es-ES" dirty="0"/>
              <a:t> Oblitas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603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26B63-BC1B-4069-9C4D-59045D60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6A746-D839-414B-B708-9550D43B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Autofit/>
          </a:bodyPr>
          <a:lstStyle/>
          <a:p>
            <a:r>
              <a:rPr lang="es-ES" sz="2800" dirty="0"/>
              <a:t>La </a:t>
            </a:r>
            <a:r>
              <a:rPr lang="es-ES" sz="2800" dirty="0" err="1"/>
              <a:t>guia</a:t>
            </a:r>
            <a:r>
              <a:rPr lang="es-ES" sz="2800" dirty="0"/>
              <a:t> de trabajo se presenta en </a:t>
            </a:r>
            <a:r>
              <a:rPr lang="es-ES" sz="2800" dirty="0" err="1"/>
              <a:t>crystal</a:t>
            </a:r>
            <a:r>
              <a:rPr lang="es-ES" sz="2800" dirty="0"/>
              <a:t> </a:t>
            </a:r>
            <a:r>
              <a:rPr lang="es-ES" sz="2800" dirty="0" err="1"/>
              <a:t>clear</a:t>
            </a:r>
            <a:r>
              <a:rPr lang="es-ES" sz="2800" dirty="0"/>
              <a:t> es saltar altamente recomendable para equipos pequeños la flexibilidad y prioriza la parte humana como todas las metodologías agiles apuntando a lograr la eficiencia habilidad y confianza en los miembros del equipo presta especial importancia a la ubicación física del grupo  donde la comunicación  cumple el principal rol la entrega frecuente de código confiable y funcionando mantiene el foco y evita distracciones el equipo es el que elige que técnicas aplicar </a:t>
            </a:r>
            <a:r>
              <a:rPr lang="es-ES" sz="2800" dirty="0" err="1"/>
              <a:t>segun</a:t>
            </a:r>
            <a:r>
              <a:rPr lang="es-ES" sz="2800" dirty="0"/>
              <a:t> considere  apropiado para cada proyecto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76759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650CF-7210-4CE7-86F8-686C7F42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NACIMIENTO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F92CC-0B7A-47DC-9A56-BAAED9C5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r>
              <a:rPr lang="es-ES" sz="2800" dirty="0"/>
              <a:t>En los inicios de 1990, en un estudio realizado en IBM llego a los siguiente acuerdos.</a:t>
            </a:r>
          </a:p>
          <a:p>
            <a:r>
              <a:rPr lang="es-ES" sz="2800" dirty="0"/>
              <a:t>Los equipos exitosos enfatizaban que no habían seguido métodos formales ni herramientas CASE  y que habían estimulado la comunicación y los test.</a:t>
            </a:r>
          </a:p>
          <a:p>
            <a:r>
              <a:rPr lang="es-ES" sz="2800" dirty="0"/>
              <a:t>Los equipos con problemas no entendían sus fallas o si habían cumplido con los métodos formales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58900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56D41-ED72-4779-9508-A2389269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Introduccion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6CD800-1DBF-4001-991F-583BAB36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Conjunto de metodologías que faciliten el desarrollo de software dependiendo de varios factores.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23014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68AF7-0A23-4322-AA30-9BB2644F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CRYSTAL </a:t>
            </a:r>
            <a:r>
              <a:rPr lang="es-ES" dirty="0" err="1"/>
              <a:t>clear</a:t>
            </a:r>
            <a:r>
              <a:rPr lang="es-ES" dirty="0"/>
              <a:t>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2B593-C071-44F3-930D-CBC5ED498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2712029"/>
          </a:xfrm>
        </p:spPr>
        <p:txBody>
          <a:bodyPr>
            <a:noAutofit/>
          </a:bodyPr>
          <a:lstStyle/>
          <a:p>
            <a:r>
              <a:rPr lang="es-ES" sz="2800" dirty="0" err="1"/>
              <a:t>Crystal</a:t>
            </a:r>
            <a:r>
              <a:rPr lang="es-ES" sz="2800" dirty="0"/>
              <a:t> </a:t>
            </a:r>
            <a:r>
              <a:rPr lang="es-ES" sz="2800" dirty="0" err="1"/>
              <a:t>clear</a:t>
            </a:r>
            <a:r>
              <a:rPr lang="es-ES" sz="2800" dirty="0"/>
              <a:t> no es una metodología en si misma sino una familia de metodologías con un “código genético” común.</a:t>
            </a:r>
          </a:p>
          <a:p>
            <a:r>
              <a:rPr lang="es-ES" sz="2800" dirty="0"/>
              <a:t>El nombre cristal deriva de la caracterización de los proyectos según 2 dimensiones, tamaño y complejidad (como en los minerales, color y dureza).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8AD3DD-DB96-47A7-AF16-30CE3A383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71" y="4112502"/>
            <a:ext cx="8689258" cy="28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2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FB79D-7257-4FB1-82C9-1E958873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1B5D8-4B1E-4E1B-BAAB-573C7D10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/>
              <a:t>Crystal</a:t>
            </a:r>
            <a:r>
              <a:rPr lang="es-ES" sz="2800" dirty="0"/>
              <a:t> </a:t>
            </a:r>
            <a:r>
              <a:rPr lang="es-ES" sz="2800" dirty="0" err="1"/>
              <a:t>clear</a:t>
            </a:r>
            <a:r>
              <a:rPr lang="es-ES" sz="2800" dirty="0"/>
              <a:t> es para equipos hasta de 8 personas o menos y da vital importancia a las personas que componen el equipo de un proyecto.</a:t>
            </a:r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55717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A38B9-80AA-4248-B046-C2B9129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Propiedades de </a:t>
            </a:r>
            <a:r>
              <a:rPr lang="es-ES" dirty="0" err="1"/>
              <a:t>crystal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B2F76-D819-4DDA-9718-7BBDBA3C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Entrega frecuente</a:t>
            </a:r>
          </a:p>
          <a:p>
            <a:r>
              <a:rPr lang="es-ES" sz="2800" dirty="0"/>
              <a:t>Comunicación osmótica</a:t>
            </a:r>
          </a:p>
          <a:p>
            <a:r>
              <a:rPr lang="es-ES" sz="2800" dirty="0"/>
              <a:t>Mejora reflexiva</a:t>
            </a:r>
          </a:p>
          <a:p>
            <a:r>
              <a:rPr lang="es-ES" sz="2800" dirty="0"/>
              <a:t>Seguridad personal</a:t>
            </a:r>
          </a:p>
          <a:p>
            <a:r>
              <a:rPr lang="es-ES" sz="2800" dirty="0"/>
              <a:t>Foco</a:t>
            </a:r>
          </a:p>
          <a:p>
            <a:r>
              <a:rPr lang="es-ES" sz="2800" dirty="0"/>
              <a:t>Fácil acceso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70950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19F66-7DD7-4921-B21B-65053CC4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79D5F-68ED-4399-9EFC-B5CBFE4A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Documentar requerimientos, diseño, planeamiento.</a:t>
            </a:r>
          </a:p>
          <a:p>
            <a:r>
              <a:rPr lang="es-ES" sz="2800" dirty="0"/>
              <a:t>Es imposible eliminar toda documentación.</a:t>
            </a:r>
          </a:p>
          <a:p>
            <a:r>
              <a:rPr lang="es-ES" sz="2800" dirty="0"/>
              <a:t>El equipo ajusta constantemente su forma de trabajo.</a:t>
            </a:r>
          </a:p>
          <a:p>
            <a:endParaRPr lang="es-PE" sz="2800" u="sng" dirty="0"/>
          </a:p>
        </p:txBody>
      </p:sp>
    </p:spTree>
    <p:extLst>
      <p:ext uri="{BB962C8B-B14F-4D97-AF65-F5344CB8AC3E}">
        <p14:creationId xmlns:p14="http://schemas.microsoft.com/office/powerpoint/2010/main" val="389731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4A5A0-4D95-4018-94A5-372AFE04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y desventajas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B697C6-3415-447E-8FBB-89159FC04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Son apropiadas para entornos ligeros</a:t>
            </a:r>
          </a:p>
          <a:p>
            <a:r>
              <a:rPr lang="es-ES" sz="2800" dirty="0"/>
              <a:t>Al estar diseñada para el cambio experimenta reducción de costo.</a:t>
            </a:r>
          </a:p>
          <a:p>
            <a:r>
              <a:rPr lang="es-ES" sz="2800" dirty="0"/>
              <a:t>Presenta una planificación mas transparente para los clientes.</a:t>
            </a:r>
          </a:p>
          <a:p>
            <a:r>
              <a:rPr lang="es-ES" sz="2800" dirty="0"/>
              <a:t>Se definen en cada iteración cuales son los objetivos de la siguiente</a:t>
            </a:r>
          </a:p>
          <a:p>
            <a:r>
              <a:rPr lang="es-ES" sz="2800" dirty="0"/>
              <a:t>Permite tener una muy útil realimentación de los </a:t>
            </a:r>
            <a:r>
              <a:rPr lang="es-ES" sz="2800" dirty="0" err="1"/>
              <a:t>usuarios.ç</a:t>
            </a:r>
            <a:endParaRPr lang="es-ES" sz="2800" dirty="0"/>
          </a:p>
          <a:p>
            <a:endParaRPr lang="es-PE" sz="2800" u="sng" dirty="0"/>
          </a:p>
        </p:txBody>
      </p:sp>
    </p:spTree>
    <p:extLst>
      <p:ext uri="{BB962C8B-B14F-4D97-AF65-F5344CB8AC3E}">
        <p14:creationId xmlns:p14="http://schemas.microsoft.com/office/powerpoint/2010/main" val="324509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8B243-C745-4A40-8832-02FD5E22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9C882-8C8E-4BA0-A1E4-8D13779B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800" dirty="0"/>
              <a:t>Patrocinador</a:t>
            </a:r>
          </a:p>
          <a:p>
            <a:r>
              <a:rPr lang="es-ES" sz="2800" dirty="0"/>
              <a:t>Usuario experto</a:t>
            </a:r>
          </a:p>
          <a:p>
            <a:r>
              <a:rPr lang="es-ES" sz="2800" dirty="0"/>
              <a:t>Diseñador principal</a:t>
            </a:r>
          </a:p>
          <a:p>
            <a:r>
              <a:rPr lang="es-ES" sz="2800" dirty="0"/>
              <a:t>Programador</a:t>
            </a:r>
          </a:p>
          <a:p>
            <a:r>
              <a:rPr lang="es-ES" sz="2800" dirty="0"/>
              <a:t>Experto en negocios</a:t>
            </a:r>
          </a:p>
          <a:p>
            <a:r>
              <a:rPr lang="es-ES" sz="2800" dirty="0"/>
              <a:t>Coordinador</a:t>
            </a:r>
          </a:p>
          <a:p>
            <a:r>
              <a:rPr lang="es-PE" sz="2800" dirty="0"/>
              <a:t>Verificador</a:t>
            </a:r>
          </a:p>
          <a:p>
            <a:r>
              <a:rPr lang="es-PE" sz="2800" dirty="0"/>
              <a:t>Escritor</a:t>
            </a:r>
          </a:p>
          <a:p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03982757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148</TotalTime>
  <Words>355</Words>
  <Application>Microsoft Office PowerPoint</Application>
  <PresentationFormat>Panorámica</PresentationFormat>
  <Paragraphs>43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Distintivo</vt:lpstr>
      <vt:lpstr>METODOLOGIA CRISTAL</vt:lpstr>
      <vt:lpstr>NACIMIENTO</vt:lpstr>
      <vt:lpstr>Introduccion</vt:lpstr>
      <vt:lpstr>¿Qué ES CRYSTAL clear?</vt:lpstr>
      <vt:lpstr>FUNCIONAMIENTO</vt:lpstr>
      <vt:lpstr>Propiedades de crystal</vt:lpstr>
      <vt:lpstr>principios</vt:lpstr>
      <vt:lpstr>Ventajas y desventajas</vt:lpstr>
      <vt:lpstr>ROLES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CRISTAL</dc:title>
  <dc:creator>Cimeries</dc:creator>
  <cp:lastModifiedBy>Cimeries</cp:lastModifiedBy>
  <cp:revision>10</cp:revision>
  <dcterms:created xsi:type="dcterms:W3CDTF">2021-06-11T18:39:59Z</dcterms:created>
  <dcterms:modified xsi:type="dcterms:W3CDTF">2021-06-11T21:10:11Z</dcterms:modified>
</cp:coreProperties>
</file>