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7.jpg" ContentType="image/jpg"/>
  <Override PartName="/ppt/media/image18.jpg" ContentType="image/jpg"/>
  <Override PartName="/ppt/media/image30.jpg" ContentType="image/jpg"/>
  <Override PartName="/ppt/media/image31.jpg" ContentType="image/jpg"/>
  <Override PartName="/ppt/media/image37.jpg" ContentType="image/jpg"/>
  <Override PartName="/ppt/media/image40.jpg" ContentType="image/jpg"/>
  <Override PartName="/ppt/media/image4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3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317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949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>
                <a:solidFill>
                  <a:srgbClr val="38562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7326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3617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7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567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31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899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897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228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465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194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982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2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6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17.jp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17.jp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jpg"/><Relationship Id="rId4" Type="http://schemas.openxmlformats.org/officeDocument/2006/relationships/image" Target="../media/image32.png"/><Relationship Id="rId9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089304"/>
            <a:ext cx="12192000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15700" y="88392"/>
            <a:ext cx="697992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5309" y="1728215"/>
            <a:ext cx="4058412" cy="4611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13" y="2177795"/>
            <a:ext cx="7653528" cy="865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1" y="1330452"/>
            <a:ext cx="7647432" cy="1152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537" y="1421229"/>
            <a:ext cx="7574280" cy="10805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14091" y="1630950"/>
            <a:ext cx="7141172" cy="6466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0163" y="2208276"/>
            <a:ext cx="6774180" cy="19065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63880" y="2223516"/>
            <a:ext cx="6681216" cy="18105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6150" y="2505201"/>
            <a:ext cx="6116697" cy="12473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3867" y="6352030"/>
            <a:ext cx="2785872" cy="5059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9107" y="4392167"/>
            <a:ext cx="2755900" cy="1971039"/>
          </a:xfrm>
          <a:custGeom>
            <a:avLst/>
            <a:gdLst/>
            <a:ahLst/>
            <a:cxnLst/>
            <a:rect l="l" t="t" r="r" b="b"/>
            <a:pathLst>
              <a:path w="2755900" h="1971039">
                <a:moveTo>
                  <a:pt x="2586101" y="0"/>
                </a:moveTo>
                <a:lnTo>
                  <a:pt x="156738" y="458"/>
                </a:lnTo>
                <a:lnTo>
                  <a:pt x="114706" y="8998"/>
                </a:lnTo>
                <a:lnTo>
                  <a:pt x="77163" y="27252"/>
                </a:lnTo>
                <a:lnTo>
                  <a:pt x="45514" y="53815"/>
                </a:lnTo>
                <a:lnTo>
                  <a:pt x="21166" y="87281"/>
                </a:lnTo>
                <a:lnTo>
                  <a:pt x="5525" y="126241"/>
                </a:lnTo>
                <a:lnTo>
                  <a:pt x="0" y="169290"/>
                </a:lnTo>
                <a:lnTo>
                  <a:pt x="461" y="1813788"/>
                </a:lnTo>
                <a:lnTo>
                  <a:pt x="9008" y="1855829"/>
                </a:lnTo>
                <a:lnTo>
                  <a:pt x="27266" y="1893376"/>
                </a:lnTo>
                <a:lnTo>
                  <a:pt x="53829" y="1925025"/>
                </a:lnTo>
                <a:lnTo>
                  <a:pt x="87291" y="1949370"/>
                </a:lnTo>
                <a:lnTo>
                  <a:pt x="126247" y="1965007"/>
                </a:lnTo>
                <a:lnTo>
                  <a:pt x="169291" y="1970531"/>
                </a:lnTo>
                <a:lnTo>
                  <a:pt x="2598692" y="1970070"/>
                </a:lnTo>
                <a:lnTo>
                  <a:pt x="2640715" y="1961523"/>
                </a:lnTo>
                <a:lnTo>
                  <a:pt x="2678249" y="1943263"/>
                </a:lnTo>
                <a:lnTo>
                  <a:pt x="2709890" y="1916695"/>
                </a:lnTo>
                <a:lnTo>
                  <a:pt x="2734231" y="1883223"/>
                </a:lnTo>
                <a:lnTo>
                  <a:pt x="2749867" y="1844254"/>
                </a:lnTo>
                <a:lnTo>
                  <a:pt x="2755392" y="1801190"/>
                </a:lnTo>
                <a:lnTo>
                  <a:pt x="2754933" y="156738"/>
                </a:lnTo>
                <a:lnTo>
                  <a:pt x="2746393" y="114706"/>
                </a:lnTo>
                <a:lnTo>
                  <a:pt x="2728139" y="77163"/>
                </a:lnTo>
                <a:lnTo>
                  <a:pt x="2701576" y="45514"/>
                </a:lnTo>
                <a:lnTo>
                  <a:pt x="2668110" y="21166"/>
                </a:lnTo>
                <a:lnTo>
                  <a:pt x="2629150" y="5525"/>
                </a:lnTo>
                <a:lnTo>
                  <a:pt x="2586101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69107" y="4392167"/>
            <a:ext cx="2755392" cy="19705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C5603B13-47FD-46A7-ABB2-8EC4C6EE805C}"/>
              </a:ext>
            </a:extLst>
          </p:cNvPr>
          <p:cNvSpPr txBox="1">
            <a:spLocks/>
          </p:cNvSpPr>
          <p:nvPr/>
        </p:nvSpPr>
        <p:spPr>
          <a:xfrm>
            <a:off x="288455" y="3912092"/>
            <a:ext cx="7970520" cy="3693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rgbClr val="385622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786380">
              <a:lnSpc>
                <a:spcPct val="100000"/>
              </a:lnSpc>
            </a:pPr>
            <a:r>
              <a:rPr lang="es-ES" dirty="0"/>
              <a:t>J</a:t>
            </a:r>
            <a:r>
              <a:rPr lang="es-PE" dirty="0"/>
              <a:t>AIR E. FERREYROS YUCRA</a:t>
            </a: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EF1EA944-B762-43A2-BA64-3E1EFCB9BEC2}"/>
              </a:ext>
            </a:extLst>
          </p:cNvPr>
          <p:cNvSpPr txBox="1">
            <a:spLocks/>
          </p:cNvSpPr>
          <p:nvPr/>
        </p:nvSpPr>
        <p:spPr>
          <a:xfrm>
            <a:off x="240793" y="-59204"/>
            <a:ext cx="7970520" cy="7386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rgbClr val="385622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786380">
              <a:lnSpc>
                <a:spcPct val="100000"/>
              </a:lnSpc>
            </a:pPr>
            <a:r>
              <a:rPr lang="es-ES" dirty="0"/>
              <a:t>UNIVERSIDAD NACIONAL DE AMZÓNICA DE MADRE DE DIOS</a:t>
            </a:r>
            <a:endParaRPr lang="es-PE" dirty="0"/>
          </a:p>
        </p:txBody>
      </p:sp>
      <p:pic>
        <p:nvPicPr>
          <p:cNvPr id="1026" name="Picture 2" descr="CARRERAS">
            <a:extLst>
              <a:ext uri="{FF2B5EF4-FFF2-40B4-BE49-F238E27FC236}">
                <a16:creationId xmlns:a16="http://schemas.microsoft.com/office/drawing/2014/main" id="{8F6FD8D2-C83A-4D76-B0AB-23E903434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7" t="11291" r="15265" b="11291"/>
          <a:stretch/>
        </p:blipFill>
        <p:spPr bwMode="auto">
          <a:xfrm>
            <a:off x="1600200" y="14488"/>
            <a:ext cx="1049806" cy="11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3075" y="257555"/>
            <a:ext cx="641223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  <a:tabLst>
                <a:tab pos="2540000" algn="l"/>
              </a:tabLst>
            </a:pP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	APLIC</a:t>
            </a:r>
            <a:r>
              <a:rPr sz="2400" b="1" spc="-10" dirty="0">
                <a:solidFill>
                  <a:srgbClr val="385622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CIONES</a:t>
            </a:r>
            <a:r>
              <a:rPr sz="2400" b="1" spc="45" dirty="0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M</a:t>
            </a:r>
            <a:r>
              <a:rPr sz="2400" b="1" spc="5" dirty="0">
                <a:solidFill>
                  <a:srgbClr val="385622"/>
                </a:solidFill>
                <a:latin typeface="Times New Roman"/>
                <a:cs typeface="Times New Roman"/>
              </a:rPr>
              <a:t>Ó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VILES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0748"/>
            <a:ext cx="12192000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15700" y="88392"/>
            <a:ext cx="697992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9892" y="952976"/>
            <a:ext cx="347472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30" dirty="0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5400" b="1" spc="-6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5400" b="1" spc="-25" dirty="0">
                <a:solidFill>
                  <a:srgbClr val="FF0000"/>
                </a:solidFill>
                <a:latin typeface="Calibri"/>
                <a:cs typeface="Calibri"/>
              </a:rPr>
              <a:t>tribución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2023" y="1933955"/>
            <a:ext cx="1607820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4272" y="1933955"/>
            <a:ext cx="838200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5376" y="1933955"/>
            <a:ext cx="2269236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65220" y="1933955"/>
            <a:ext cx="563879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2504" y="3777996"/>
            <a:ext cx="1301496" cy="6797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4147" y="3777996"/>
            <a:ext cx="912876" cy="6797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1639" y="3777996"/>
            <a:ext cx="486156" cy="6797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2504" y="5180076"/>
            <a:ext cx="915924" cy="6797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1623" y="5180076"/>
            <a:ext cx="1075944" cy="679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72183" y="5180076"/>
            <a:ext cx="486155" cy="6797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0913" y="2025522"/>
            <a:ext cx="8768715" cy="436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ndas</a:t>
            </a:r>
            <a:r>
              <a:rPr sz="2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apl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icacione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s.</a:t>
            </a:r>
            <a:endParaRPr sz="28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xi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2400" spc="2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di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sz="2400" spc="2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tip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spc="25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2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tiendas</a:t>
            </a:r>
            <a:r>
              <a:rPr sz="2400" spc="25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2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des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ar</a:t>
            </a:r>
            <a:r>
              <a:rPr sz="2400" spc="2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apli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es,</a:t>
            </a:r>
            <a:r>
              <a:rPr sz="2400" spc="2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st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pued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n   </a:t>
            </a:r>
            <a:r>
              <a:rPr sz="2400" spc="-1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  </a:t>
            </a:r>
            <a:r>
              <a:rPr sz="2400" spc="-1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   </a:t>
            </a:r>
            <a:r>
              <a:rPr sz="2400" spc="-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po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r   </a:t>
            </a:r>
            <a:r>
              <a:rPr sz="2400" spc="-1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l   </a:t>
            </a:r>
            <a:r>
              <a:rPr sz="2400" spc="-1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mismo   </a:t>
            </a:r>
            <a:r>
              <a:rPr sz="2400" spc="-1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si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ema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  </a:t>
            </a:r>
            <a:r>
              <a:rPr sz="2400" spc="-1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ope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ti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   </a:t>
            </a:r>
            <a:r>
              <a:rPr sz="2400" spc="-1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   </a:t>
            </a:r>
            <a:r>
              <a:rPr sz="2400" spc="-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por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indepe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ndie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Goo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Pl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6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tabLst>
                <a:tab pos="1025525" algn="l"/>
                <a:tab pos="1665605" algn="l"/>
                <a:tab pos="3694429" algn="l"/>
                <a:tab pos="4818380" algn="l"/>
                <a:tab pos="5938520" algn="l"/>
                <a:tab pos="6344920" algn="l"/>
                <a:tab pos="6946900" algn="l"/>
                <a:tab pos="8442325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le	Pl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(a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eri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nt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And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	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Mar</a:t>
            </a:r>
            <a:r>
              <a:rPr sz="2400" spc="-95" dirty="0">
                <a:solidFill>
                  <a:srgbClr val="001F5F"/>
                </a:solidFill>
                <a:latin typeface="Calibri"/>
                <a:cs typeface="Calibri"/>
              </a:rPr>
              <a:t>k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)	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un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	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pl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orm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di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tribu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ión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 d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ft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línea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desar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ollad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po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le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e.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400" spc="-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App </a:t>
            </a:r>
            <a:r>
              <a:rPr sz="2400" spc="-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 </a:t>
            </a:r>
            <a:r>
              <a:rPr sz="2400" spc="-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fu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 </a:t>
            </a:r>
            <a:r>
              <a:rPr sz="2400" spc="-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el </a:t>
            </a:r>
            <a:r>
              <a:rPr sz="2400" spc="-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pr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mer </a:t>
            </a:r>
            <a:r>
              <a:rPr sz="2400" spc="-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vic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 </a:t>
            </a:r>
            <a:r>
              <a:rPr sz="2400" spc="-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 </a:t>
            </a:r>
            <a:r>
              <a:rPr sz="2400" spc="-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di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tri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ució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n </a:t>
            </a:r>
            <a:r>
              <a:rPr sz="2400" spc="-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 </a:t>
            </a:r>
            <a:r>
              <a:rPr sz="2400" spc="-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li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ac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es,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siend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lan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ada 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0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juli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2008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22792" y="886967"/>
            <a:ext cx="2697479" cy="20238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6380">
              <a:lnSpc>
                <a:spcPct val="100000"/>
              </a:lnSpc>
            </a:pPr>
            <a:r>
              <a:rPr dirty="0"/>
              <a:t>APLIC</a:t>
            </a:r>
            <a:r>
              <a:rPr spc="-10" dirty="0"/>
              <a:t>A</a:t>
            </a:r>
            <a:r>
              <a:rPr dirty="0"/>
              <a:t>CIONES</a:t>
            </a:r>
            <a:r>
              <a:rPr spc="45" dirty="0"/>
              <a:t> </a:t>
            </a:r>
            <a:r>
              <a:rPr dirty="0"/>
              <a:t>M</a:t>
            </a:r>
            <a:r>
              <a:rPr spc="5" dirty="0"/>
              <a:t>Ó</a:t>
            </a:r>
            <a:r>
              <a:rPr dirty="0"/>
              <a:t>VILES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0748"/>
            <a:ext cx="12192000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15700" y="88392"/>
            <a:ext cx="697992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6596" y="2871216"/>
            <a:ext cx="3656076" cy="2278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1247" y="850391"/>
            <a:ext cx="3731260" cy="6007735"/>
          </a:xfrm>
          <a:custGeom>
            <a:avLst/>
            <a:gdLst/>
            <a:ahLst/>
            <a:cxnLst/>
            <a:rect l="l" t="t" r="r" b="b"/>
            <a:pathLst>
              <a:path w="3731259" h="6007734">
                <a:moveTo>
                  <a:pt x="0" y="6007608"/>
                </a:moveTo>
                <a:lnTo>
                  <a:pt x="3730752" y="6007608"/>
                </a:lnTo>
                <a:lnTo>
                  <a:pt x="3730752" y="0"/>
                </a:lnTo>
                <a:lnTo>
                  <a:pt x="0" y="0"/>
                </a:lnTo>
                <a:lnTo>
                  <a:pt x="0" y="6007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61247" y="850391"/>
            <a:ext cx="3731260" cy="6007735"/>
          </a:xfrm>
          <a:custGeom>
            <a:avLst/>
            <a:gdLst/>
            <a:ahLst/>
            <a:cxnLst/>
            <a:rect l="l" t="t" r="r" b="b"/>
            <a:pathLst>
              <a:path w="3731259" h="6007734">
                <a:moveTo>
                  <a:pt x="3730751" y="0"/>
                </a:moveTo>
                <a:lnTo>
                  <a:pt x="0" y="0"/>
                </a:lnTo>
                <a:lnTo>
                  <a:pt x="0" y="6007604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50391"/>
            <a:ext cx="3594100" cy="6007735"/>
          </a:xfrm>
          <a:custGeom>
            <a:avLst/>
            <a:gdLst/>
            <a:ahLst/>
            <a:cxnLst/>
            <a:rect l="l" t="t" r="r" b="b"/>
            <a:pathLst>
              <a:path w="3594100" h="6007734">
                <a:moveTo>
                  <a:pt x="0" y="6007608"/>
                </a:moveTo>
                <a:lnTo>
                  <a:pt x="3593591" y="6007608"/>
                </a:lnTo>
                <a:lnTo>
                  <a:pt x="3593591" y="0"/>
                </a:lnTo>
                <a:lnTo>
                  <a:pt x="0" y="0"/>
                </a:lnTo>
                <a:lnTo>
                  <a:pt x="0" y="6007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50391"/>
            <a:ext cx="3594100" cy="6007735"/>
          </a:xfrm>
          <a:custGeom>
            <a:avLst/>
            <a:gdLst/>
            <a:ahLst/>
            <a:cxnLst/>
            <a:rect l="l" t="t" r="r" b="b"/>
            <a:pathLst>
              <a:path w="3594100" h="6007734">
                <a:moveTo>
                  <a:pt x="3593591" y="6007604"/>
                </a:moveTo>
                <a:lnTo>
                  <a:pt x="3593591" y="0"/>
                </a:lnTo>
                <a:lnTo>
                  <a:pt x="0" y="0"/>
                </a:lnTo>
                <a:lnTo>
                  <a:pt x="0" y="6007604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779776"/>
            <a:ext cx="12192000" cy="2743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1044" y="3500628"/>
            <a:ext cx="4408932" cy="8122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50740" y="3470516"/>
            <a:ext cx="4406566" cy="8102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48271-7D25-49F9-ACF0-739B85A9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53413B-E2D3-4F09-9915-5104AD241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50" t="16667" r="13750" b="12222"/>
          <a:stretch/>
        </p:blipFill>
        <p:spPr>
          <a:xfrm>
            <a:off x="0" y="0"/>
            <a:ext cx="12192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5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40476" y="257555"/>
            <a:ext cx="388492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APLIC</a:t>
            </a:r>
            <a:r>
              <a:rPr sz="2400" b="1" spc="-10" dirty="0">
                <a:solidFill>
                  <a:srgbClr val="385622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CIONES</a:t>
            </a:r>
            <a:r>
              <a:rPr sz="2400" b="1" spc="45" dirty="0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M</a:t>
            </a:r>
            <a:r>
              <a:rPr sz="2400" b="1" spc="5" dirty="0">
                <a:solidFill>
                  <a:srgbClr val="385622"/>
                </a:solidFill>
                <a:latin typeface="Times New Roman"/>
                <a:cs typeface="Times New Roman"/>
              </a:rPr>
              <a:t>Ó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VILES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0748"/>
            <a:ext cx="12192000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15700" y="88392"/>
            <a:ext cx="697992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000" y="908876"/>
            <a:ext cx="4067175" cy="90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134"/>
              </a:lnSpc>
            </a:pPr>
            <a:r>
              <a:rPr sz="6000" spc="-30" dirty="0">
                <a:solidFill>
                  <a:srgbClr val="FF0000"/>
                </a:solidFill>
                <a:latin typeface="Verdana"/>
                <a:cs typeface="Verdana"/>
              </a:rPr>
              <a:t>Definición.</a:t>
            </a:r>
            <a:endParaRPr sz="6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913" y="2110359"/>
            <a:ext cx="4270375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  <a:tabLst>
                <a:tab pos="568325" algn="l"/>
                <a:tab pos="1307465" algn="l"/>
                <a:tab pos="1455420" algn="l"/>
                <a:tab pos="1965960" algn="l"/>
                <a:tab pos="282257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Es	una	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lica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ci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ó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	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info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át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ca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j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tada		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	te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é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0709" y="2262759"/>
            <a:ext cx="116205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dis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ñada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0121" y="2262759"/>
            <a:ext cx="124841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4550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pa</a:t>
            </a:r>
            <a:r>
              <a:rPr sz="2000" spc="-45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	s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2845" y="2719959"/>
            <a:ext cx="159258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inte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ig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ntes,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6494" y="2719959"/>
            <a:ext cx="88963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tab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7197" y="2719959"/>
            <a:ext cx="102235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131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y	otr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913" y="3177413"/>
            <a:ext cx="3500754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43710" algn="l"/>
                <a:tab pos="3061970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dis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os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ti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v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os	m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ó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vi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s.	L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7372" y="3177413"/>
            <a:ext cx="156019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ap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cac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on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98641" y="3025013"/>
            <a:ext cx="166116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">
              <a:lnSpc>
                <a:spcPct val="150000"/>
              </a:lnSpc>
              <a:tabLst>
                <a:tab pos="484505" algn="l"/>
                <a:tab pos="1424940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ite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	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al d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e	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ua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qui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0913" y="3634613"/>
            <a:ext cx="392747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4425" algn="l"/>
                <a:tab pos="2319655" algn="l"/>
                <a:tab pos="280479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uar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	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f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uar	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	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on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ju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5701" y="3634613"/>
            <a:ext cx="129476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4505" algn="l"/>
              </a:tabLst>
            </a:pP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e	tar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0913" y="3939108"/>
            <a:ext cx="7159625" cy="137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tipo </a:t>
            </a:r>
            <a:r>
              <a:rPr sz="2000" spc="25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pr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fes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ona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, </a:t>
            </a:r>
            <a:r>
              <a:rPr sz="2000" spc="2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e </a:t>
            </a:r>
            <a:r>
              <a:rPr sz="2000" spc="2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ci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, </a:t>
            </a:r>
            <a:r>
              <a:rPr sz="2000" spc="2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uc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at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v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as, </a:t>
            </a:r>
            <a:r>
              <a:rPr sz="2000" spc="2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e </a:t>
            </a:r>
            <a:r>
              <a:rPr sz="2000" spc="2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cc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so </a:t>
            </a:r>
            <a:r>
              <a:rPr sz="2000" spc="2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 s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rv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2000" spc="2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.</a:t>
            </a:r>
            <a:r>
              <a:rPr sz="2000" spc="2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ita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ndo</a:t>
            </a:r>
            <a:r>
              <a:rPr sz="2000" spc="2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la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r>
              <a:rPr sz="2000" spc="2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g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sti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nes</a:t>
            </a:r>
            <a:r>
              <a:rPr sz="2000" spc="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ctivid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d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r>
              <a:rPr sz="2000" spc="2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 d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sa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spc="-30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11568" y="3425952"/>
            <a:ext cx="4171187" cy="3270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53756" y="1455419"/>
            <a:ext cx="2663952" cy="2086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40476" y="257555"/>
            <a:ext cx="388492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APLIC</a:t>
            </a:r>
            <a:r>
              <a:rPr sz="2400" b="1" spc="-10" dirty="0">
                <a:solidFill>
                  <a:srgbClr val="385622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CIONES</a:t>
            </a:r>
            <a:r>
              <a:rPr sz="2400" b="1" spc="45" dirty="0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M</a:t>
            </a:r>
            <a:r>
              <a:rPr sz="2400" b="1" spc="5" dirty="0">
                <a:solidFill>
                  <a:srgbClr val="385622"/>
                </a:solidFill>
                <a:latin typeface="Times New Roman"/>
                <a:cs typeface="Times New Roman"/>
              </a:rPr>
              <a:t>Ó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VILES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0748"/>
            <a:ext cx="12192000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15700" y="88392"/>
            <a:ext cx="697992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39" y="862582"/>
            <a:ext cx="10843260" cy="5995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0800" y="1024128"/>
            <a:ext cx="38696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ONCEP</a:t>
            </a:r>
            <a:r>
              <a:rPr sz="2800" b="1" spc="-9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SUMEN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27426" y="3646170"/>
            <a:ext cx="2601595" cy="553720"/>
          </a:xfrm>
          <a:custGeom>
            <a:avLst/>
            <a:gdLst/>
            <a:ahLst/>
            <a:cxnLst/>
            <a:rect l="l" t="t" r="r" b="b"/>
            <a:pathLst>
              <a:path w="2601595" h="553720">
                <a:moveTo>
                  <a:pt x="0" y="276605"/>
                </a:moveTo>
                <a:lnTo>
                  <a:pt x="17022" y="231735"/>
                </a:lnTo>
                <a:lnTo>
                  <a:pt x="66306" y="189171"/>
                </a:lnTo>
                <a:lnTo>
                  <a:pt x="102209" y="168931"/>
                </a:lnTo>
                <a:lnTo>
                  <a:pt x="145173" y="149482"/>
                </a:lnTo>
                <a:lnTo>
                  <a:pt x="194864" y="130894"/>
                </a:lnTo>
                <a:lnTo>
                  <a:pt x="250947" y="113239"/>
                </a:lnTo>
                <a:lnTo>
                  <a:pt x="313088" y="96587"/>
                </a:lnTo>
                <a:lnTo>
                  <a:pt x="380952" y="81010"/>
                </a:lnTo>
                <a:lnTo>
                  <a:pt x="454204" y="66578"/>
                </a:lnTo>
                <a:lnTo>
                  <a:pt x="532509" y="53364"/>
                </a:lnTo>
                <a:lnTo>
                  <a:pt x="615534" y="41438"/>
                </a:lnTo>
                <a:lnTo>
                  <a:pt x="702943" y="30871"/>
                </a:lnTo>
                <a:lnTo>
                  <a:pt x="794402" y="21734"/>
                </a:lnTo>
                <a:lnTo>
                  <a:pt x="889577" y="14100"/>
                </a:lnTo>
                <a:lnTo>
                  <a:pt x="988131" y="8038"/>
                </a:lnTo>
                <a:lnTo>
                  <a:pt x="1089732" y="3619"/>
                </a:lnTo>
                <a:lnTo>
                  <a:pt x="1194044" y="916"/>
                </a:lnTo>
                <a:lnTo>
                  <a:pt x="1300734" y="0"/>
                </a:lnTo>
                <a:lnTo>
                  <a:pt x="1407405" y="916"/>
                </a:lnTo>
                <a:lnTo>
                  <a:pt x="1511704" y="3619"/>
                </a:lnTo>
                <a:lnTo>
                  <a:pt x="1613294" y="8038"/>
                </a:lnTo>
                <a:lnTo>
                  <a:pt x="1711842" y="14100"/>
                </a:lnTo>
                <a:lnTo>
                  <a:pt x="1807011" y="21734"/>
                </a:lnTo>
                <a:lnTo>
                  <a:pt x="1898468" y="30871"/>
                </a:lnTo>
                <a:lnTo>
                  <a:pt x="1985876" y="41438"/>
                </a:lnTo>
                <a:lnTo>
                  <a:pt x="2068903" y="53364"/>
                </a:lnTo>
                <a:lnTo>
                  <a:pt x="2147211" y="66578"/>
                </a:lnTo>
                <a:lnTo>
                  <a:pt x="2220468" y="81010"/>
                </a:lnTo>
                <a:lnTo>
                  <a:pt x="2288336" y="96587"/>
                </a:lnTo>
                <a:lnTo>
                  <a:pt x="2350483" y="113239"/>
                </a:lnTo>
                <a:lnTo>
                  <a:pt x="2406572" y="130894"/>
                </a:lnTo>
                <a:lnTo>
                  <a:pt x="2456270" y="149482"/>
                </a:lnTo>
                <a:lnTo>
                  <a:pt x="2499240" y="168931"/>
                </a:lnTo>
                <a:lnTo>
                  <a:pt x="2535149" y="189171"/>
                </a:lnTo>
                <a:lnTo>
                  <a:pt x="2584441" y="231735"/>
                </a:lnTo>
                <a:lnTo>
                  <a:pt x="2601468" y="276605"/>
                </a:lnTo>
                <a:lnTo>
                  <a:pt x="2597155" y="299294"/>
                </a:lnTo>
                <a:lnTo>
                  <a:pt x="2563661" y="343082"/>
                </a:lnTo>
                <a:lnTo>
                  <a:pt x="2499240" y="384280"/>
                </a:lnTo>
                <a:lnTo>
                  <a:pt x="2456270" y="403729"/>
                </a:lnTo>
                <a:lnTo>
                  <a:pt x="2406572" y="422317"/>
                </a:lnTo>
                <a:lnTo>
                  <a:pt x="2350483" y="439972"/>
                </a:lnTo>
                <a:lnTo>
                  <a:pt x="2288336" y="456624"/>
                </a:lnTo>
                <a:lnTo>
                  <a:pt x="2220468" y="472201"/>
                </a:lnTo>
                <a:lnTo>
                  <a:pt x="2147211" y="486633"/>
                </a:lnTo>
                <a:lnTo>
                  <a:pt x="2068903" y="499847"/>
                </a:lnTo>
                <a:lnTo>
                  <a:pt x="1985876" y="511773"/>
                </a:lnTo>
                <a:lnTo>
                  <a:pt x="1898468" y="522340"/>
                </a:lnTo>
                <a:lnTo>
                  <a:pt x="1807011" y="531477"/>
                </a:lnTo>
                <a:lnTo>
                  <a:pt x="1711842" y="539111"/>
                </a:lnTo>
                <a:lnTo>
                  <a:pt x="1613294" y="545173"/>
                </a:lnTo>
                <a:lnTo>
                  <a:pt x="1511704" y="549592"/>
                </a:lnTo>
                <a:lnTo>
                  <a:pt x="1407405" y="552295"/>
                </a:lnTo>
                <a:lnTo>
                  <a:pt x="1300734" y="553211"/>
                </a:lnTo>
                <a:lnTo>
                  <a:pt x="1194044" y="552295"/>
                </a:lnTo>
                <a:lnTo>
                  <a:pt x="1089732" y="549592"/>
                </a:lnTo>
                <a:lnTo>
                  <a:pt x="988131" y="545173"/>
                </a:lnTo>
                <a:lnTo>
                  <a:pt x="889577" y="539111"/>
                </a:lnTo>
                <a:lnTo>
                  <a:pt x="794402" y="531477"/>
                </a:lnTo>
                <a:lnTo>
                  <a:pt x="702943" y="522340"/>
                </a:lnTo>
                <a:lnTo>
                  <a:pt x="615534" y="511773"/>
                </a:lnTo>
                <a:lnTo>
                  <a:pt x="532509" y="499847"/>
                </a:lnTo>
                <a:lnTo>
                  <a:pt x="454204" y="486633"/>
                </a:lnTo>
                <a:lnTo>
                  <a:pt x="380952" y="472201"/>
                </a:lnTo>
                <a:lnTo>
                  <a:pt x="313088" y="456624"/>
                </a:lnTo>
                <a:lnTo>
                  <a:pt x="250947" y="439972"/>
                </a:lnTo>
                <a:lnTo>
                  <a:pt x="194864" y="422317"/>
                </a:lnTo>
                <a:lnTo>
                  <a:pt x="145173" y="403729"/>
                </a:lnTo>
                <a:lnTo>
                  <a:pt x="102209" y="384280"/>
                </a:lnTo>
                <a:lnTo>
                  <a:pt x="66306" y="364040"/>
                </a:lnTo>
                <a:lnTo>
                  <a:pt x="17022" y="321476"/>
                </a:lnTo>
                <a:lnTo>
                  <a:pt x="0" y="27660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27426" y="4467605"/>
            <a:ext cx="2433955" cy="582295"/>
          </a:xfrm>
          <a:custGeom>
            <a:avLst/>
            <a:gdLst/>
            <a:ahLst/>
            <a:cxnLst/>
            <a:rect l="l" t="t" r="r" b="b"/>
            <a:pathLst>
              <a:path w="2433954" h="582295">
                <a:moveTo>
                  <a:pt x="0" y="291084"/>
                </a:moveTo>
                <a:lnTo>
                  <a:pt x="15927" y="243863"/>
                </a:lnTo>
                <a:lnTo>
                  <a:pt x="62038" y="199070"/>
                </a:lnTo>
                <a:lnTo>
                  <a:pt x="95631" y="177772"/>
                </a:lnTo>
                <a:lnTo>
                  <a:pt x="135829" y="157304"/>
                </a:lnTo>
                <a:lnTo>
                  <a:pt x="182321" y="137744"/>
                </a:lnTo>
                <a:lnTo>
                  <a:pt x="234793" y="119164"/>
                </a:lnTo>
                <a:lnTo>
                  <a:pt x="292932" y="101641"/>
                </a:lnTo>
                <a:lnTo>
                  <a:pt x="356425" y="85248"/>
                </a:lnTo>
                <a:lnTo>
                  <a:pt x="424959" y="70062"/>
                </a:lnTo>
                <a:lnTo>
                  <a:pt x="498219" y="56156"/>
                </a:lnTo>
                <a:lnTo>
                  <a:pt x="575895" y="43606"/>
                </a:lnTo>
                <a:lnTo>
                  <a:pt x="657671" y="32486"/>
                </a:lnTo>
                <a:lnTo>
                  <a:pt x="743235" y="22871"/>
                </a:lnTo>
                <a:lnTo>
                  <a:pt x="832274" y="14837"/>
                </a:lnTo>
                <a:lnTo>
                  <a:pt x="924475" y="8458"/>
                </a:lnTo>
                <a:lnTo>
                  <a:pt x="1019523" y="3809"/>
                </a:lnTo>
                <a:lnTo>
                  <a:pt x="1117108" y="964"/>
                </a:lnTo>
                <a:lnTo>
                  <a:pt x="1216914" y="0"/>
                </a:lnTo>
                <a:lnTo>
                  <a:pt x="1316719" y="964"/>
                </a:lnTo>
                <a:lnTo>
                  <a:pt x="1414304" y="3809"/>
                </a:lnTo>
                <a:lnTo>
                  <a:pt x="1509352" y="8458"/>
                </a:lnTo>
                <a:lnTo>
                  <a:pt x="1601553" y="14837"/>
                </a:lnTo>
                <a:lnTo>
                  <a:pt x="1690592" y="22871"/>
                </a:lnTo>
                <a:lnTo>
                  <a:pt x="1776156" y="32486"/>
                </a:lnTo>
                <a:lnTo>
                  <a:pt x="1857932" y="43606"/>
                </a:lnTo>
                <a:lnTo>
                  <a:pt x="1935608" y="56156"/>
                </a:lnTo>
                <a:lnTo>
                  <a:pt x="2008868" y="70062"/>
                </a:lnTo>
                <a:lnTo>
                  <a:pt x="2077402" y="85248"/>
                </a:lnTo>
                <a:lnTo>
                  <a:pt x="2140895" y="101641"/>
                </a:lnTo>
                <a:lnTo>
                  <a:pt x="2199034" y="119164"/>
                </a:lnTo>
                <a:lnTo>
                  <a:pt x="2251506" y="137744"/>
                </a:lnTo>
                <a:lnTo>
                  <a:pt x="2297998" y="157304"/>
                </a:lnTo>
                <a:lnTo>
                  <a:pt x="2338197" y="177772"/>
                </a:lnTo>
                <a:lnTo>
                  <a:pt x="2371789" y="199070"/>
                </a:lnTo>
                <a:lnTo>
                  <a:pt x="2417900" y="243863"/>
                </a:lnTo>
                <a:lnTo>
                  <a:pt x="2433828" y="291084"/>
                </a:lnTo>
                <a:lnTo>
                  <a:pt x="2429793" y="314960"/>
                </a:lnTo>
                <a:lnTo>
                  <a:pt x="2398461" y="361041"/>
                </a:lnTo>
                <a:lnTo>
                  <a:pt x="2338196" y="404395"/>
                </a:lnTo>
                <a:lnTo>
                  <a:pt x="2297998" y="424863"/>
                </a:lnTo>
                <a:lnTo>
                  <a:pt x="2251506" y="444423"/>
                </a:lnTo>
                <a:lnTo>
                  <a:pt x="2199034" y="463003"/>
                </a:lnTo>
                <a:lnTo>
                  <a:pt x="2140895" y="480526"/>
                </a:lnTo>
                <a:lnTo>
                  <a:pt x="2077402" y="496919"/>
                </a:lnTo>
                <a:lnTo>
                  <a:pt x="2008868" y="512105"/>
                </a:lnTo>
                <a:lnTo>
                  <a:pt x="1935608" y="526011"/>
                </a:lnTo>
                <a:lnTo>
                  <a:pt x="1857932" y="538561"/>
                </a:lnTo>
                <a:lnTo>
                  <a:pt x="1776156" y="549681"/>
                </a:lnTo>
                <a:lnTo>
                  <a:pt x="1690592" y="559296"/>
                </a:lnTo>
                <a:lnTo>
                  <a:pt x="1601553" y="567330"/>
                </a:lnTo>
                <a:lnTo>
                  <a:pt x="1509352" y="573709"/>
                </a:lnTo>
                <a:lnTo>
                  <a:pt x="1414304" y="578358"/>
                </a:lnTo>
                <a:lnTo>
                  <a:pt x="1316719" y="581203"/>
                </a:lnTo>
                <a:lnTo>
                  <a:pt x="1216914" y="582168"/>
                </a:lnTo>
                <a:lnTo>
                  <a:pt x="1117108" y="581203"/>
                </a:lnTo>
                <a:lnTo>
                  <a:pt x="1019523" y="578358"/>
                </a:lnTo>
                <a:lnTo>
                  <a:pt x="924475" y="573709"/>
                </a:lnTo>
                <a:lnTo>
                  <a:pt x="832274" y="567330"/>
                </a:lnTo>
                <a:lnTo>
                  <a:pt x="743235" y="559296"/>
                </a:lnTo>
                <a:lnTo>
                  <a:pt x="657671" y="549681"/>
                </a:lnTo>
                <a:lnTo>
                  <a:pt x="575895" y="538561"/>
                </a:lnTo>
                <a:lnTo>
                  <a:pt x="498219" y="526011"/>
                </a:lnTo>
                <a:lnTo>
                  <a:pt x="424959" y="512105"/>
                </a:lnTo>
                <a:lnTo>
                  <a:pt x="356425" y="496919"/>
                </a:lnTo>
                <a:lnTo>
                  <a:pt x="292932" y="480526"/>
                </a:lnTo>
                <a:lnTo>
                  <a:pt x="234793" y="463003"/>
                </a:lnTo>
                <a:lnTo>
                  <a:pt x="182321" y="444423"/>
                </a:lnTo>
                <a:lnTo>
                  <a:pt x="135829" y="424863"/>
                </a:lnTo>
                <a:lnTo>
                  <a:pt x="95631" y="404395"/>
                </a:lnTo>
                <a:lnTo>
                  <a:pt x="62038" y="383097"/>
                </a:lnTo>
                <a:lnTo>
                  <a:pt x="15927" y="338304"/>
                </a:lnTo>
                <a:lnTo>
                  <a:pt x="0" y="29108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53105" y="5314950"/>
            <a:ext cx="1240790" cy="635635"/>
          </a:xfrm>
          <a:custGeom>
            <a:avLst/>
            <a:gdLst/>
            <a:ahLst/>
            <a:cxnLst/>
            <a:rect l="l" t="t" r="r" b="b"/>
            <a:pathLst>
              <a:path w="1240789" h="635635">
                <a:moveTo>
                  <a:pt x="0" y="317753"/>
                </a:moveTo>
                <a:lnTo>
                  <a:pt x="8119" y="266206"/>
                </a:lnTo>
                <a:lnTo>
                  <a:pt x="31626" y="217310"/>
                </a:lnTo>
                <a:lnTo>
                  <a:pt x="69241" y="171717"/>
                </a:lnTo>
                <a:lnTo>
                  <a:pt x="119688" y="130082"/>
                </a:lnTo>
                <a:lnTo>
                  <a:pt x="181689" y="93059"/>
                </a:lnTo>
                <a:lnTo>
                  <a:pt x="216622" y="76481"/>
                </a:lnTo>
                <a:lnTo>
                  <a:pt x="253965" y="61301"/>
                </a:lnTo>
                <a:lnTo>
                  <a:pt x="293557" y="47601"/>
                </a:lnTo>
                <a:lnTo>
                  <a:pt x="335239" y="35462"/>
                </a:lnTo>
                <a:lnTo>
                  <a:pt x="378850" y="24967"/>
                </a:lnTo>
                <a:lnTo>
                  <a:pt x="424232" y="16197"/>
                </a:lnTo>
                <a:lnTo>
                  <a:pt x="471225" y="9233"/>
                </a:lnTo>
                <a:lnTo>
                  <a:pt x="519668" y="4158"/>
                </a:lnTo>
                <a:lnTo>
                  <a:pt x="569402" y="1053"/>
                </a:lnTo>
                <a:lnTo>
                  <a:pt x="620268" y="0"/>
                </a:lnTo>
                <a:lnTo>
                  <a:pt x="671133" y="1053"/>
                </a:lnTo>
                <a:lnTo>
                  <a:pt x="720867" y="4158"/>
                </a:lnTo>
                <a:lnTo>
                  <a:pt x="769310" y="9233"/>
                </a:lnTo>
                <a:lnTo>
                  <a:pt x="816303" y="16197"/>
                </a:lnTo>
                <a:lnTo>
                  <a:pt x="861685" y="24967"/>
                </a:lnTo>
                <a:lnTo>
                  <a:pt x="905296" y="35462"/>
                </a:lnTo>
                <a:lnTo>
                  <a:pt x="946978" y="47601"/>
                </a:lnTo>
                <a:lnTo>
                  <a:pt x="986570" y="61301"/>
                </a:lnTo>
                <a:lnTo>
                  <a:pt x="1023913" y="76481"/>
                </a:lnTo>
                <a:lnTo>
                  <a:pt x="1058846" y="93059"/>
                </a:lnTo>
                <a:lnTo>
                  <a:pt x="1120847" y="130082"/>
                </a:lnTo>
                <a:lnTo>
                  <a:pt x="1171294" y="171717"/>
                </a:lnTo>
                <a:lnTo>
                  <a:pt x="1208909" y="217310"/>
                </a:lnTo>
                <a:lnTo>
                  <a:pt x="1232416" y="266206"/>
                </a:lnTo>
                <a:lnTo>
                  <a:pt x="1240535" y="317753"/>
                </a:lnTo>
                <a:lnTo>
                  <a:pt x="1238479" y="343814"/>
                </a:lnTo>
                <a:lnTo>
                  <a:pt x="1222506" y="394113"/>
                </a:lnTo>
                <a:lnTo>
                  <a:pt x="1191785" y="441437"/>
                </a:lnTo>
                <a:lnTo>
                  <a:pt x="1147594" y="485132"/>
                </a:lnTo>
                <a:lnTo>
                  <a:pt x="1091211" y="524544"/>
                </a:lnTo>
                <a:lnTo>
                  <a:pt x="1023913" y="559018"/>
                </a:lnTo>
                <a:lnTo>
                  <a:pt x="986570" y="574199"/>
                </a:lnTo>
                <a:lnTo>
                  <a:pt x="946978" y="587900"/>
                </a:lnTo>
                <a:lnTo>
                  <a:pt x="905296" y="600040"/>
                </a:lnTo>
                <a:lnTo>
                  <a:pt x="861685" y="610537"/>
                </a:lnTo>
                <a:lnTo>
                  <a:pt x="816303" y="619308"/>
                </a:lnTo>
                <a:lnTo>
                  <a:pt x="769310" y="626273"/>
                </a:lnTo>
                <a:lnTo>
                  <a:pt x="720867" y="631349"/>
                </a:lnTo>
                <a:lnTo>
                  <a:pt x="671133" y="634454"/>
                </a:lnTo>
                <a:lnTo>
                  <a:pt x="620268" y="635508"/>
                </a:lnTo>
                <a:lnTo>
                  <a:pt x="569402" y="634454"/>
                </a:lnTo>
                <a:lnTo>
                  <a:pt x="519668" y="631349"/>
                </a:lnTo>
                <a:lnTo>
                  <a:pt x="471225" y="626273"/>
                </a:lnTo>
                <a:lnTo>
                  <a:pt x="424232" y="619308"/>
                </a:lnTo>
                <a:lnTo>
                  <a:pt x="378850" y="610537"/>
                </a:lnTo>
                <a:lnTo>
                  <a:pt x="335239" y="600040"/>
                </a:lnTo>
                <a:lnTo>
                  <a:pt x="293557" y="587900"/>
                </a:lnTo>
                <a:lnTo>
                  <a:pt x="253965" y="574199"/>
                </a:lnTo>
                <a:lnTo>
                  <a:pt x="216622" y="559018"/>
                </a:lnTo>
                <a:lnTo>
                  <a:pt x="181689" y="542439"/>
                </a:lnTo>
                <a:lnTo>
                  <a:pt x="119688" y="505414"/>
                </a:lnTo>
                <a:lnTo>
                  <a:pt x="69241" y="463779"/>
                </a:lnTo>
                <a:lnTo>
                  <a:pt x="31626" y="418188"/>
                </a:lnTo>
                <a:lnTo>
                  <a:pt x="8119" y="369294"/>
                </a:lnTo>
                <a:lnTo>
                  <a:pt x="0" y="31775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83129" y="6233921"/>
            <a:ext cx="1732914" cy="624205"/>
          </a:xfrm>
          <a:custGeom>
            <a:avLst/>
            <a:gdLst/>
            <a:ahLst/>
            <a:cxnLst/>
            <a:rect l="l" t="t" r="r" b="b"/>
            <a:pathLst>
              <a:path w="1732914" h="624204">
                <a:moveTo>
                  <a:pt x="0" y="312419"/>
                </a:moveTo>
                <a:lnTo>
                  <a:pt x="11338" y="261744"/>
                </a:lnTo>
                <a:lnTo>
                  <a:pt x="44165" y="213672"/>
                </a:lnTo>
                <a:lnTo>
                  <a:pt x="96697" y="168846"/>
                </a:lnTo>
                <a:lnTo>
                  <a:pt x="129796" y="147851"/>
                </a:lnTo>
                <a:lnTo>
                  <a:pt x="167152" y="127909"/>
                </a:lnTo>
                <a:lnTo>
                  <a:pt x="208543" y="109101"/>
                </a:lnTo>
                <a:lnTo>
                  <a:pt x="253745" y="91506"/>
                </a:lnTo>
                <a:lnTo>
                  <a:pt x="302537" y="75205"/>
                </a:lnTo>
                <a:lnTo>
                  <a:pt x="354695" y="60279"/>
                </a:lnTo>
                <a:lnTo>
                  <a:pt x="409996" y="46808"/>
                </a:lnTo>
                <a:lnTo>
                  <a:pt x="468218" y="34872"/>
                </a:lnTo>
                <a:lnTo>
                  <a:pt x="529137" y="24551"/>
                </a:lnTo>
                <a:lnTo>
                  <a:pt x="592531" y="15927"/>
                </a:lnTo>
                <a:lnTo>
                  <a:pt x="658176" y="9079"/>
                </a:lnTo>
                <a:lnTo>
                  <a:pt x="725850" y="4089"/>
                </a:lnTo>
                <a:lnTo>
                  <a:pt x="795330" y="1035"/>
                </a:lnTo>
                <a:lnTo>
                  <a:pt x="866394" y="0"/>
                </a:lnTo>
                <a:lnTo>
                  <a:pt x="937457" y="1035"/>
                </a:lnTo>
                <a:lnTo>
                  <a:pt x="1006937" y="4089"/>
                </a:lnTo>
                <a:lnTo>
                  <a:pt x="1074611" y="9079"/>
                </a:lnTo>
                <a:lnTo>
                  <a:pt x="1140256" y="15927"/>
                </a:lnTo>
                <a:lnTo>
                  <a:pt x="1203650" y="24551"/>
                </a:lnTo>
                <a:lnTo>
                  <a:pt x="1264569" y="34872"/>
                </a:lnTo>
                <a:lnTo>
                  <a:pt x="1322791" y="46808"/>
                </a:lnTo>
                <a:lnTo>
                  <a:pt x="1378092" y="60279"/>
                </a:lnTo>
                <a:lnTo>
                  <a:pt x="1430250" y="75205"/>
                </a:lnTo>
                <a:lnTo>
                  <a:pt x="1479042" y="91506"/>
                </a:lnTo>
                <a:lnTo>
                  <a:pt x="1524244" y="109101"/>
                </a:lnTo>
                <a:lnTo>
                  <a:pt x="1565635" y="127909"/>
                </a:lnTo>
                <a:lnTo>
                  <a:pt x="1602991" y="147851"/>
                </a:lnTo>
                <a:lnTo>
                  <a:pt x="1636090" y="168846"/>
                </a:lnTo>
                <a:lnTo>
                  <a:pt x="1688622" y="213672"/>
                </a:lnTo>
                <a:lnTo>
                  <a:pt x="1721449" y="261744"/>
                </a:lnTo>
                <a:lnTo>
                  <a:pt x="1732787" y="312419"/>
                </a:lnTo>
                <a:lnTo>
                  <a:pt x="1729916" y="338042"/>
                </a:lnTo>
                <a:lnTo>
                  <a:pt x="1707610" y="387497"/>
                </a:lnTo>
                <a:lnTo>
                  <a:pt x="1664708" y="434026"/>
                </a:lnTo>
                <a:lnTo>
                  <a:pt x="1602991" y="476988"/>
                </a:lnTo>
                <a:lnTo>
                  <a:pt x="1565635" y="496930"/>
                </a:lnTo>
                <a:lnTo>
                  <a:pt x="1524244" y="515738"/>
                </a:lnTo>
                <a:lnTo>
                  <a:pt x="1479042" y="533333"/>
                </a:lnTo>
                <a:lnTo>
                  <a:pt x="1430250" y="549634"/>
                </a:lnTo>
                <a:lnTo>
                  <a:pt x="1378092" y="564560"/>
                </a:lnTo>
                <a:lnTo>
                  <a:pt x="1322791" y="578031"/>
                </a:lnTo>
                <a:lnTo>
                  <a:pt x="1264569" y="589967"/>
                </a:lnTo>
                <a:lnTo>
                  <a:pt x="1203650" y="600288"/>
                </a:lnTo>
                <a:lnTo>
                  <a:pt x="1140256" y="608912"/>
                </a:lnTo>
                <a:lnTo>
                  <a:pt x="1074611" y="615760"/>
                </a:lnTo>
                <a:lnTo>
                  <a:pt x="1006937" y="620750"/>
                </a:lnTo>
                <a:lnTo>
                  <a:pt x="937457" y="623804"/>
                </a:lnTo>
                <a:lnTo>
                  <a:pt x="918783" y="624076"/>
                </a:lnTo>
              </a:path>
              <a:path w="1732914" h="624204">
                <a:moveTo>
                  <a:pt x="814004" y="624076"/>
                </a:moveTo>
                <a:lnTo>
                  <a:pt x="725850" y="620750"/>
                </a:lnTo>
                <a:lnTo>
                  <a:pt x="658176" y="615760"/>
                </a:lnTo>
                <a:lnTo>
                  <a:pt x="592531" y="608912"/>
                </a:lnTo>
                <a:lnTo>
                  <a:pt x="529137" y="600288"/>
                </a:lnTo>
                <a:lnTo>
                  <a:pt x="468218" y="589967"/>
                </a:lnTo>
                <a:lnTo>
                  <a:pt x="409996" y="578031"/>
                </a:lnTo>
                <a:lnTo>
                  <a:pt x="354695" y="564560"/>
                </a:lnTo>
                <a:lnTo>
                  <a:pt x="302537" y="549634"/>
                </a:lnTo>
                <a:lnTo>
                  <a:pt x="253745" y="533333"/>
                </a:lnTo>
                <a:lnTo>
                  <a:pt x="208543" y="515738"/>
                </a:lnTo>
                <a:lnTo>
                  <a:pt x="167152" y="496930"/>
                </a:lnTo>
                <a:lnTo>
                  <a:pt x="129796" y="476988"/>
                </a:lnTo>
                <a:lnTo>
                  <a:pt x="96697" y="455993"/>
                </a:lnTo>
                <a:lnTo>
                  <a:pt x="44165" y="411167"/>
                </a:lnTo>
                <a:lnTo>
                  <a:pt x="11338" y="363095"/>
                </a:lnTo>
                <a:lnTo>
                  <a:pt x="2871" y="338042"/>
                </a:lnTo>
                <a:lnTo>
                  <a:pt x="0" y="312419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8933" y="1817370"/>
            <a:ext cx="927100" cy="721360"/>
          </a:xfrm>
          <a:custGeom>
            <a:avLst/>
            <a:gdLst/>
            <a:ahLst/>
            <a:cxnLst/>
            <a:rect l="l" t="t" r="r" b="b"/>
            <a:pathLst>
              <a:path w="927100" h="721360">
                <a:moveTo>
                  <a:pt x="0" y="360425"/>
                </a:moveTo>
                <a:lnTo>
                  <a:pt x="6062" y="301974"/>
                </a:lnTo>
                <a:lnTo>
                  <a:pt x="23615" y="246522"/>
                </a:lnTo>
                <a:lnTo>
                  <a:pt x="51705" y="194811"/>
                </a:lnTo>
                <a:lnTo>
                  <a:pt x="89379" y="147584"/>
                </a:lnTo>
                <a:lnTo>
                  <a:pt x="135683" y="105584"/>
                </a:lnTo>
                <a:lnTo>
                  <a:pt x="189664" y="69555"/>
                </a:lnTo>
                <a:lnTo>
                  <a:pt x="250369" y="40239"/>
                </a:lnTo>
                <a:lnTo>
                  <a:pt x="316845" y="18379"/>
                </a:lnTo>
                <a:lnTo>
                  <a:pt x="388138" y="4718"/>
                </a:lnTo>
                <a:lnTo>
                  <a:pt x="463296" y="0"/>
                </a:lnTo>
                <a:lnTo>
                  <a:pt x="501298" y="1195"/>
                </a:lnTo>
                <a:lnTo>
                  <a:pt x="574642" y="10477"/>
                </a:lnTo>
                <a:lnTo>
                  <a:pt x="643645" y="28330"/>
                </a:lnTo>
                <a:lnTo>
                  <a:pt x="707355" y="54011"/>
                </a:lnTo>
                <a:lnTo>
                  <a:pt x="764817" y="86777"/>
                </a:lnTo>
                <a:lnTo>
                  <a:pt x="815079" y="125884"/>
                </a:lnTo>
                <a:lnTo>
                  <a:pt x="857187" y="170590"/>
                </a:lnTo>
                <a:lnTo>
                  <a:pt x="890188" y="220152"/>
                </a:lnTo>
                <a:lnTo>
                  <a:pt x="913129" y="273827"/>
                </a:lnTo>
                <a:lnTo>
                  <a:pt x="925056" y="330872"/>
                </a:lnTo>
                <a:lnTo>
                  <a:pt x="926592" y="360425"/>
                </a:lnTo>
                <a:lnTo>
                  <a:pt x="925056" y="389979"/>
                </a:lnTo>
                <a:lnTo>
                  <a:pt x="913129" y="447024"/>
                </a:lnTo>
                <a:lnTo>
                  <a:pt x="890188" y="500699"/>
                </a:lnTo>
                <a:lnTo>
                  <a:pt x="857187" y="550261"/>
                </a:lnTo>
                <a:lnTo>
                  <a:pt x="815079" y="594967"/>
                </a:lnTo>
                <a:lnTo>
                  <a:pt x="764817" y="634074"/>
                </a:lnTo>
                <a:lnTo>
                  <a:pt x="707355" y="666840"/>
                </a:lnTo>
                <a:lnTo>
                  <a:pt x="643645" y="692521"/>
                </a:lnTo>
                <a:lnTo>
                  <a:pt x="574642" y="710374"/>
                </a:lnTo>
                <a:lnTo>
                  <a:pt x="501298" y="719656"/>
                </a:lnTo>
                <a:lnTo>
                  <a:pt x="463296" y="720851"/>
                </a:lnTo>
                <a:lnTo>
                  <a:pt x="425293" y="719656"/>
                </a:lnTo>
                <a:lnTo>
                  <a:pt x="351949" y="710374"/>
                </a:lnTo>
                <a:lnTo>
                  <a:pt x="282946" y="692521"/>
                </a:lnTo>
                <a:lnTo>
                  <a:pt x="219236" y="666840"/>
                </a:lnTo>
                <a:lnTo>
                  <a:pt x="161774" y="634074"/>
                </a:lnTo>
                <a:lnTo>
                  <a:pt x="111512" y="594967"/>
                </a:lnTo>
                <a:lnTo>
                  <a:pt x="69404" y="550261"/>
                </a:lnTo>
                <a:lnTo>
                  <a:pt x="36403" y="500699"/>
                </a:lnTo>
                <a:lnTo>
                  <a:pt x="13462" y="447024"/>
                </a:lnTo>
                <a:lnTo>
                  <a:pt x="1535" y="389979"/>
                </a:lnTo>
                <a:lnTo>
                  <a:pt x="0" y="36042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8638" y="2702814"/>
            <a:ext cx="1896110" cy="620395"/>
          </a:xfrm>
          <a:custGeom>
            <a:avLst/>
            <a:gdLst/>
            <a:ahLst/>
            <a:cxnLst/>
            <a:rect l="l" t="t" r="r" b="b"/>
            <a:pathLst>
              <a:path w="1896110" h="620395">
                <a:moveTo>
                  <a:pt x="0" y="310134"/>
                </a:moveTo>
                <a:lnTo>
                  <a:pt x="12407" y="259818"/>
                </a:lnTo>
                <a:lnTo>
                  <a:pt x="48329" y="212092"/>
                </a:lnTo>
                <a:lnTo>
                  <a:pt x="105812" y="167591"/>
                </a:lnTo>
                <a:lnTo>
                  <a:pt x="142029" y="146750"/>
                </a:lnTo>
                <a:lnTo>
                  <a:pt x="182904" y="126955"/>
                </a:lnTo>
                <a:lnTo>
                  <a:pt x="228193" y="108285"/>
                </a:lnTo>
                <a:lnTo>
                  <a:pt x="277653" y="90820"/>
                </a:lnTo>
                <a:lnTo>
                  <a:pt x="331039" y="74641"/>
                </a:lnTo>
                <a:lnTo>
                  <a:pt x="388107" y="59826"/>
                </a:lnTo>
                <a:lnTo>
                  <a:pt x="448614" y="46455"/>
                </a:lnTo>
                <a:lnTo>
                  <a:pt x="512314" y="34608"/>
                </a:lnTo>
                <a:lnTo>
                  <a:pt x="578965" y="24366"/>
                </a:lnTo>
                <a:lnTo>
                  <a:pt x="648321" y="15806"/>
                </a:lnTo>
                <a:lnTo>
                  <a:pt x="720140" y="9010"/>
                </a:lnTo>
                <a:lnTo>
                  <a:pt x="794176" y="4058"/>
                </a:lnTo>
                <a:lnTo>
                  <a:pt x="870187" y="1027"/>
                </a:lnTo>
                <a:lnTo>
                  <a:pt x="947927" y="0"/>
                </a:lnTo>
                <a:lnTo>
                  <a:pt x="1025668" y="1027"/>
                </a:lnTo>
                <a:lnTo>
                  <a:pt x="1101679" y="4058"/>
                </a:lnTo>
                <a:lnTo>
                  <a:pt x="1175715" y="9010"/>
                </a:lnTo>
                <a:lnTo>
                  <a:pt x="1247534" y="15806"/>
                </a:lnTo>
                <a:lnTo>
                  <a:pt x="1316890" y="24366"/>
                </a:lnTo>
                <a:lnTo>
                  <a:pt x="1383541" y="34608"/>
                </a:lnTo>
                <a:lnTo>
                  <a:pt x="1447241" y="46455"/>
                </a:lnTo>
                <a:lnTo>
                  <a:pt x="1507748" y="59826"/>
                </a:lnTo>
                <a:lnTo>
                  <a:pt x="1564816" y="74641"/>
                </a:lnTo>
                <a:lnTo>
                  <a:pt x="1618202" y="90820"/>
                </a:lnTo>
                <a:lnTo>
                  <a:pt x="1667662" y="108285"/>
                </a:lnTo>
                <a:lnTo>
                  <a:pt x="1712951" y="126955"/>
                </a:lnTo>
                <a:lnTo>
                  <a:pt x="1753826" y="146750"/>
                </a:lnTo>
                <a:lnTo>
                  <a:pt x="1790043" y="167591"/>
                </a:lnTo>
                <a:lnTo>
                  <a:pt x="1821358" y="189398"/>
                </a:lnTo>
                <a:lnTo>
                  <a:pt x="1868304" y="235591"/>
                </a:lnTo>
                <a:lnTo>
                  <a:pt x="1892713" y="284692"/>
                </a:lnTo>
                <a:lnTo>
                  <a:pt x="1895856" y="310134"/>
                </a:lnTo>
                <a:lnTo>
                  <a:pt x="1892713" y="335575"/>
                </a:lnTo>
                <a:lnTo>
                  <a:pt x="1868304" y="384676"/>
                </a:lnTo>
                <a:lnTo>
                  <a:pt x="1821358" y="430869"/>
                </a:lnTo>
                <a:lnTo>
                  <a:pt x="1790043" y="452676"/>
                </a:lnTo>
                <a:lnTo>
                  <a:pt x="1753826" y="473517"/>
                </a:lnTo>
                <a:lnTo>
                  <a:pt x="1712951" y="493312"/>
                </a:lnTo>
                <a:lnTo>
                  <a:pt x="1667662" y="511982"/>
                </a:lnTo>
                <a:lnTo>
                  <a:pt x="1618202" y="529447"/>
                </a:lnTo>
                <a:lnTo>
                  <a:pt x="1564816" y="545626"/>
                </a:lnTo>
                <a:lnTo>
                  <a:pt x="1507748" y="560441"/>
                </a:lnTo>
                <a:lnTo>
                  <a:pt x="1447241" y="573812"/>
                </a:lnTo>
                <a:lnTo>
                  <a:pt x="1383541" y="585659"/>
                </a:lnTo>
                <a:lnTo>
                  <a:pt x="1316890" y="595901"/>
                </a:lnTo>
                <a:lnTo>
                  <a:pt x="1247534" y="604461"/>
                </a:lnTo>
                <a:lnTo>
                  <a:pt x="1175715" y="611257"/>
                </a:lnTo>
                <a:lnTo>
                  <a:pt x="1101679" y="616209"/>
                </a:lnTo>
                <a:lnTo>
                  <a:pt x="1025668" y="619240"/>
                </a:lnTo>
                <a:lnTo>
                  <a:pt x="947927" y="620268"/>
                </a:lnTo>
                <a:lnTo>
                  <a:pt x="870187" y="619240"/>
                </a:lnTo>
                <a:lnTo>
                  <a:pt x="794176" y="616209"/>
                </a:lnTo>
                <a:lnTo>
                  <a:pt x="720140" y="611257"/>
                </a:lnTo>
                <a:lnTo>
                  <a:pt x="648321" y="604461"/>
                </a:lnTo>
                <a:lnTo>
                  <a:pt x="578965" y="595901"/>
                </a:lnTo>
                <a:lnTo>
                  <a:pt x="512314" y="585659"/>
                </a:lnTo>
                <a:lnTo>
                  <a:pt x="448614" y="573812"/>
                </a:lnTo>
                <a:lnTo>
                  <a:pt x="388107" y="560441"/>
                </a:lnTo>
                <a:lnTo>
                  <a:pt x="331039" y="545626"/>
                </a:lnTo>
                <a:lnTo>
                  <a:pt x="277653" y="529447"/>
                </a:lnTo>
                <a:lnTo>
                  <a:pt x="228193" y="511982"/>
                </a:lnTo>
                <a:lnTo>
                  <a:pt x="182904" y="493312"/>
                </a:lnTo>
                <a:lnTo>
                  <a:pt x="142029" y="473517"/>
                </a:lnTo>
                <a:lnTo>
                  <a:pt x="105812" y="452676"/>
                </a:lnTo>
                <a:lnTo>
                  <a:pt x="74497" y="430869"/>
                </a:lnTo>
                <a:lnTo>
                  <a:pt x="27551" y="384676"/>
                </a:lnTo>
                <a:lnTo>
                  <a:pt x="3142" y="335575"/>
                </a:lnTo>
                <a:lnTo>
                  <a:pt x="0" y="31013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3075" y="257555"/>
            <a:ext cx="641223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  <a:tabLst>
                <a:tab pos="2540000" algn="l"/>
              </a:tabLst>
            </a:pP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	APLIC</a:t>
            </a:r>
            <a:r>
              <a:rPr sz="2400" b="1" spc="-10" dirty="0">
                <a:solidFill>
                  <a:srgbClr val="385622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CIONES</a:t>
            </a:r>
            <a:r>
              <a:rPr sz="2400" b="1" spc="45" dirty="0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M</a:t>
            </a:r>
            <a:r>
              <a:rPr sz="2400" b="1" spc="5" dirty="0">
                <a:solidFill>
                  <a:srgbClr val="385622"/>
                </a:solidFill>
                <a:latin typeface="Times New Roman"/>
                <a:cs typeface="Times New Roman"/>
              </a:rPr>
              <a:t>Ó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VILES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0748"/>
            <a:ext cx="12192000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15700" y="88392"/>
            <a:ext cx="697992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68095"/>
            <a:ext cx="4989576" cy="1504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2608" y="768095"/>
            <a:ext cx="1069848" cy="1504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0913" y="941578"/>
            <a:ext cx="4321175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35" dirty="0">
                <a:solidFill>
                  <a:srgbClr val="FF0000"/>
                </a:solidFill>
                <a:latin typeface="Calibri"/>
                <a:cs typeface="Calibri"/>
              </a:rPr>
              <a:t>Ca</a:t>
            </a:r>
            <a:r>
              <a:rPr sz="5400" b="1" spc="-1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5400" b="1" spc="-25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5400" b="1" spc="-9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5400" b="1" spc="-5" dirty="0">
                <a:solidFill>
                  <a:srgbClr val="FF0000"/>
                </a:solidFill>
                <a:latin typeface="Calibri"/>
                <a:cs typeface="Calibri"/>
              </a:rPr>
              <a:t>erí</a:t>
            </a:r>
            <a:r>
              <a:rPr sz="5400" b="1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5400" b="1" spc="-2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5400" b="1" spc="-6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5400" b="1" spc="-2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54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023" y="1967483"/>
            <a:ext cx="1181100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4796" y="1967483"/>
            <a:ext cx="144932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023" y="3247644"/>
            <a:ext cx="1984248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7464" y="3247644"/>
            <a:ext cx="1417320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5392" y="3247644"/>
            <a:ext cx="563880" cy="789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023" y="5167884"/>
            <a:ext cx="1952244" cy="7894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01951" y="5167884"/>
            <a:ext cx="1248156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07792" y="5167884"/>
            <a:ext cx="839724" cy="7894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6723" y="5167884"/>
            <a:ext cx="1190244" cy="789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7576" y="5167884"/>
            <a:ext cx="563879" cy="789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0913" y="1927572"/>
            <a:ext cx="8138159" cy="385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>
              <a:lnSpc>
                <a:spcPct val="150100"/>
              </a:lnSpc>
              <a:tabLst>
                <a:tab pos="855344" algn="l"/>
                <a:tab pos="2060575" algn="l"/>
                <a:tab pos="2446655" algn="l"/>
                <a:tab pos="3536315" algn="l"/>
                <a:tab pos="4031615" algn="l"/>
                <a:tab pos="4708525" algn="l"/>
                <a:tab pos="6281420" algn="l"/>
                <a:tab pos="7204709" algn="l"/>
                <a:tab pos="7653020" algn="l"/>
              </a:tabLst>
            </a:pP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b="1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diseñ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1F3863"/>
                </a:solidFill>
                <a:latin typeface="Calibri"/>
                <a:cs typeface="Calibri"/>
              </a:rPr>
              <a:t>El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di</a:t>
            </a:r>
            <a:r>
              <a:rPr sz="2800" spc="-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eño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1F3863"/>
                </a:solidFill>
                <a:latin typeface="Calibri"/>
                <a:cs typeface="Calibri"/>
              </a:rPr>
              <a:t>un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apl</a:t>
            </a:r>
            <a:r>
              <a:rPr sz="2800" spc="-2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ión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800" spc="-30" dirty="0">
                <a:solidFill>
                  <a:srgbClr val="1F3863"/>
                </a:solidFill>
                <a:latin typeface="Calibri"/>
                <a:cs typeface="Calibri"/>
              </a:rPr>
              <a:t>ó</a:t>
            </a:r>
            <a:r>
              <a:rPr sz="2800" spc="-10" dirty="0">
                <a:solidFill>
                  <a:srgbClr val="1F3863"/>
                </a:solidFill>
                <a:latin typeface="Calibri"/>
                <a:cs typeface="Calibri"/>
              </a:rPr>
              <a:t>vil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	</a:t>
            </a:r>
            <a:r>
              <a:rPr sz="2800" spc="-5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an esencial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el</a:t>
            </a:r>
            <a:r>
              <a:rPr sz="2800" spc="-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diseñ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800" spc="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800" spc="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800" spc="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si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io</a:t>
            </a:r>
            <a:r>
              <a:rPr sz="2800" spc="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ficios</a:t>
            </a:r>
            <a:r>
              <a:rPr sz="2800" b="1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úni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800" b="1" spc="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800" spc="1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apl</a:t>
            </a:r>
            <a:r>
              <a:rPr sz="2800" spc="-2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ión</a:t>
            </a:r>
            <a:r>
              <a:rPr sz="2800" spc="1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800" spc="-30" dirty="0">
                <a:solidFill>
                  <a:srgbClr val="1F3863"/>
                </a:solidFill>
                <a:latin typeface="Calibri"/>
                <a:cs typeface="Calibri"/>
              </a:rPr>
              <a:t>ó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800" spc="1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3863"/>
                </a:solidFill>
                <a:latin typeface="Calibri"/>
                <a:cs typeface="Calibri"/>
              </a:rPr>
              <a:t>qu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800" spc="1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desar</a:t>
            </a:r>
            <a:r>
              <a:rPr sz="2800" spc="-6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olle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800" spc="1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nces</a:t>
            </a:r>
            <a:r>
              <a:rPr sz="2800" spc="3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al </a:t>
            </a:r>
            <a:r>
              <a:rPr sz="2800" spc="-3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me</a:t>
            </a:r>
            <a:r>
              <a:rPr sz="2800" spc="-5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800" spc="-3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ado</a:t>
            </a:r>
            <a:r>
              <a:rPr sz="2800" spc="3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800" spc="-2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800" spc="3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n </a:t>
            </a:r>
            <a:r>
              <a:rPr sz="2800" spc="-3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800" spc="-4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1F3863"/>
                </a:solidFill>
                <a:latin typeface="Calibri"/>
                <a:cs typeface="Calibri"/>
              </a:rPr>
              <a:t>opósi</a:t>
            </a:r>
            <a:r>
              <a:rPr sz="28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o </a:t>
            </a:r>
            <a:r>
              <a:rPr sz="2800" spc="-3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3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pose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3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800" spc="-6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sos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ben</a:t>
            </a:r>
            <a:r>
              <a:rPr sz="2800" spc="-4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ficios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1722120" algn="l"/>
                <a:tab pos="2728595" algn="l"/>
                <a:tab pos="3327400" algn="l"/>
                <a:tab pos="4371340" algn="l"/>
                <a:tab pos="5016500" algn="l"/>
                <a:tab pos="6363335" algn="l"/>
              </a:tabLst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Funciones	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fue</a:t>
            </a:r>
            <a:r>
              <a:rPr sz="2800" b="1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líne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mu</a:t>
            </a:r>
            <a:r>
              <a:rPr sz="2800" spc="-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apl</a:t>
            </a:r>
            <a:r>
              <a:rPr sz="2800" spc="-2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800" spc="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io</a:t>
            </a:r>
            <a:r>
              <a:rPr sz="2800" spc="-3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10600" y="4771643"/>
            <a:ext cx="2663952" cy="20863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27035" y="5804915"/>
            <a:ext cx="1101852" cy="8656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0913" y="5901029"/>
            <a:ext cx="703325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1F3863"/>
                </a:solidFill>
                <a:latin typeface="Calibri"/>
                <a:cs typeface="Calibri"/>
              </a:rPr>
              <a:t>tie</a:t>
            </a:r>
            <a:r>
              <a:rPr sz="2800" spc="-2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2800" spc="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dispon</a:t>
            </a:r>
            <a:r>
              <a:rPr sz="2800" spc="-2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bi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lidad</a:t>
            </a:r>
            <a:r>
              <a:rPr sz="2800" spc="5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sin</a:t>
            </a:r>
            <a:r>
              <a:rPr sz="2800" spc="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on</a:t>
            </a:r>
            <a:r>
              <a:rPr sz="2800" spc="-6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1F3863"/>
                </a:solidFill>
                <a:latin typeface="Calibri"/>
                <a:cs typeface="Calibri"/>
              </a:rPr>
              <a:t>xió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800" spc="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1F3863"/>
                </a:solidFill>
                <a:latin typeface="Calibri"/>
                <a:cs typeface="Calibri"/>
              </a:rPr>
              <a:t>ern</a:t>
            </a:r>
            <a:r>
              <a:rPr sz="2800" spc="-4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3075" y="257555"/>
            <a:ext cx="641223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  <a:tabLst>
                <a:tab pos="2540000" algn="l"/>
              </a:tabLst>
            </a:pP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	APLIC</a:t>
            </a:r>
            <a:r>
              <a:rPr sz="2400" b="1" spc="-10" dirty="0">
                <a:solidFill>
                  <a:srgbClr val="385622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CIONES</a:t>
            </a:r>
            <a:r>
              <a:rPr sz="2400" b="1" spc="45" dirty="0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M</a:t>
            </a:r>
            <a:r>
              <a:rPr sz="2400" b="1" spc="5" dirty="0">
                <a:solidFill>
                  <a:srgbClr val="385622"/>
                </a:solidFill>
                <a:latin typeface="Times New Roman"/>
                <a:cs typeface="Times New Roman"/>
              </a:rPr>
              <a:t>Ó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VILES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0748"/>
            <a:ext cx="12192000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15700" y="88392"/>
            <a:ext cx="697992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2608" y="768095"/>
            <a:ext cx="1069848" cy="1504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0913" y="941578"/>
            <a:ext cx="4321175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35" dirty="0">
                <a:solidFill>
                  <a:srgbClr val="FF0000"/>
                </a:solidFill>
                <a:latin typeface="Calibri"/>
                <a:cs typeface="Calibri"/>
              </a:rPr>
              <a:t>Ca</a:t>
            </a:r>
            <a:r>
              <a:rPr sz="5400" b="1" spc="-1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5400" b="1" spc="-25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5400" b="1" spc="-9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5400" b="1" spc="-5" dirty="0">
                <a:solidFill>
                  <a:srgbClr val="FF0000"/>
                </a:solidFill>
                <a:latin typeface="Calibri"/>
                <a:cs typeface="Calibri"/>
              </a:rPr>
              <a:t>erí</a:t>
            </a:r>
            <a:r>
              <a:rPr sz="5400" b="1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5400" b="1" spc="-2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5400" b="1" spc="-6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5400" b="1" spc="-2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54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913" y="1846325"/>
            <a:ext cx="8510905" cy="385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Seguridad</a:t>
            </a:r>
            <a:r>
              <a:rPr sz="2800" b="1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800" b="1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ec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ión</a:t>
            </a:r>
            <a:r>
              <a:rPr sz="2800" b="1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os.</a:t>
            </a:r>
            <a:r>
              <a:rPr sz="2800" b="1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La</a:t>
            </a:r>
            <a:r>
              <a:rPr sz="28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segurid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800" spc="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sz="28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800" spc="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ema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qu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spc="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mu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800" spc="1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usuari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800" spc="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oma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800" spc="1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28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ue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800" spc="-5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800" spc="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cua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800" spc="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spc="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800" spc="-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800" spc="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des</a:t>
            </a:r>
            <a:r>
              <a:rPr sz="2800" spc="-4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800" spc="-6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us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apl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io</a:t>
            </a:r>
            <a:r>
              <a:rPr sz="2800" spc="-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sz="2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2800" spc="-30" dirty="0">
                <a:solidFill>
                  <a:srgbClr val="001F5F"/>
                </a:solidFill>
                <a:latin typeface="Calibri"/>
                <a:cs typeface="Calibri"/>
              </a:rPr>
              <a:t>ó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le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ts val="5040"/>
              </a:lnSpc>
              <a:spcBef>
                <a:spcPts val="445"/>
              </a:spcBef>
            </a:pP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Mar</a:t>
            </a:r>
            <a:r>
              <a:rPr sz="2800" b="1" spc="-7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ting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timi</a:t>
            </a:r>
            <a:r>
              <a:rPr sz="2800" b="1" spc="-55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q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800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800" spc="1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mp</a:t>
            </a:r>
            <a:r>
              <a:rPr sz="2800" spc="-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enc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800" spc="1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s me</a:t>
            </a:r>
            <a:r>
              <a:rPr sz="28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ados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apl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800" spc="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io</a:t>
            </a:r>
            <a:r>
              <a:rPr sz="2800" spc="-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2800" spc="-30" dirty="0">
                <a:solidFill>
                  <a:srgbClr val="001F5F"/>
                </a:solidFill>
                <a:latin typeface="Calibri"/>
                <a:cs typeface="Calibri"/>
              </a:rPr>
              <a:t>ó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viles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2800" spc="-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a,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xi</a:t>
            </a:r>
            <a:r>
              <a:rPr sz="2800" spc="-4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les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1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apli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io</a:t>
            </a:r>
            <a:r>
              <a:rPr sz="2800" spc="-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1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móv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le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1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í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1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qu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1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1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imp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2800" spc="-5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001F5F"/>
                </a:solidFill>
                <a:latin typeface="Calibri"/>
                <a:cs typeface="Calibri"/>
              </a:rPr>
              <a:t>nt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1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800" spc="-5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ecer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31807" y="4450079"/>
            <a:ext cx="2129028" cy="2086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93123" y="1918716"/>
            <a:ext cx="2139696" cy="2298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0913" y="5901029"/>
            <a:ext cx="77558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di</a:t>
            </a:r>
            <a:r>
              <a:rPr sz="2800" spc="-45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spc="-6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so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ben</a:t>
            </a:r>
            <a:r>
              <a:rPr sz="2800" spc="-4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ficios</a:t>
            </a:r>
            <a:r>
              <a:rPr sz="2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di</a:t>
            </a:r>
            <a:r>
              <a:rPr sz="2800" spc="-8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encia</a:t>
            </a:r>
            <a:r>
              <a:rPr sz="2800" spc="-7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omp</a:t>
            </a:r>
            <a:r>
              <a:rPr sz="2800" spc="-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encia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40476" y="257555"/>
            <a:ext cx="388492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APLIC</a:t>
            </a:r>
            <a:r>
              <a:rPr sz="2400" b="1" spc="-10" dirty="0">
                <a:solidFill>
                  <a:srgbClr val="385622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CIONES</a:t>
            </a:r>
            <a:r>
              <a:rPr sz="2400" b="1" spc="45" dirty="0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M</a:t>
            </a:r>
            <a:r>
              <a:rPr sz="2400" b="1" spc="5" dirty="0">
                <a:solidFill>
                  <a:srgbClr val="385622"/>
                </a:solidFill>
                <a:latin typeface="Times New Roman"/>
                <a:cs typeface="Times New Roman"/>
              </a:rPr>
              <a:t>Ó</a:t>
            </a:r>
            <a:r>
              <a:rPr sz="2400" b="1" dirty="0">
                <a:solidFill>
                  <a:srgbClr val="385622"/>
                </a:solidFill>
                <a:latin typeface="Times New Roman"/>
                <a:cs typeface="Times New Roman"/>
              </a:rPr>
              <a:t>VILES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0748"/>
            <a:ext cx="12192000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15700" y="88392"/>
            <a:ext cx="697992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20139"/>
            <a:ext cx="4989576" cy="1504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2608" y="1120139"/>
            <a:ext cx="1069848" cy="1504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544" y="2325623"/>
            <a:ext cx="3139440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8564" y="2325623"/>
            <a:ext cx="2093976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9140" y="2325623"/>
            <a:ext cx="640079" cy="899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7200" y="1351442"/>
            <a:ext cx="4522470" cy="165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5" dirty="0">
                <a:solidFill>
                  <a:srgbClr val="FF0000"/>
                </a:solidFill>
                <a:latin typeface="Calibri"/>
                <a:cs typeface="Calibri"/>
              </a:rPr>
              <a:t>Ca</a:t>
            </a:r>
            <a:r>
              <a:rPr sz="5400" b="1" spc="-1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5400" b="1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5400" b="1" spc="-7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5400" b="1" spc="-5" dirty="0">
                <a:solidFill>
                  <a:srgbClr val="FF0000"/>
                </a:solidFill>
                <a:latin typeface="Calibri"/>
                <a:cs typeface="Calibri"/>
              </a:rPr>
              <a:t>erí</a:t>
            </a:r>
            <a:r>
              <a:rPr sz="5400" b="1" spc="-4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5400" b="1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5400" b="1" spc="-4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5400" b="1" spc="-2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54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5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65"/>
              </a:spcBef>
              <a:tabLst>
                <a:tab pos="2839720" algn="l"/>
              </a:tabLst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Actu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3200" b="1" spc="-45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s	</a:t>
            </a:r>
            <a:r>
              <a:rPr sz="3200" b="1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egul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6829" y="2530728"/>
            <a:ext cx="3792854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  <a:tab pos="1213485" algn="l"/>
                <a:tab pos="1696085" algn="l"/>
                <a:tab pos="2775585" algn="l"/>
              </a:tabLst>
            </a:pP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A	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pesa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li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ar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pru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bas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913" y="2941843"/>
            <a:ext cx="8510270" cy="1675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ias </a:t>
            </a:r>
            <a:r>
              <a:rPr sz="24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al </a:t>
            </a:r>
            <a:r>
              <a:rPr sz="24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lan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ami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 </a:t>
            </a:r>
            <a:r>
              <a:rPr sz="24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la </a:t>
            </a:r>
            <a:r>
              <a:rPr sz="2400" spc="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apl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ac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ó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n </a:t>
            </a:r>
            <a:r>
              <a:rPr sz="24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pa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4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ar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que </a:t>
            </a:r>
            <a:r>
              <a:rPr sz="24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xi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st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es,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obabl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 </a:t>
            </a:r>
            <a:r>
              <a:rPr sz="2400" spc="-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 </a:t>
            </a:r>
            <a:r>
              <a:rPr sz="2400" spc="-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400" spc="-25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medida </a:t>
            </a:r>
            <a:r>
              <a:rPr sz="2400" spc="-2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que </a:t>
            </a:r>
            <a:r>
              <a:rPr sz="2400" spc="-2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los </a:t>
            </a:r>
            <a:r>
              <a:rPr sz="2400" spc="-25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usuario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 </a:t>
            </a:r>
            <a:r>
              <a:rPr sz="2400" spc="-2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la </a:t>
            </a:r>
            <a:r>
              <a:rPr sz="2400" spc="-2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til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2400" spc="-2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ando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cier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31807" y="4450079"/>
            <a:ext cx="2129028" cy="20863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0371" y="4433315"/>
            <a:ext cx="2135124" cy="22677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50748"/>
            <a:ext cx="12192000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15700" y="88392"/>
            <a:ext cx="697992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52272"/>
            <a:ext cx="3800855" cy="1504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3888" y="652272"/>
            <a:ext cx="1069848" cy="1504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953" y="895033"/>
            <a:ext cx="10430510" cy="199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5400" b="1" dirty="0">
                <a:solidFill>
                  <a:srgbClr val="FF0000"/>
                </a:solidFill>
                <a:latin typeface="Calibri"/>
                <a:cs typeface="Calibri"/>
              </a:rPr>
              <a:t>Ben</a:t>
            </a:r>
            <a:r>
              <a:rPr sz="5400" b="1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5400" b="1" spc="-5" dirty="0">
                <a:solidFill>
                  <a:srgbClr val="FF0000"/>
                </a:solidFill>
                <a:latin typeface="Calibri"/>
                <a:cs typeface="Calibri"/>
              </a:rPr>
              <a:t>fic</a:t>
            </a:r>
            <a:r>
              <a:rPr lang="es-PE" sz="5400" b="1" spc="-5" dirty="0" err="1">
                <a:solidFill>
                  <a:srgbClr val="FF0000"/>
                </a:solidFill>
                <a:latin typeface="Calibri"/>
                <a:cs typeface="Calibri"/>
              </a:rPr>
              <a:t>io</a:t>
            </a:r>
            <a:r>
              <a:rPr lang="es-PE" sz="5400" b="1" spc="15" dirty="0" err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lang="es-PE" sz="54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5400" dirty="0">
              <a:latin typeface="Calibri"/>
              <a:cs typeface="Calibri"/>
            </a:endParaRPr>
          </a:p>
          <a:p>
            <a:pPr marL="12700" marR="5080" algn="just">
              <a:lnSpc>
                <a:spcPct val="100499"/>
              </a:lnSpc>
              <a:spcBef>
                <a:spcPts val="1440"/>
              </a:spcBef>
            </a:pP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alec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im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ca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4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spc="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esa</a:t>
            </a:r>
            <a:r>
              <a:rPr sz="2000" spc="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st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á</a:t>
            </a:r>
            <a:r>
              <a:rPr sz="2000" spc="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000" spc="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omp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encia</a:t>
            </a:r>
            <a:r>
              <a:rPr sz="2000" spc="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2000" spc="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ener</a:t>
            </a:r>
            <a:r>
              <a:rPr sz="2000" spc="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una</a:t>
            </a:r>
            <a:r>
              <a:rPr sz="2000" spc="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apli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ación m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ó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 </a:t>
            </a:r>
            <a:r>
              <a:rPr sz="2000" spc="-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media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 </a:t>
            </a:r>
            <a:r>
              <a:rPr sz="2000" spc="-5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 </a:t>
            </a:r>
            <a:r>
              <a:rPr sz="2000" spc="-5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al </a:t>
            </a:r>
            <a:r>
              <a:rPr sz="2000" spc="-5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tus 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usuario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 </a:t>
            </a:r>
            <a:r>
              <a:rPr sz="2000" spc="-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an </a:t>
            </a:r>
            <a:r>
              <a:rPr sz="2000" spc="-4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act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ar 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 </a:t>
            </a:r>
            <a:r>
              <a:rPr sz="2000" spc="-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 </a:t>
            </a:r>
            <a:r>
              <a:rPr sz="2000" spc="-5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 </a:t>
            </a:r>
            <a:r>
              <a:rPr sz="2000" spc="-5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mane</a:t>
            </a:r>
            <a:r>
              <a:rPr sz="2000" spc="-4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 </a:t>
            </a:r>
            <a:r>
              <a:rPr sz="2000" spc="-5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qu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 </a:t>
            </a:r>
            <a:r>
              <a:rPr sz="2000" spc="-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no </a:t>
            </a:r>
            <a:r>
              <a:rPr sz="2000" spc="-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edes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onseg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ir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dia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ot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anale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913" y="3081528"/>
            <a:ext cx="236728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377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or	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visi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da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7504" y="3132328"/>
            <a:ext cx="793495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  <a:tab pos="1728470" algn="l"/>
                <a:tab pos="2487930" algn="l"/>
                <a:tab pos="2798445" algn="l"/>
                <a:tab pos="3446145" algn="l"/>
                <a:tab pos="4717415" algn="l"/>
                <a:tab pos="5106035" algn="l"/>
                <a:tab pos="5516245" algn="l"/>
                <a:tab pos="6770370" algn="l"/>
                <a:tab pos="7660640" algn="l"/>
              </a:tabLst>
            </a:pP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Una	apl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ación	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ó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,	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	e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ar	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hospedad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	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n	l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	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pr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ncipale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	ti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nda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	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913" y="3451097"/>
            <a:ext cx="10431780" cy="282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</a:pP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apli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aciones</a:t>
            </a:r>
            <a:r>
              <a:rPr sz="2000" spc="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gle</a:t>
            </a:r>
            <a:r>
              <a:rPr sz="2000" spc="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Pl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2000" spc="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2000" spc="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000" spc="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000" spc="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Appl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2000" spc="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á</a:t>
            </a:r>
            <a:r>
              <a:rPr sz="2000" spc="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sponibl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les</a:t>
            </a:r>
            <a:r>
              <a:rPr sz="2000" spc="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000" spc="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usuarios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esados</a:t>
            </a:r>
            <a:r>
              <a:rPr sz="2000" spc="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tu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 p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od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o.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21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400"/>
              </a:lnSpc>
            </a:pP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anal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.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Al </a:t>
            </a:r>
            <a:r>
              <a:rPr sz="2000" spc="-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desa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ol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spc="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r </a:t>
            </a:r>
            <a:r>
              <a:rPr sz="2000" spc="-5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una </a:t>
            </a:r>
            <a:r>
              <a:rPr sz="2000" spc="-5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p </a:t>
            </a:r>
            <a:r>
              <a:rPr sz="2000" spc="-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 </a:t>
            </a:r>
            <a:r>
              <a:rPr sz="2000" spc="-5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u </a:t>
            </a:r>
            <a:r>
              <a:rPr sz="2000" spc="-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ne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oci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, </a:t>
            </a:r>
            <a:r>
              <a:rPr sz="2000" spc="-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 </a:t>
            </a:r>
            <a:r>
              <a:rPr sz="2000" spc="-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so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 </a:t>
            </a:r>
            <a:r>
              <a:rPr sz="2000" spc="-5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ás </a:t>
            </a:r>
            <a:r>
              <a:rPr sz="2000" spc="-4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nsiguiendo 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or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ecer </a:t>
            </a:r>
            <a:r>
              <a:rPr sz="2000" spc="-204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tu </a:t>
            </a:r>
            <a:r>
              <a:rPr sz="2000" spc="-19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 </a:t>
            </a:r>
            <a:r>
              <a:rPr sz="2000" spc="-2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 </a:t>
            </a:r>
            <a:r>
              <a:rPr sz="2000" spc="-19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qu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 </a:t>
            </a:r>
            <a:r>
              <a:rPr sz="2000" spc="-2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bié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n </a:t>
            </a:r>
            <a:r>
              <a:rPr sz="2000" spc="-19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ás </a:t>
            </a:r>
            <a:r>
              <a:rPr sz="2000" spc="-2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abr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endo </a:t>
            </a:r>
            <a:r>
              <a:rPr sz="2000" spc="-2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un </a:t>
            </a:r>
            <a:r>
              <a:rPr sz="2000" spc="-2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 </a:t>
            </a:r>
            <a:r>
              <a:rPr sz="2000" spc="-2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al </a:t>
            </a:r>
            <a:r>
              <a:rPr sz="2000" spc="-204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 </a:t>
            </a:r>
            <a:r>
              <a:rPr sz="2000" spc="-2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 </a:t>
            </a:r>
            <a:r>
              <a:rPr sz="2000" spc="-2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desd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 </a:t>
            </a:r>
            <a:r>
              <a:rPr sz="2000" spc="-2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nd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 </a:t>
            </a:r>
            <a:r>
              <a:rPr sz="2000" spc="-19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usuario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1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po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á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spc="1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ea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spc="-45" dirty="0">
                <a:solidFill>
                  <a:srgbClr val="1F3863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ar</a:t>
            </a:r>
            <a:r>
              <a:rPr sz="2000" spc="1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2000" spc="1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000" spc="1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tus</a:t>
            </a:r>
            <a:r>
              <a:rPr sz="2000" spc="1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1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1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1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haría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spc="1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desd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1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una</a:t>
            </a:r>
            <a:r>
              <a:rPr sz="2000" spc="1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su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sa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spc="1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í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1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1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una ti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í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ne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2100"/>
              </a:lnSpc>
              <a:spcBef>
                <a:spcPts val="31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12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cida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1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di</a:t>
            </a:r>
            <a:r>
              <a:rPr sz="2000" spc="-5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encia</a:t>
            </a:r>
            <a:r>
              <a:rPr sz="2000" spc="1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000" spc="1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un</a:t>
            </a:r>
            <a:r>
              <a:rPr sz="2000" spc="1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ce</a:t>
            </a:r>
            <a:r>
              <a:rPr sz="2000" spc="13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1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1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locida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000" spc="13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000" spc="1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1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1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000" spc="1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2000" spc="114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1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2000" spc="114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segu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1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na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16111" y="961644"/>
            <a:ext cx="2468879" cy="862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0913" y="6255613"/>
            <a:ext cx="100018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app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 m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ó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 fun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uc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ás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ápid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 habe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des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ado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pos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tus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usuar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os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50748"/>
            <a:ext cx="12192000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15700" y="88392"/>
            <a:ext cx="697992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34983" y="952500"/>
            <a:ext cx="2273807" cy="946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64463"/>
            <a:ext cx="3800855" cy="1504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3888" y="664463"/>
            <a:ext cx="1069848" cy="1504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9287" y="918972"/>
            <a:ext cx="10467975" cy="167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dirty="0">
                <a:solidFill>
                  <a:srgbClr val="FF0000"/>
                </a:solidFill>
                <a:latin typeface="Calibri"/>
                <a:cs typeface="Calibri"/>
              </a:rPr>
              <a:t>Ben</a:t>
            </a:r>
            <a:r>
              <a:rPr sz="5400" b="1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5400" b="1" spc="-5" dirty="0">
                <a:solidFill>
                  <a:srgbClr val="FF0000"/>
                </a:solidFill>
                <a:latin typeface="Calibri"/>
                <a:cs typeface="Calibri"/>
              </a:rPr>
              <a:t>ficio</a:t>
            </a:r>
            <a:r>
              <a:rPr sz="5400" b="1" spc="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54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5400" dirty="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1245"/>
              </a:spcBef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abi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. </a:t>
            </a:r>
            <a:r>
              <a:rPr sz="2400" b="1" spc="-2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spc="1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apli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ación</a:t>
            </a:r>
            <a:r>
              <a:rPr sz="2000" spc="1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ó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spc="1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po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á</a:t>
            </a:r>
            <a:r>
              <a:rPr sz="2000" spc="1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1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1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tú</a:t>
            </a:r>
            <a:r>
              <a:rPr sz="2000" spc="1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2000" spc="1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spc="1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un</a:t>
            </a:r>
            <a:r>
              <a:rPr sz="2000" spc="1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diseñ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1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nt</a:t>
            </a:r>
            <a:r>
              <a:rPr sz="2000" spc="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1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1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ener</a:t>
            </a:r>
            <a:r>
              <a:rPr sz="2000" spc="1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una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xper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encia</a:t>
            </a:r>
            <a:r>
              <a:rPr sz="2000" spc="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usuari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ener los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á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mos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esu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ados</a:t>
            </a:r>
            <a:r>
              <a:rPr sz="2000" spc="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tu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nego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ci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913" y="6397955"/>
            <a:ext cx="8794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cli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913" y="2796794"/>
            <a:ext cx="19037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7002" y="2847594"/>
            <a:ext cx="843026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6455" algn="l"/>
                <a:tab pos="1509395" algn="l"/>
                <a:tab pos="2033270" algn="l"/>
                <a:tab pos="2992120" algn="l"/>
                <a:tab pos="3550285" algn="l"/>
                <a:tab pos="4319905" algn="l"/>
                <a:tab pos="4826000" algn="l"/>
                <a:tab pos="5276850" algn="l"/>
                <a:tab pos="6280150" algn="l"/>
                <a:tab pos="6808470" algn="l"/>
                <a:tab pos="7120890" algn="l"/>
                <a:tab pos="7647305" algn="l"/>
              </a:tabLst>
            </a:pP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od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ás	c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ear	una	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ación	más	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fuer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	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n	tus	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usuario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	que	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	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q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	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drí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913" y="3166109"/>
            <a:ext cx="10469245" cy="3256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nsegui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r </a:t>
            </a:r>
            <a:r>
              <a:rPr sz="2000" spc="-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util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ando </a:t>
            </a:r>
            <a:r>
              <a:rPr sz="2000" spc="-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ot</a:t>
            </a:r>
            <a:r>
              <a:rPr sz="2000" spc="-4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 </a:t>
            </a:r>
            <a:r>
              <a:rPr sz="2000" spc="-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ed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os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, </a:t>
            </a:r>
            <a:r>
              <a:rPr sz="2000" spc="-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 </a:t>
            </a:r>
            <a:r>
              <a:rPr sz="2000" spc="-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qu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 </a:t>
            </a:r>
            <a:r>
              <a:rPr sz="2000" spc="-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á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 </a:t>
            </a:r>
            <a:r>
              <a:rPr sz="2000" spc="-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an </a:t>
            </a:r>
            <a:r>
              <a:rPr sz="2000" spc="-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ce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 </a:t>
            </a:r>
            <a:r>
              <a:rPr sz="2000" spc="-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 </a:t>
            </a:r>
            <a:r>
              <a:rPr sz="2000" spc="-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 </a:t>
            </a:r>
            <a:r>
              <a:rPr sz="2000" spc="-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 </a:t>
            </a:r>
            <a:r>
              <a:rPr sz="2000" spc="-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 </a:t>
            </a:r>
            <a:r>
              <a:rPr sz="2000" spc="-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 </a:t>
            </a:r>
            <a:r>
              <a:rPr sz="2000" spc="-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án </a:t>
            </a:r>
            <a:r>
              <a:rPr sz="2000" spc="-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 </a:t>
            </a:r>
            <a:r>
              <a:rPr sz="2000" spc="-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dispos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os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2300"/>
              </a:lnSpc>
              <a:spcBef>
                <a:spcPts val="7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Dispon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ib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offli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No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 t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oda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las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pe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sona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ene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ac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eso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 I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ern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od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spc="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dí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2350"/>
              </a:lnSpc>
              <a:spcBef>
                <a:spcPts val="37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499"/>
              </a:lnSpc>
            </a:pP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eri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éri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os</a:t>
            </a:r>
            <a:r>
              <a:rPr sz="2400" b="1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del</a:t>
            </a:r>
            <a:r>
              <a:rPr sz="2400" b="1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spositi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Una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 las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mejo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nt</a:t>
            </a:r>
            <a:r>
              <a:rPr sz="2000" spc="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ja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 de 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ener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un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apli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ación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 tu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 ne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oc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  </a:t>
            </a:r>
            <a:r>
              <a:rPr sz="2000" spc="-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que  </a:t>
            </a:r>
            <a:r>
              <a:rPr sz="2000" spc="-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ue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es  </a:t>
            </a:r>
            <a:r>
              <a:rPr sz="2000" spc="-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ac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eder  </a:t>
            </a:r>
            <a:r>
              <a:rPr sz="2000" spc="-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  </a:t>
            </a:r>
            <a:r>
              <a:rPr sz="2000" spc="-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  </a:t>
            </a:r>
            <a:r>
              <a:rPr sz="2000" spc="-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ecno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og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í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  </a:t>
            </a:r>
            <a:r>
              <a:rPr sz="2000" spc="-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  </a:t>
            </a:r>
            <a:r>
              <a:rPr sz="2000" spc="-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los  </a:t>
            </a:r>
            <a:r>
              <a:rPr sz="2000" spc="-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dispos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  </a:t>
            </a:r>
            <a:r>
              <a:rPr sz="2000" spc="-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  </a:t>
            </a:r>
            <a:r>
              <a:rPr sz="2000" spc="-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,  </a:t>
            </a:r>
            <a:r>
              <a:rPr sz="2000" spc="-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áma</a:t>
            </a:r>
            <a:r>
              <a:rPr sz="2000" spc="-4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a,  </a:t>
            </a:r>
            <a:r>
              <a:rPr sz="2000" spc="-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ó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spc="-4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, acele</a:t>
            </a:r>
            <a:r>
              <a:rPr sz="2000" spc="-4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óm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ro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2000" spc="3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2300"/>
              </a:lnSpc>
              <a:spcBef>
                <a:spcPts val="71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eli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ón</a:t>
            </a:r>
            <a:r>
              <a:rPr sz="2400" b="1" spc="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1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los</a:t>
            </a:r>
            <a:r>
              <a:rPr sz="2400" b="1" spc="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clie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s.</a:t>
            </a:r>
            <a:r>
              <a:rPr sz="2400" b="1" spc="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2000" spc="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000" spc="5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á</a:t>
            </a:r>
            <a:r>
              <a:rPr sz="2000" spc="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spc="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5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000" spc="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000" spc="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apli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acion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2000" spc="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000" spc="-2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5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spc="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2000" spc="-15" dirty="0">
                <a:solidFill>
                  <a:srgbClr val="1F3863"/>
                </a:solidFill>
                <a:latin typeface="Calibri"/>
                <a:cs typeface="Calibri"/>
              </a:rPr>
              <a:t>é</a:t>
            </a:r>
            <a:r>
              <a:rPr sz="2000" spc="-4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2000" spc="5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000" spc="5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3863"/>
                </a:solidFill>
                <a:latin typeface="Calibri"/>
                <a:cs typeface="Calibri"/>
              </a:rPr>
              <a:t>tus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698</Words>
  <Application>Microsoft Office PowerPoint</Application>
  <PresentationFormat>Panorámica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Times New Roman</vt:lpstr>
      <vt:lpstr>Verdana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APLICACIONES MÓVILES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cp:lastModifiedBy>Dr. Hardware soluciones totales ...laptops y Pcs</cp:lastModifiedBy>
  <cp:revision>8</cp:revision>
  <cp:lastPrinted>2021-03-31T14:00:09Z</cp:lastPrinted>
  <dcterms:created xsi:type="dcterms:W3CDTF">2021-03-30T22:26:32Z</dcterms:created>
  <dcterms:modified xsi:type="dcterms:W3CDTF">2021-05-24T23:09:28Z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2018-04-06T00:00:00Z</vt:filetime>
  </property>
  <property fmtid="{D5CDD505-2E9C-101B-9397-08002B2CF9AE}" pid="3" name="LastSaved">
    <vt:filetime>2021-03-31T00:00:00Z</vt:filetime>
  </property>
</Properties>
</file>