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5" r:id="rId3"/>
  </p:sldMasterIdLst>
  <p:sldIdLst>
    <p:sldId id="256" r:id="rId4"/>
    <p:sldId id="258" r:id="rId5"/>
    <p:sldId id="262" r:id="rId6"/>
    <p:sldId id="259" r:id="rId7"/>
    <p:sldId id="263" r:id="rId8"/>
    <p:sldId id="268" r:id="rId9"/>
    <p:sldId id="260" r:id="rId10"/>
    <p:sldId id="277" r:id="rId11"/>
    <p:sldId id="278" r:id="rId12"/>
    <p:sldId id="279" r:id="rId13"/>
    <p:sldId id="264" r:id="rId14"/>
    <p:sldId id="265" r:id="rId15"/>
    <p:sldId id="280" r:id="rId16"/>
    <p:sldId id="269" r:id="rId17"/>
    <p:sldId id="261" r:id="rId18"/>
    <p:sldId id="257" r:id="rId19"/>
    <p:sldId id="267"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713BCF1-11DB-4239-B45B-3BB8C5956CB3}" type="doc">
      <dgm:prSet loTypeId="urn:microsoft.com/office/officeart/2005/8/layout/vList2" loCatId="list" qsTypeId="urn:microsoft.com/office/officeart/2005/8/quickstyle/simple3" qsCatId="simple" csTypeId="urn:microsoft.com/office/officeart/2005/8/colors/accent1_2" csCatId="accent1" phldr="true"/>
      <dgm:spPr/>
      <dgm:t>
        <a:bodyPr/>
        <a:lstStyle/>
        <a:p>
          <a:endParaRPr lang="es-ES"/>
        </a:p>
      </dgm:t>
    </dgm:pt>
    <dgm:pt modelId="{9DAF0BD1-3BB4-4A6A-A351-34EE132004CA}">
      <dgm:prSet phldrT="[Texto]" custT="true"/>
      <dgm:spPr/>
      <dgm:t>
        <a:bodyPr/>
        <a:lstStyle/>
        <a:p>
          <a:pPr algn="l"/>
          <a:r>
            <a:rPr lang="es-ES" sz="2400" b="1" dirty="0" smtClean="0">
              <a:latin typeface="Arial" panose="02080604020202020204" pitchFamily="34" charset="0"/>
              <a:cs typeface="Arial" panose="02080604020202020204" pitchFamily="34" charset="0"/>
            </a:rPr>
            <a:t>1. </a:t>
          </a:r>
          <a:r>
            <a:rPr lang="es-ES" sz="2400" b="1" dirty="0" smtClean="0">
              <a:latin typeface="Arial" panose="02080604020202020204" pitchFamily="34" charset="0"/>
              <a:cs typeface="Arial" panose="02080604020202020204" pitchFamily="34" charset="0"/>
            </a:rPr>
            <a:t>Diagrama de Colaboraciones</a:t>
          </a:r>
          <a:endParaRPr lang="es-ES" sz="2400" b="1" dirty="0">
            <a:latin typeface="Arial" panose="02080604020202020204" pitchFamily="34" charset="0"/>
            <a:cs typeface="Arial" panose="02080604020202020204" pitchFamily="34" charset="0"/>
          </a:endParaRPr>
        </a:p>
      </dgm:t>
    </dgm:pt>
    <dgm:pt modelId="{8FD46E46-8D51-4D69-91D3-CB43BED20237}" cxnId="{DFCF5C12-653B-4EFD-8252-C4266B827562}" type="parTrans">
      <dgm:prSet/>
      <dgm:spPr/>
      <dgm:t>
        <a:bodyPr/>
        <a:lstStyle/>
        <a:p>
          <a:endParaRPr lang="es-ES"/>
        </a:p>
      </dgm:t>
    </dgm:pt>
    <dgm:pt modelId="{A26A7AD8-7580-476E-900F-1173F7456275}" cxnId="{DFCF5C12-653B-4EFD-8252-C4266B827562}" type="sibTrans">
      <dgm:prSet/>
      <dgm:spPr/>
      <dgm:t>
        <a:bodyPr/>
        <a:lstStyle/>
        <a:p>
          <a:endParaRPr lang="es-ES"/>
        </a:p>
      </dgm:t>
    </dgm:pt>
    <dgm:pt modelId="{0B6F5821-6B06-434D-8834-3E37D780B127}">
      <dgm:prSet phldrT="[Texto]" custT="true"/>
      <dgm:spPr/>
      <dgm:t>
        <a:bodyPr/>
        <a:lstStyle/>
        <a:p>
          <a:r>
            <a:rPr lang="es-ES" sz="2400" b="1" dirty="0" smtClean="0">
              <a:latin typeface="Arial" panose="02080604020202020204" pitchFamily="34" charset="0"/>
              <a:cs typeface="Arial" panose="02080604020202020204" pitchFamily="34" charset="0"/>
            </a:rPr>
            <a:t>3. </a:t>
          </a:r>
          <a:r>
            <a:rPr lang="es-ES" sz="2400" b="1" dirty="0" smtClean="0">
              <a:latin typeface="Arial" panose="02080604020202020204" pitchFamily="34" charset="0"/>
              <a:cs typeface="Arial" panose="02080604020202020204" pitchFamily="34" charset="0"/>
            </a:rPr>
            <a:t>Diagrama de Distribución</a:t>
          </a:r>
          <a:endParaRPr lang="es-ES" sz="2400" b="1" dirty="0">
            <a:latin typeface="Arial" panose="02080604020202020204" pitchFamily="34" charset="0"/>
            <a:cs typeface="Arial" panose="02080604020202020204" pitchFamily="34" charset="0"/>
          </a:endParaRPr>
        </a:p>
      </dgm:t>
    </dgm:pt>
    <dgm:pt modelId="{C96DEF7F-1735-457B-9083-BBD98D56F48D}" cxnId="{54237A8E-3481-4E20-8FDD-EEF44C75D8D8}" type="sibTrans">
      <dgm:prSet/>
      <dgm:spPr/>
      <dgm:t>
        <a:bodyPr/>
        <a:lstStyle/>
        <a:p>
          <a:endParaRPr lang="es-ES"/>
        </a:p>
      </dgm:t>
    </dgm:pt>
    <dgm:pt modelId="{386FDA5D-0732-4A35-AFE8-31C3FC98704F}" cxnId="{54237A8E-3481-4E20-8FDD-EEF44C75D8D8}" type="parTrans">
      <dgm:prSet/>
      <dgm:spPr/>
      <dgm:t>
        <a:bodyPr/>
        <a:lstStyle/>
        <a:p>
          <a:endParaRPr lang="es-ES"/>
        </a:p>
      </dgm:t>
    </dgm:pt>
    <dgm:pt modelId="{16560E41-9A42-448C-8AD7-EC91D3349A17}">
      <dgm:prSet phldrT="[Texto]" custT="true"/>
      <dgm:spPr/>
      <dgm:t>
        <a:bodyPr/>
        <a:lstStyle/>
        <a:p>
          <a:r>
            <a:rPr lang="es-ES" sz="2400" b="1" dirty="0" smtClean="0">
              <a:latin typeface="Arial" panose="02080604020202020204" pitchFamily="34" charset="0"/>
              <a:cs typeface="Arial" panose="02080604020202020204" pitchFamily="34" charset="0"/>
            </a:rPr>
            <a:t>2. </a:t>
          </a:r>
          <a:r>
            <a:rPr lang="es-ES" sz="2400" b="1" dirty="0" smtClean="0">
              <a:latin typeface="Arial" panose="02080604020202020204" pitchFamily="34" charset="0"/>
              <a:cs typeface="Arial" panose="02080604020202020204" pitchFamily="34" charset="0"/>
            </a:rPr>
            <a:t>Diagrama de Componentes</a:t>
          </a:r>
          <a:endParaRPr lang="es-ES" sz="2400" b="1" dirty="0">
            <a:latin typeface="Arial" panose="02080604020202020204" pitchFamily="34" charset="0"/>
            <a:cs typeface="Arial" panose="02080604020202020204" pitchFamily="34" charset="0"/>
          </a:endParaRPr>
        </a:p>
      </dgm:t>
    </dgm:pt>
    <dgm:pt modelId="{F47AF20A-795B-4844-9E1C-8ED415948D51}" cxnId="{6EC80580-CE9B-451C-A35C-7F895CB3850F}" type="sibTrans">
      <dgm:prSet/>
      <dgm:spPr/>
      <dgm:t>
        <a:bodyPr/>
        <a:lstStyle/>
        <a:p>
          <a:endParaRPr lang="es-ES"/>
        </a:p>
      </dgm:t>
    </dgm:pt>
    <dgm:pt modelId="{E86DBFA0-6281-49BE-98C1-17CAC23775B4}" cxnId="{6EC80580-CE9B-451C-A35C-7F895CB3850F}" type="parTrans">
      <dgm:prSet/>
      <dgm:spPr/>
      <dgm:t>
        <a:bodyPr/>
        <a:lstStyle/>
        <a:p>
          <a:endParaRPr lang="es-ES"/>
        </a:p>
      </dgm:t>
    </dgm:pt>
    <dgm:pt modelId="{218F58B3-C9F9-441A-AEB0-FD1EA9322C34}" type="pres">
      <dgm:prSet presAssocID="{6713BCF1-11DB-4239-B45B-3BB8C5956CB3}" presName="linear" presStyleCnt="0">
        <dgm:presLayoutVars>
          <dgm:animLvl val="lvl"/>
          <dgm:resizeHandles val="exact"/>
        </dgm:presLayoutVars>
      </dgm:prSet>
      <dgm:spPr/>
      <dgm:t>
        <a:bodyPr/>
        <a:lstStyle/>
        <a:p>
          <a:endParaRPr lang="es-ES"/>
        </a:p>
      </dgm:t>
    </dgm:pt>
    <dgm:pt modelId="{33468789-07A1-454E-B8AC-5FE965A22CD7}" type="pres">
      <dgm:prSet presAssocID="{9DAF0BD1-3BB4-4A6A-A351-34EE132004CA}" presName="parentText" presStyleLbl="node1" presStyleIdx="0" presStyleCnt="3">
        <dgm:presLayoutVars>
          <dgm:chMax val="0"/>
          <dgm:bulletEnabled val="true"/>
        </dgm:presLayoutVars>
      </dgm:prSet>
      <dgm:spPr/>
      <dgm:t>
        <a:bodyPr/>
        <a:lstStyle/>
        <a:p>
          <a:endParaRPr lang="es-ES"/>
        </a:p>
      </dgm:t>
    </dgm:pt>
    <dgm:pt modelId="{7538B02D-8E3B-4F7D-A91B-166F891B9CE4}" type="pres">
      <dgm:prSet presAssocID="{A26A7AD8-7580-476E-900F-1173F7456275}" presName="spacer" presStyleCnt="0"/>
      <dgm:spPr/>
    </dgm:pt>
    <dgm:pt modelId="{A52097D1-BF3F-4555-B00F-5BB6B637B422}" type="pres">
      <dgm:prSet presAssocID="{16560E41-9A42-448C-8AD7-EC91D3349A17}" presName="parentText" presStyleLbl="node1" presStyleIdx="1" presStyleCnt="3">
        <dgm:presLayoutVars>
          <dgm:chMax val="0"/>
          <dgm:bulletEnabled val="true"/>
        </dgm:presLayoutVars>
      </dgm:prSet>
      <dgm:spPr/>
      <dgm:t>
        <a:bodyPr/>
        <a:lstStyle/>
        <a:p>
          <a:endParaRPr lang="es-ES"/>
        </a:p>
      </dgm:t>
    </dgm:pt>
    <dgm:pt modelId="{48B00EDB-7473-4C42-94EB-CDB0F60ABD8A}" type="pres">
      <dgm:prSet presAssocID="{F47AF20A-795B-4844-9E1C-8ED415948D51}" presName="spacer" presStyleCnt="0"/>
      <dgm:spPr/>
    </dgm:pt>
    <dgm:pt modelId="{3A43E27A-1A97-4911-B0C7-C57635ABD906}" type="pres">
      <dgm:prSet presAssocID="{0B6F5821-6B06-434D-8834-3E37D780B127}" presName="parentText" presStyleLbl="node1" presStyleIdx="2" presStyleCnt="3">
        <dgm:presLayoutVars>
          <dgm:chMax val="0"/>
          <dgm:bulletEnabled val="true"/>
        </dgm:presLayoutVars>
      </dgm:prSet>
      <dgm:spPr/>
      <dgm:t>
        <a:bodyPr/>
        <a:lstStyle/>
        <a:p>
          <a:endParaRPr lang="es-ES"/>
        </a:p>
      </dgm:t>
    </dgm:pt>
  </dgm:ptLst>
  <dgm:cxnLst>
    <dgm:cxn modelId="{DFCF5C12-653B-4EFD-8252-C4266B827562}" srcId="{6713BCF1-11DB-4239-B45B-3BB8C5956CB3}" destId="{9DAF0BD1-3BB4-4A6A-A351-34EE132004CA}" srcOrd="0" destOrd="0" parTransId="{8FD46E46-8D51-4D69-91D3-CB43BED20237}" sibTransId="{A26A7AD8-7580-476E-900F-1173F7456275}"/>
    <dgm:cxn modelId="{9BC104DF-602B-4818-9530-26D0665AFCF0}" type="presOf" srcId="{0B6F5821-6B06-434D-8834-3E37D780B127}" destId="{3A43E27A-1A97-4911-B0C7-C57635ABD906}" srcOrd="0" destOrd="0" presId="urn:microsoft.com/office/officeart/2005/8/layout/vList2"/>
    <dgm:cxn modelId="{21313256-09C1-4ABD-91D0-EAFF7ECD4FD6}" type="presOf" srcId="{16560E41-9A42-448C-8AD7-EC91D3349A17}" destId="{A52097D1-BF3F-4555-B00F-5BB6B637B422}" srcOrd="0" destOrd="0" presId="urn:microsoft.com/office/officeart/2005/8/layout/vList2"/>
    <dgm:cxn modelId="{2D1454FB-8B64-4573-9FC4-45985D497FBE}" type="presOf" srcId="{6713BCF1-11DB-4239-B45B-3BB8C5956CB3}" destId="{218F58B3-C9F9-441A-AEB0-FD1EA9322C34}" srcOrd="0" destOrd="0" presId="urn:microsoft.com/office/officeart/2005/8/layout/vList2"/>
    <dgm:cxn modelId="{6C7B407B-4653-4492-89E6-CF7F0A329564}" type="presOf" srcId="{9DAF0BD1-3BB4-4A6A-A351-34EE132004CA}" destId="{33468789-07A1-454E-B8AC-5FE965A22CD7}" srcOrd="0" destOrd="0" presId="urn:microsoft.com/office/officeart/2005/8/layout/vList2"/>
    <dgm:cxn modelId="{6EC80580-CE9B-451C-A35C-7F895CB3850F}" srcId="{6713BCF1-11DB-4239-B45B-3BB8C5956CB3}" destId="{16560E41-9A42-448C-8AD7-EC91D3349A17}" srcOrd="1" destOrd="0" parTransId="{E86DBFA0-6281-49BE-98C1-17CAC23775B4}" sibTransId="{F47AF20A-795B-4844-9E1C-8ED415948D51}"/>
    <dgm:cxn modelId="{54237A8E-3481-4E20-8FDD-EEF44C75D8D8}" srcId="{6713BCF1-11DB-4239-B45B-3BB8C5956CB3}" destId="{0B6F5821-6B06-434D-8834-3E37D780B127}" srcOrd="2" destOrd="0" parTransId="{386FDA5D-0732-4A35-AFE8-31C3FC98704F}" sibTransId="{C96DEF7F-1735-457B-9083-BBD98D56F48D}"/>
    <dgm:cxn modelId="{53830F48-BC49-4DE9-8C8E-742A9E9F9CC8}" type="presParOf" srcId="{218F58B3-C9F9-441A-AEB0-FD1EA9322C34}" destId="{33468789-07A1-454E-B8AC-5FE965A22CD7}" srcOrd="0" destOrd="0" presId="urn:microsoft.com/office/officeart/2005/8/layout/vList2"/>
    <dgm:cxn modelId="{7D0BE8EC-C181-4CAB-97CD-D6359385AAAA}" type="presParOf" srcId="{218F58B3-C9F9-441A-AEB0-FD1EA9322C34}" destId="{7538B02D-8E3B-4F7D-A91B-166F891B9CE4}" srcOrd="1" destOrd="0" presId="urn:microsoft.com/office/officeart/2005/8/layout/vList2"/>
    <dgm:cxn modelId="{14024676-C3EF-46DB-9E24-7511E7E76D42}" type="presParOf" srcId="{218F58B3-C9F9-441A-AEB0-FD1EA9322C34}" destId="{A52097D1-BF3F-4555-B00F-5BB6B637B422}" srcOrd="2" destOrd="0" presId="urn:microsoft.com/office/officeart/2005/8/layout/vList2"/>
    <dgm:cxn modelId="{B51E94AB-5818-40A3-AC9D-E25BD6516C95}" type="presParOf" srcId="{218F58B3-C9F9-441A-AEB0-FD1EA9322C34}" destId="{48B00EDB-7473-4C42-94EB-CDB0F60ABD8A}" srcOrd="3" destOrd="0" presId="urn:microsoft.com/office/officeart/2005/8/layout/vList2"/>
    <dgm:cxn modelId="{8E87ABE6-BD01-47C0-A166-E9D8606C7204}" type="presParOf" srcId="{218F58B3-C9F9-441A-AEB0-FD1EA9322C34}" destId="{3A43E27A-1A97-4911-B0C7-C57635ABD906}"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68789-07A1-454E-B8AC-5FE965A22CD7}">
      <dsp:nvSpPr>
        <dsp:cNvPr id="0" name=""/>
        <dsp:cNvSpPr/>
      </dsp:nvSpPr>
      <dsp:spPr>
        <a:xfrm>
          <a:off x="0" y="147839"/>
          <a:ext cx="5472608" cy="1216800"/>
        </a:xfrm>
        <a:prstGeom prst="round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ES" sz="2400" b="1" kern="1200" dirty="0" smtClean="0">
              <a:latin typeface="Arial" pitchFamily="34" charset="0"/>
              <a:cs typeface="Arial" pitchFamily="34" charset="0"/>
            </a:rPr>
            <a:t>1. </a:t>
          </a:r>
          <a:r>
            <a:rPr lang="es-ES" sz="2400" b="1" kern="1200" dirty="0" smtClean="0">
              <a:latin typeface="Arial" pitchFamily="34" charset="0"/>
              <a:cs typeface="Arial" pitchFamily="34" charset="0"/>
            </a:rPr>
            <a:t>Diagrama de Colaboraciones</a:t>
          </a:r>
          <a:endParaRPr lang="es-ES" sz="2400" b="1" kern="1200" dirty="0">
            <a:latin typeface="Arial" pitchFamily="34" charset="0"/>
            <a:cs typeface="Arial" pitchFamily="34" charset="0"/>
          </a:endParaRPr>
        </a:p>
      </dsp:txBody>
      <dsp:txXfrm>
        <a:off x="59399" y="207238"/>
        <a:ext cx="5353810" cy="1098002"/>
      </dsp:txXfrm>
    </dsp:sp>
    <dsp:sp modelId="{A52097D1-BF3F-4555-B00F-5BB6B637B422}">
      <dsp:nvSpPr>
        <dsp:cNvPr id="0" name=""/>
        <dsp:cNvSpPr/>
      </dsp:nvSpPr>
      <dsp:spPr>
        <a:xfrm>
          <a:off x="0" y="1551840"/>
          <a:ext cx="5472608" cy="1216800"/>
        </a:xfrm>
        <a:prstGeom prst="round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ES" sz="2400" b="1" kern="1200" dirty="0" smtClean="0">
              <a:latin typeface="Arial" pitchFamily="34" charset="0"/>
              <a:cs typeface="Arial" pitchFamily="34" charset="0"/>
            </a:rPr>
            <a:t>2. </a:t>
          </a:r>
          <a:r>
            <a:rPr lang="es-ES" sz="2400" b="1" kern="1200" dirty="0" smtClean="0">
              <a:latin typeface="Arial" pitchFamily="34" charset="0"/>
              <a:cs typeface="Arial" pitchFamily="34" charset="0"/>
            </a:rPr>
            <a:t>Diagrama de Componentes</a:t>
          </a:r>
          <a:endParaRPr lang="es-ES" sz="2400" b="1" kern="1200" dirty="0">
            <a:latin typeface="Arial" pitchFamily="34" charset="0"/>
            <a:cs typeface="Arial" pitchFamily="34" charset="0"/>
          </a:endParaRPr>
        </a:p>
      </dsp:txBody>
      <dsp:txXfrm>
        <a:off x="59399" y="1611239"/>
        <a:ext cx="5353810" cy="1098002"/>
      </dsp:txXfrm>
    </dsp:sp>
    <dsp:sp modelId="{3A43E27A-1A97-4911-B0C7-C57635ABD906}">
      <dsp:nvSpPr>
        <dsp:cNvPr id="0" name=""/>
        <dsp:cNvSpPr/>
      </dsp:nvSpPr>
      <dsp:spPr>
        <a:xfrm>
          <a:off x="0" y="2955840"/>
          <a:ext cx="5472608" cy="1216800"/>
        </a:xfrm>
        <a:prstGeom prst="round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ES" sz="2400" b="1" kern="1200" dirty="0" smtClean="0">
              <a:latin typeface="Arial" pitchFamily="34" charset="0"/>
              <a:cs typeface="Arial" pitchFamily="34" charset="0"/>
            </a:rPr>
            <a:t>3. </a:t>
          </a:r>
          <a:r>
            <a:rPr lang="es-ES" sz="2400" b="1" kern="1200" dirty="0" smtClean="0">
              <a:latin typeface="Arial" pitchFamily="34" charset="0"/>
              <a:cs typeface="Arial" pitchFamily="34" charset="0"/>
            </a:rPr>
            <a:t>Diagrama de Distribución</a:t>
          </a:r>
          <a:endParaRPr lang="es-ES" sz="2400" b="1" kern="1200" dirty="0">
            <a:latin typeface="Arial" pitchFamily="34" charset="0"/>
            <a:cs typeface="Arial" pitchFamily="34" charset="0"/>
          </a:endParaRPr>
        </a:p>
      </dsp:txBody>
      <dsp:txXfrm>
        <a:off x="59399" y="3015239"/>
        <a:ext cx="5353810"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true"/>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true"/>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true"/>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true"/>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true"/>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endParaRPr lang="es-ES" smtClean="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9" name="Freeform 11"/>
          <p:cNvSpPr/>
          <p:nvPr/>
        </p:nvSpPr>
        <p:spPr bwMode="auto">
          <a:xfrm flipV="true">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true"/>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true"/>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true"/>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endParaRPr lang="es-ES" smtClean="0"/>
          </a:p>
        </p:txBody>
      </p:sp>
      <p:sp>
        <p:nvSpPr>
          <p:cNvPr id="3" name="Text Placeholder 2"/>
          <p:cNvSpPr>
            <a:spLocks noGrp="true"/>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endParaRPr lang="es-ES" smtClean="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11" name="Freeform 11"/>
          <p:cNvSpPr/>
          <p:nvPr/>
        </p:nvSpPr>
        <p:spPr bwMode="auto">
          <a:xfrm flipV="true">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true"/>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true"/>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5" name="TextBox 14"/>
          <p:cNvSpPr txBox="true"/>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true"/>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true"/>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endParaRPr lang="es-ES" smtClean="0"/>
          </a:p>
        </p:txBody>
      </p:sp>
      <p:sp>
        <p:nvSpPr>
          <p:cNvPr id="5" name="Date Placeholder 4"/>
          <p:cNvSpPr>
            <a:spLocks noGrp="true"/>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lstStyle/>
          <a:p>
            <a:endParaRPr lang="en-US" dirty="0"/>
          </a:p>
        </p:txBody>
      </p:sp>
      <p:sp>
        <p:nvSpPr>
          <p:cNvPr id="9" name="Freeform 11"/>
          <p:cNvSpPr/>
          <p:nvPr/>
        </p:nvSpPr>
        <p:spPr bwMode="auto">
          <a:xfrm flipV="true">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true"/>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true"/>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true"/>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endParaRPr lang="es-ES" smtClean="0"/>
          </a:p>
        </p:txBody>
      </p:sp>
      <p:sp>
        <p:nvSpPr>
          <p:cNvPr id="4" name="Text Placeholder 3"/>
          <p:cNvSpPr>
            <a:spLocks noGrp="true"/>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endParaRPr lang="es-ES" smtClean="0"/>
          </a:p>
        </p:txBody>
      </p:sp>
      <p:sp>
        <p:nvSpPr>
          <p:cNvPr id="5" name="Date Placeholder 4"/>
          <p:cNvSpPr>
            <a:spLocks noGrp="true"/>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lstStyle/>
          <a:p>
            <a:endParaRPr lang="en-US" dirty="0"/>
          </a:p>
        </p:txBody>
      </p:sp>
      <p:sp>
        <p:nvSpPr>
          <p:cNvPr id="11" name="Freeform 11"/>
          <p:cNvSpPr/>
          <p:nvPr/>
        </p:nvSpPr>
        <p:spPr bwMode="auto">
          <a:xfrm flipV="true">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true"/>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true"/>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8" name="TextBox 17"/>
          <p:cNvSpPr txBox="true"/>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true"/>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true"/>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endParaRPr lang="es-ES" smtClean="0"/>
          </a:p>
        </p:txBody>
      </p:sp>
      <p:sp>
        <p:nvSpPr>
          <p:cNvPr id="4" name="Text Placeholder 3"/>
          <p:cNvSpPr>
            <a:spLocks noGrp="true"/>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endParaRPr lang="es-ES" smtClean="0"/>
          </a:p>
        </p:txBody>
      </p:sp>
      <p:sp>
        <p:nvSpPr>
          <p:cNvPr id="5" name="Date Placeholder 4"/>
          <p:cNvSpPr>
            <a:spLocks noGrp="true"/>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lstStyle/>
          <a:p>
            <a:endParaRPr lang="en-US" dirty="0"/>
          </a:p>
        </p:txBody>
      </p:sp>
      <p:sp>
        <p:nvSpPr>
          <p:cNvPr id="9" name="Freeform 11"/>
          <p:cNvSpPr/>
          <p:nvPr/>
        </p:nvSpPr>
        <p:spPr bwMode="auto">
          <a:xfrm flipV="true">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true"/>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true"/>
          </p:cNvSpPr>
          <p:nvPr>
            <p:ph type="body" orient="vert" idx="1"/>
          </p:nvPr>
        </p:nvSpPr>
        <p:spPr/>
        <p:txBody>
          <a:bodyPr vert="eaVert" anchor="t"/>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8"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true"/>
          </p:cNvSpPr>
          <p:nvPr>
            <p:ph type="body" orient="vert" idx="1"/>
          </p:nvPr>
        </p:nvSpPr>
        <p:spPr>
          <a:xfrm>
            <a:off x="2589212" y="627405"/>
            <a:ext cx="6477000" cy="5283817"/>
          </a:xfrm>
        </p:spPr>
        <p:txBody>
          <a:bodyPr vert="eaVert"/>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8"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true"/>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true"/>
          </p:cNvSpPr>
          <p:nvPr>
            <p:ph type="subTitle" idx="1" hasCustomPrompt="true"/>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true"/>
          </p:cNvSpPr>
          <p:nvPr>
            <p:ph type="sldNum" sz="quarter" idx="12"/>
          </p:nvPr>
        </p:nvSpPr>
        <p:spPr>
          <a:xfrm>
            <a:off x="531812" y="4529540"/>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true"/>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true"/>
          </p:cNvSpPr>
          <p:nvPr>
            <p:ph idx="1" hasCustomPrompt="true"/>
          </p:nvPr>
        </p:nvSpPr>
        <p:spPr>
          <a:xfrm>
            <a:off x="2589212" y="2133600"/>
            <a:ext cx="8915400" cy="3777622"/>
          </a:xfrm>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true"/>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true"/>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true"/>
          </p:cNvSpPr>
          <p:nvPr>
            <p:ph type="body" idx="1" hasCustomPrompt="true"/>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endParaRPr lang="es-ES" smtClean="0"/>
          </a:p>
        </p:txBody>
      </p:sp>
      <p:sp>
        <p:nvSpPr>
          <p:cNvPr id="4" name="Date Placeholder 3"/>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9" name="Freeform 11"/>
          <p:cNvSpPr/>
          <p:nvPr/>
        </p:nvSpPr>
        <p:spPr bwMode="auto">
          <a:xfrm flipV="true">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true"/>
          </p:cNvSpPr>
          <p:nvPr>
            <p:ph type="sldNum" sz="quarter" idx="12"/>
          </p:nvPr>
        </p:nvSpPr>
        <p:spPr>
          <a:xfrm>
            <a:off x="531812" y="3244139"/>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true"/>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true"/>
          </p:cNvSpPr>
          <p:nvPr>
            <p:ph idx="1"/>
          </p:nvPr>
        </p:nvSpPr>
        <p:spPr>
          <a:xfrm>
            <a:off x="2589212" y="2133600"/>
            <a:ext cx="8915400" cy="3777622"/>
          </a:xfrm>
        </p:spPr>
        <p:txBody>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8"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true"/>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true"/>
          </p:cNvSpPr>
          <p:nvPr>
            <p:ph sz="half" idx="1" hasCustomPrompt="true"/>
          </p:nvPr>
        </p:nvSpPr>
        <p:spPr>
          <a:xfrm>
            <a:off x="2589212" y="2133600"/>
            <a:ext cx="4313864" cy="3777622"/>
          </a:xfrm>
        </p:spPr>
        <p:txBody>
          <a:bodyPr>
            <a:normAutofit/>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Content Placeholder 3"/>
          <p:cNvSpPr>
            <a:spLocks noGrp="true"/>
          </p:cNvSpPr>
          <p:nvPr>
            <p:ph sz="half" idx="2" hasCustomPrompt="true"/>
          </p:nvPr>
        </p:nvSpPr>
        <p:spPr>
          <a:xfrm>
            <a:off x="7190747" y="2126222"/>
            <a:ext cx="4313864" cy="3777622"/>
          </a:xfrm>
        </p:spPr>
        <p:txBody>
          <a:bodyPr>
            <a:normAutofit/>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5" name="Date Placeholder 4"/>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6" name="Footer Placeholder 5"/>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10"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true"/>
          </p:cNvSpPr>
          <p:nvPr>
            <p:ph type="sldNum" sz="quarter" idx="12"/>
          </p:nvPr>
        </p:nvSpPr>
        <p:spPr>
          <a:xfrm>
            <a:off x="531812" y="787782"/>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true"/>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true"/>
          </p:cNvSpPr>
          <p:nvPr>
            <p:ph type="body" idx="1" hasCustomPrompt="true"/>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endParaRPr lang="es-ES" smtClean="0"/>
          </a:p>
        </p:txBody>
      </p:sp>
      <p:sp>
        <p:nvSpPr>
          <p:cNvPr id="4" name="Content Placeholder 3"/>
          <p:cNvSpPr>
            <a:spLocks noGrp="true"/>
          </p:cNvSpPr>
          <p:nvPr>
            <p:ph sz="half" idx="2" hasCustomPrompt="true"/>
          </p:nvPr>
        </p:nvSpPr>
        <p:spPr>
          <a:xfrm>
            <a:off x="2589212" y="2548966"/>
            <a:ext cx="4342893" cy="3354060"/>
          </a:xfrm>
        </p:spPr>
        <p:txBody>
          <a:bodyPr>
            <a:normAutofit/>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5" name="Text Placeholder 4"/>
          <p:cNvSpPr>
            <a:spLocks noGrp="true"/>
          </p:cNvSpPr>
          <p:nvPr>
            <p:ph type="body" sz="quarter" idx="3" hasCustomPrompt="true"/>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endParaRPr lang="es-ES" smtClean="0"/>
          </a:p>
        </p:txBody>
      </p:sp>
      <p:sp>
        <p:nvSpPr>
          <p:cNvPr id="6" name="Content Placeholder 5"/>
          <p:cNvSpPr>
            <a:spLocks noGrp="true"/>
          </p:cNvSpPr>
          <p:nvPr>
            <p:ph sz="quarter" idx="4" hasCustomPrompt="true"/>
          </p:nvPr>
        </p:nvSpPr>
        <p:spPr>
          <a:xfrm>
            <a:off x="7166957" y="2545738"/>
            <a:ext cx="4338674" cy="3354060"/>
          </a:xfrm>
        </p:spPr>
        <p:txBody>
          <a:bodyPr>
            <a:normAutofit/>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7" name="Date Placeholder 6"/>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ooter Placeholder 7"/>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12"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true"/>
          </p:cNvSpPr>
          <p:nvPr>
            <p:ph type="sldNum" sz="quarter" idx="12"/>
          </p:nvPr>
        </p:nvSpPr>
        <p:spPr>
          <a:xfrm>
            <a:off x="531812" y="787782"/>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4" name="Footer Placeholder 3"/>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7"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true"/>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3" name="Footer Placeholder 2"/>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6"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true"/>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true"/>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true"/>
          </p:cNvSpPr>
          <p:nvPr>
            <p:ph idx="1" hasCustomPrompt="true"/>
          </p:nvPr>
        </p:nvSpPr>
        <p:spPr>
          <a:xfrm>
            <a:off x="6323012" y="446088"/>
            <a:ext cx="5181600" cy="5414963"/>
          </a:xfrm>
        </p:spPr>
        <p:txBody>
          <a:bodyPr anchor="ctr">
            <a:normAutofit/>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Text Placeholder 3"/>
          <p:cNvSpPr>
            <a:spLocks noGrp="true"/>
          </p:cNvSpPr>
          <p:nvPr>
            <p:ph type="body" sz="half" idx="2" hasCustomPrompt="true"/>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endParaRPr lang="es-ES" smtClean="0"/>
          </a:p>
        </p:txBody>
      </p:sp>
      <p:sp>
        <p:nvSpPr>
          <p:cNvPr id="5" name="Date Placeholder 4"/>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6" name="Footer Placeholder 5"/>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9"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true"/>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true"/>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true" noChangeAspect="true"/>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true"/>
          </p:cNvSpPr>
          <p:nvPr>
            <p:ph type="body" sz="half" idx="2" hasCustomPrompt="true"/>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endParaRPr lang="es-ES" smtClean="0"/>
          </a:p>
        </p:txBody>
      </p:sp>
      <p:sp>
        <p:nvSpPr>
          <p:cNvPr id="5" name="Date Placeholder 4"/>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6" name="Footer Placeholder 5"/>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9" name="Freeform 11"/>
          <p:cNvSpPr/>
          <p:nvPr/>
        </p:nvSpPr>
        <p:spPr bwMode="auto">
          <a:xfrm flipV="true">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true"/>
          </p:cNvSpPr>
          <p:nvPr>
            <p:ph type="sldNum" sz="quarter" idx="12"/>
          </p:nvPr>
        </p:nvSpPr>
        <p:spPr>
          <a:xfrm>
            <a:off x="531812" y="4983087"/>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true"/>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true"/>
          </p:cNvSpPr>
          <p:nvPr>
            <p:ph type="body" idx="1" hasCustomPrompt="true"/>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endParaRPr lang="es-ES" smtClean="0"/>
          </a:p>
        </p:txBody>
      </p:sp>
      <p:sp>
        <p:nvSpPr>
          <p:cNvPr id="4" name="Date Placeholder 3"/>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9" name="Freeform 11"/>
          <p:cNvSpPr/>
          <p:nvPr/>
        </p:nvSpPr>
        <p:spPr bwMode="auto">
          <a:xfrm flipV="true">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true"/>
          </p:cNvSpPr>
          <p:nvPr>
            <p:ph type="sldNum" sz="quarter" idx="12"/>
          </p:nvPr>
        </p:nvSpPr>
        <p:spPr>
          <a:xfrm>
            <a:off x="531812" y="3244139"/>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true"/>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true"/>
          </p:cNvSpPr>
          <p:nvPr>
            <p:ph type="body" sz="quarter" idx="13" hasCustomPrompt="true"/>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endParaRPr lang="es-ES" smtClean="0"/>
          </a:p>
        </p:txBody>
      </p:sp>
      <p:sp>
        <p:nvSpPr>
          <p:cNvPr id="3" name="Text Placeholder 2"/>
          <p:cNvSpPr>
            <a:spLocks noGrp="true"/>
          </p:cNvSpPr>
          <p:nvPr>
            <p:ph type="body" idx="1" hasCustomPrompt="true"/>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endParaRPr lang="es-ES" smtClean="0"/>
          </a:p>
        </p:txBody>
      </p:sp>
      <p:sp>
        <p:nvSpPr>
          <p:cNvPr id="4" name="Date Placeholder 3"/>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11" name="Freeform 11"/>
          <p:cNvSpPr/>
          <p:nvPr/>
        </p:nvSpPr>
        <p:spPr bwMode="auto">
          <a:xfrm flipV="true">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true"/>
          </p:cNvSpPr>
          <p:nvPr>
            <p:ph type="sldNum" sz="quarter" idx="12"/>
          </p:nvPr>
        </p:nvSpPr>
        <p:spPr>
          <a:xfrm>
            <a:off x="531812" y="3244139"/>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14" name="TextBox 13"/>
          <p:cNvSpPr txBox="true"/>
          <p:nvPr/>
        </p:nvSpPr>
        <p:spPr>
          <a:xfrm>
            <a:off x="2467652" y="648005"/>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endParaRPr kumimoji="0" lang="en-US" sz="8000" b="0" i="0" u="none" strike="noStrike" kern="1200" cap="none" spc="0" normalizeH="0" baseline="0" noProof="0" dirty="0">
              <a:ln w="3175" cmpd="sng">
                <a:noFill/>
              </a:ln>
              <a:solidFill>
                <a:srgbClr val="A53010"/>
              </a:solidFill>
              <a:effectLst/>
              <a:uLnTx/>
              <a:uFillTx/>
              <a:latin typeface="Arial"/>
              <a:ea typeface="+mn-ea"/>
              <a:cs typeface="+mn-cs"/>
            </a:endParaRPr>
          </a:p>
        </p:txBody>
      </p:sp>
      <p:sp>
        <p:nvSpPr>
          <p:cNvPr id="15" name="TextBox 14"/>
          <p:cNvSpPr txBox="true"/>
          <p:nvPr/>
        </p:nvSpPr>
        <p:spPr>
          <a:xfrm>
            <a:off x="11114852" y="2905306"/>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endParaRPr kumimoji="0" lang="en-US" sz="8000" b="0" i="0" u="none" strike="noStrike" kern="1200" cap="none" spc="0" normalizeH="0" baseline="0" noProof="0" dirty="0">
              <a:ln w="3175" cmpd="sng">
                <a:noFill/>
              </a:ln>
              <a:solidFill>
                <a:srgbClr val="A53010"/>
              </a:solidFill>
              <a:effectLst/>
              <a:uLnTx/>
              <a:uFillTx/>
              <a:latin typeface="Arial"/>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true"/>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true"/>
          </p:cNvSpPr>
          <p:nvPr>
            <p:ph type="body" sz="half" idx="2" hasCustomPrompt="true"/>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endParaRPr lang="es-ES" smtClean="0"/>
          </a:p>
        </p:txBody>
      </p:sp>
      <p:sp>
        <p:nvSpPr>
          <p:cNvPr id="5" name="Date Placeholder 4"/>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6" name="Footer Placeholder 5"/>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9" name="Freeform 11"/>
          <p:cNvSpPr/>
          <p:nvPr/>
        </p:nvSpPr>
        <p:spPr bwMode="auto">
          <a:xfrm flipV="true">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true"/>
          </p:cNvSpPr>
          <p:nvPr>
            <p:ph type="sldNum" sz="quarter" idx="12"/>
          </p:nvPr>
        </p:nvSpPr>
        <p:spPr>
          <a:xfrm>
            <a:off x="531812" y="4983087"/>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true"/>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true"/>
          </p:cNvSpPr>
          <p:nvPr>
            <p:ph type="body" sz="quarter" idx="13" hasCustomPrompt="true"/>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endParaRPr lang="es-ES" smtClean="0"/>
          </a:p>
        </p:txBody>
      </p:sp>
      <p:sp>
        <p:nvSpPr>
          <p:cNvPr id="4" name="Text Placeholder 3"/>
          <p:cNvSpPr>
            <a:spLocks noGrp="true"/>
          </p:cNvSpPr>
          <p:nvPr>
            <p:ph type="body" sz="half" idx="2" hasCustomPrompt="true"/>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endParaRPr lang="es-ES" smtClean="0"/>
          </a:p>
        </p:txBody>
      </p:sp>
      <p:sp>
        <p:nvSpPr>
          <p:cNvPr id="5" name="Date Placeholder 4"/>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6" name="Footer Placeholder 5"/>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11" name="Freeform 11"/>
          <p:cNvSpPr/>
          <p:nvPr/>
        </p:nvSpPr>
        <p:spPr bwMode="auto">
          <a:xfrm flipV="true">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true"/>
          </p:cNvSpPr>
          <p:nvPr>
            <p:ph type="sldNum" sz="quarter" idx="12"/>
          </p:nvPr>
        </p:nvSpPr>
        <p:spPr>
          <a:xfrm>
            <a:off x="531812" y="4983087"/>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17" name="TextBox 16"/>
          <p:cNvSpPr txBox="true"/>
          <p:nvPr/>
        </p:nvSpPr>
        <p:spPr>
          <a:xfrm>
            <a:off x="2467652" y="648005"/>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endParaRPr kumimoji="0" lang="en-US" sz="8000" b="0" i="0" u="none" strike="noStrike" kern="1200" cap="none" spc="0" normalizeH="0" baseline="0" noProof="0" dirty="0">
              <a:ln w="3175" cmpd="sng">
                <a:noFill/>
              </a:ln>
              <a:solidFill>
                <a:srgbClr val="A53010"/>
              </a:solidFill>
              <a:effectLst/>
              <a:uLnTx/>
              <a:uFillTx/>
              <a:latin typeface="Arial"/>
              <a:ea typeface="+mn-ea"/>
              <a:cs typeface="+mn-cs"/>
            </a:endParaRPr>
          </a:p>
        </p:txBody>
      </p:sp>
      <p:sp>
        <p:nvSpPr>
          <p:cNvPr id="18" name="TextBox 17"/>
          <p:cNvSpPr txBox="true"/>
          <p:nvPr/>
        </p:nvSpPr>
        <p:spPr>
          <a:xfrm>
            <a:off x="11114852" y="2905306"/>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endParaRPr kumimoji="0" lang="en-US" sz="8000" b="0" i="0" u="none" strike="noStrike" kern="1200" cap="none" spc="0" normalizeH="0" baseline="0" noProof="0" dirty="0">
              <a:ln w="3175" cmpd="sng">
                <a:noFill/>
              </a:ln>
              <a:solidFill>
                <a:srgbClr val="A53010"/>
              </a:solidFill>
              <a:effectLst/>
              <a:uLnTx/>
              <a:uFillTx/>
              <a:latin typeface="Arial"/>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true"/>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true"/>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endParaRPr lang="es-ES" smtClean="0"/>
          </a:p>
        </p:txBody>
      </p:sp>
      <p:sp>
        <p:nvSpPr>
          <p:cNvPr id="4" name="Date Placeholder 3"/>
          <p:cNvSpPr>
            <a:spLocks noGrp="true"/>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lstStyle/>
          <a:p>
            <a:endParaRPr lang="en-US" dirty="0"/>
          </a:p>
        </p:txBody>
      </p:sp>
      <p:sp>
        <p:nvSpPr>
          <p:cNvPr id="9" name="Freeform 11"/>
          <p:cNvSpPr/>
          <p:nvPr/>
        </p:nvSpPr>
        <p:spPr bwMode="auto">
          <a:xfrm flipV="true">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true"/>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true"/>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true"/>
          </p:cNvSpPr>
          <p:nvPr>
            <p:ph type="body" sz="quarter" idx="13" hasCustomPrompt="true"/>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endParaRPr lang="es-ES" smtClean="0"/>
          </a:p>
        </p:txBody>
      </p:sp>
      <p:sp>
        <p:nvSpPr>
          <p:cNvPr id="4" name="Text Placeholder 3"/>
          <p:cNvSpPr>
            <a:spLocks noGrp="true"/>
          </p:cNvSpPr>
          <p:nvPr>
            <p:ph type="body" sz="half" idx="2" hasCustomPrompt="true"/>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endParaRPr lang="es-ES" smtClean="0"/>
          </a:p>
        </p:txBody>
      </p:sp>
      <p:sp>
        <p:nvSpPr>
          <p:cNvPr id="5" name="Date Placeholder 4"/>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6" name="Footer Placeholder 5"/>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9" name="Freeform 11"/>
          <p:cNvSpPr/>
          <p:nvPr/>
        </p:nvSpPr>
        <p:spPr bwMode="auto">
          <a:xfrm flipV="true">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true"/>
          </p:cNvSpPr>
          <p:nvPr>
            <p:ph type="sldNum" sz="quarter" idx="12"/>
          </p:nvPr>
        </p:nvSpPr>
        <p:spPr>
          <a:xfrm>
            <a:off x="531812" y="4983087"/>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true"/>
          </p:cNvSpPr>
          <p:nvPr>
            <p:ph type="body" orient="vert" idx="1" hasCustomPrompt="true"/>
          </p:nvPr>
        </p:nvSpPr>
        <p:spPr/>
        <p:txBody>
          <a:bodyPr vert="eaVert" anchor="t"/>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true"/>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true"/>
          </p:cNvSpPr>
          <p:nvPr>
            <p:ph type="body" orient="vert" idx="1" hasCustomPrompt="true"/>
          </p:nvPr>
        </p:nvSpPr>
        <p:spPr>
          <a:xfrm>
            <a:off x="2589212" y="627405"/>
            <a:ext cx="6477000" cy="5283817"/>
          </a:xfrm>
        </p:spPr>
        <p:txBody>
          <a:bodyPr vert="eaVert"/>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true"/>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true"/>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true"/>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true"/>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true"/>
          </p:cNvSpPr>
          <p:nvPr>
            <p:ph sz="half" idx="1"/>
          </p:nvPr>
        </p:nvSpPr>
        <p:spPr>
          <a:xfrm>
            <a:off x="2589212" y="2133600"/>
            <a:ext cx="4313864" cy="3777622"/>
          </a:xfrm>
        </p:spPr>
        <p:txBody>
          <a:bodyPr>
            <a:normAutofit/>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Content Placeholder 3"/>
          <p:cNvSpPr>
            <a:spLocks noGrp="true"/>
          </p:cNvSpPr>
          <p:nvPr>
            <p:ph sz="half" idx="2"/>
          </p:nvPr>
        </p:nvSpPr>
        <p:spPr>
          <a:xfrm>
            <a:off x="7190747" y="2126222"/>
            <a:ext cx="4313864" cy="3777622"/>
          </a:xfrm>
        </p:spPr>
        <p:txBody>
          <a:bodyPr>
            <a:normAutofit/>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5" name="Date Placeholder 4"/>
          <p:cNvSpPr>
            <a:spLocks noGrp="true"/>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lstStyle/>
          <a:p>
            <a:endParaRPr lang="en-US" dirty="0"/>
          </a:p>
        </p:txBody>
      </p:sp>
      <p:sp>
        <p:nvSpPr>
          <p:cNvPr id="10"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true"/>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true"/>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true"/>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endParaRPr lang="es-ES" smtClean="0"/>
          </a:p>
        </p:txBody>
      </p:sp>
      <p:sp>
        <p:nvSpPr>
          <p:cNvPr id="4" name="Content Placeholder 3"/>
          <p:cNvSpPr>
            <a:spLocks noGrp="true"/>
          </p:cNvSpPr>
          <p:nvPr>
            <p:ph sz="half" idx="2"/>
          </p:nvPr>
        </p:nvSpPr>
        <p:spPr>
          <a:xfrm>
            <a:off x="2589212" y="2548966"/>
            <a:ext cx="4342893" cy="3354060"/>
          </a:xfrm>
        </p:spPr>
        <p:txBody>
          <a:bodyPr>
            <a:normAutofit/>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5" name="Text Placeholder 4"/>
          <p:cNvSpPr>
            <a:spLocks noGrp="true"/>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endParaRPr lang="es-ES" smtClean="0"/>
          </a:p>
        </p:txBody>
      </p:sp>
      <p:sp>
        <p:nvSpPr>
          <p:cNvPr id="6" name="Content Placeholder 5"/>
          <p:cNvSpPr>
            <a:spLocks noGrp="true"/>
          </p:cNvSpPr>
          <p:nvPr>
            <p:ph sz="quarter" idx="4"/>
          </p:nvPr>
        </p:nvSpPr>
        <p:spPr>
          <a:xfrm>
            <a:off x="7166957" y="2545738"/>
            <a:ext cx="4338674" cy="3354060"/>
          </a:xfrm>
        </p:spPr>
        <p:txBody>
          <a:bodyPr>
            <a:normAutofit/>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7" name="Date Placeholder 6"/>
          <p:cNvSpPr>
            <a:spLocks noGrp="true"/>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true"/>
          </p:cNvSpPr>
          <p:nvPr>
            <p:ph type="ftr" sz="quarter" idx="11"/>
          </p:nvPr>
        </p:nvSpPr>
        <p:spPr/>
        <p:txBody>
          <a:bodyPr/>
          <a:lstStyle/>
          <a:p>
            <a:endParaRPr lang="en-US" dirty="0"/>
          </a:p>
        </p:txBody>
      </p:sp>
      <p:sp>
        <p:nvSpPr>
          <p:cNvPr id="12"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true"/>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7"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true"/>
          </p:cNvSpPr>
          <p:nvPr>
            <p:ph type="ftr" sz="quarter" idx="11"/>
          </p:nvPr>
        </p:nvSpPr>
        <p:spPr/>
        <p:txBody>
          <a:bodyPr/>
          <a:lstStyle/>
          <a:p>
            <a:endParaRPr lang="en-US" dirty="0"/>
          </a:p>
        </p:txBody>
      </p:sp>
      <p:sp>
        <p:nvSpPr>
          <p:cNvPr id="6"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true"/>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true"/>
          </p:cNvSpPr>
          <p:nvPr>
            <p:ph idx="1"/>
          </p:nvPr>
        </p:nvSpPr>
        <p:spPr>
          <a:xfrm>
            <a:off x="6323012" y="446088"/>
            <a:ext cx="5181600" cy="5414963"/>
          </a:xfrm>
        </p:spPr>
        <p:txBody>
          <a:bodyPr anchor="ctr">
            <a:normAutofit/>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Text Placeholder 3"/>
          <p:cNvSpPr>
            <a:spLocks noGrp="true"/>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endParaRPr lang="es-ES" smtClean="0"/>
          </a:p>
        </p:txBody>
      </p:sp>
      <p:sp>
        <p:nvSpPr>
          <p:cNvPr id="5" name="Date Placeholder 4"/>
          <p:cNvSpPr>
            <a:spLocks noGrp="true"/>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lstStyle/>
          <a:p>
            <a:endParaRPr lang="en-US" dirty="0"/>
          </a:p>
        </p:txBody>
      </p:sp>
      <p:sp>
        <p:nvSpPr>
          <p:cNvPr id="9" name="Freeform 11"/>
          <p:cNvSpPr/>
          <p:nvPr/>
        </p:nvSpPr>
        <p:spPr bwMode="auto">
          <a:xfrm flipV="true">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true"/>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true" noChangeAspect="true"/>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true"/>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endParaRPr lang="es-ES" smtClean="0"/>
          </a:p>
        </p:txBody>
      </p:sp>
      <p:sp>
        <p:nvSpPr>
          <p:cNvPr id="5" name="Date Placeholder 4"/>
          <p:cNvSpPr>
            <a:spLocks noGrp="true"/>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lstStyle/>
          <a:p>
            <a:endParaRPr lang="en-US" dirty="0"/>
          </a:p>
        </p:txBody>
      </p:sp>
      <p:sp>
        <p:nvSpPr>
          <p:cNvPr id="9" name="Freeform 11"/>
          <p:cNvSpPr/>
          <p:nvPr/>
        </p:nvSpPr>
        <p:spPr bwMode="auto">
          <a:xfrm flipV="true">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true"/>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true"/>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true"/>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true"/>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true"/>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true"/>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true"/>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true"/>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true"/>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2031FBE-AEEB-4155-B53F-398494985820}" type="datetimeFigureOut">
              <a:rPr kumimoji="0" lang="es-PE"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fld>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true"/>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PE"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p:cNvSpPr>
            <a:spLocks noGrp="true"/>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5F794F5-B9D2-4A64-AB3F-CCAEF7C8AC0C}" type="slidenum">
              <a:rPr kumimoji="0" lang="es-PE" sz="2000" b="0" i="0" u="none" strike="noStrike" kern="1200" cap="none" spc="0" normalizeH="0" baseline="0" noProof="0" smtClean="0">
                <a:ln>
                  <a:noFill/>
                </a:ln>
                <a:solidFill>
                  <a:srgbClr val="FEFFFF"/>
                </a:solidFill>
                <a:effectLst/>
                <a:uLnTx/>
                <a:uFillTx/>
                <a:latin typeface="Century Gothic" panose="020B0502020202020204"/>
                <a:ea typeface="+mn-ea"/>
                <a:cs typeface="+mn-cs"/>
              </a:rPr>
            </a:fld>
            <a:endParaRPr kumimoji="0" lang="es-PE"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true"/>
          </p:cNvSpPr>
          <p:nvPr>
            <p:ph type="ctrTitle"/>
          </p:nvPr>
        </p:nvSpPr>
        <p:spPr>
          <a:xfrm>
            <a:off x="1638300" y="1045073"/>
            <a:ext cx="8915399" cy="1092200"/>
          </a:xfrm>
        </p:spPr>
        <p:txBody>
          <a:bodyPr>
            <a:noAutofit/>
          </a:bodyPr>
          <a:lstStyle/>
          <a:p>
            <a:pPr algn="ctr"/>
            <a:r>
              <a:rPr lang="es-PY" sz="6600" dirty="0" smtClean="0">
                <a:latin typeface="Cooper Black" panose="0208090404030B020404" pitchFamily="18" charset="0"/>
              </a:rPr>
              <a:t>DIAGRAMAS UML</a:t>
            </a:r>
            <a:endParaRPr lang="en-US" sz="6600" dirty="0">
              <a:latin typeface="Cooper Black" panose="0208090404030B020404" pitchFamily="18" charset="0"/>
            </a:endParaRPr>
          </a:p>
        </p:txBody>
      </p:sp>
      <p:sp>
        <p:nvSpPr>
          <p:cNvPr id="3" name="Subtítulo 2"/>
          <p:cNvSpPr>
            <a:spLocks noGrp="true"/>
          </p:cNvSpPr>
          <p:nvPr>
            <p:ph type="subTitle" idx="1"/>
          </p:nvPr>
        </p:nvSpPr>
        <p:spPr>
          <a:xfrm>
            <a:off x="2170113" y="3781720"/>
            <a:ext cx="4662487" cy="1532933"/>
          </a:xfrm>
        </p:spPr>
        <p:txBody>
          <a:bodyPr>
            <a:normAutofit lnSpcReduction="10000"/>
          </a:bodyPr>
          <a:lstStyle/>
          <a:p>
            <a:r>
              <a:rPr lang="es-PY" b="1" dirty="0" smtClean="0"/>
              <a:t>INTEGRANTES:</a:t>
            </a:r>
            <a:endParaRPr lang="es-PY" b="1" dirty="0" smtClean="0"/>
          </a:p>
          <a:p>
            <a:pPr marL="285750" indent="-285750">
              <a:buFont typeface="Wingdings" panose="05000000000000000000" pitchFamily="2" charset="2"/>
              <a:buChar char="q"/>
            </a:pPr>
            <a:r>
              <a:rPr lang="es-PY" dirty="0" err="1" smtClean="0"/>
              <a:t>Tonccochi</a:t>
            </a:r>
            <a:r>
              <a:rPr lang="es-PY" dirty="0" smtClean="0"/>
              <a:t> </a:t>
            </a:r>
            <a:r>
              <a:rPr lang="es-PY" dirty="0" err="1" smtClean="0"/>
              <a:t>Sani</a:t>
            </a:r>
            <a:r>
              <a:rPr lang="es-PY" dirty="0" smtClean="0"/>
              <a:t> Ruth Karina</a:t>
            </a:r>
            <a:endParaRPr lang="es-PY" dirty="0" smtClean="0"/>
          </a:p>
          <a:p>
            <a:pPr marL="285750" indent="-285750">
              <a:buFont typeface="Wingdings" panose="05000000000000000000" pitchFamily="2" charset="2"/>
              <a:buChar char="q"/>
            </a:pPr>
            <a:r>
              <a:rPr lang="es-PY" dirty="0" err="1" smtClean="0"/>
              <a:t>Ccopa</a:t>
            </a:r>
            <a:r>
              <a:rPr lang="es-PY" dirty="0" smtClean="0"/>
              <a:t> </a:t>
            </a:r>
            <a:r>
              <a:rPr lang="es-PY" dirty="0" err="1" smtClean="0"/>
              <a:t>Yapura</a:t>
            </a:r>
            <a:r>
              <a:rPr lang="es-PY" dirty="0" smtClean="0"/>
              <a:t> </a:t>
            </a:r>
            <a:r>
              <a:rPr lang="es-PY" dirty="0" err="1" smtClean="0"/>
              <a:t>Dadid</a:t>
            </a:r>
            <a:endParaRPr lang="es-PY" dirty="0" smtClean="0"/>
          </a:p>
          <a:p>
            <a:pPr marL="285750" indent="-285750">
              <a:buFont typeface="Wingdings" panose="05000000000000000000" pitchFamily="2" charset="2"/>
              <a:buChar char="q"/>
            </a:pPr>
            <a:r>
              <a:rPr lang="es-PY" dirty="0" err="1" smtClean="0"/>
              <a:t>Pfuño</a:t>
            </a:r>
            <a:r>
              <a:rPr lang="es-PY" dirty="0" smtClean="0"/>
              <a:t> Canales Luis </a:t>
            </a:r>
            <a:r>
              <a:rPr lang="es-PY" dirty="0" err="1" smtClean="0"/>
              <a:t>Angel</a:t>
            </a:r>
            <a:endParaRPr lang="en-US" dirty="0"/>
          </a:p>
        </p:txBody>
      </p:sp>
      <p:pic>
        <p:nvPicPr>
          <p:cNvPr id="4" name="Imagen 3"/>
          <p:cNvPicPr>
            <a:picLocks noChangeAspect="true"/>
          </p:cNvPicPr>
          <p:nvPr/>
        </p:nvPicPr>
        <p:blipFill>
          <a:blip r:embed="rId1">
            <a:clrChange>
              <a:clrFrom>
                <a:srgbClr val="FFFFFF"/>
              </a:clrFrom>
              <a:clrTo>
                <a:srgbClr val="FFFFFF">
                  <a:alpha val="0"/>
                </a:srgbClr>
              </a:clrTo>
            </a:clrChange>
          </a:blip>
          <a:stretch>
            <a:fillRect/>
          </a:stretch>
        </p:blipFill>
        <p:spPr>
          <a:xfrm>
            <a:off x="7505700" y="2428875"/>
            <a:ext cx="4329112" cy="4238625"/>
          </a:xfrm>
          <a:prstGeom prst="rect">
            <a:avLst/>
          </a:prstGeom>
        </p:spPr>
      </p:pic>
      <p:pic>
        <p:nvPicPr>
          <p:cNvPr id="5" name="Imagen 4"/>
          <p:cNvPicPr>
            <a:picLocks noChangeAspect="true"/>
          </p:cNvPicPr>
          <p:nvPr/>
        </p:nvPicPr>
        <p:blipFill>
          <a:blip r:embed="rId2">
            <a:clrChange>
              <a:clrFrom>
                <a:srgbClr val="FFFFFF"/>
              </a:clrFrom>
              <a:clrTo>
                <a:srgbClr val="FFFFFF">
                  <a:alpha val="0"/>
                </a:srgbClr>
              </a:clrTo>
            </a:clrChange>
          </a:blip>
          <a:stretch>
            <a:fillRect/>
          </a:stretch>
        </p:blipFill>
        <p:spPr>
          <a:xfrm>
            <a:off x="10769600" y="1"/>
            <a:ext cx="1422400" cy="1182686"/>
          </a:xfrm>
          <a:prstGeom prst="rect">
            <a:avLst/>
          </a:prstGeom>
        </p:spPr>
      </p:pic>
      <p:pic>
        <p:nvPicPr>
          <p:cNvPr id="6" name="Imagen 5"/>
          <p:cNvPicPr>
            <a:picLocks noChangeAspect="true"/>
          </p:cNvPicPr>
          <p:nvPr/>
        </p:nvPicPr>
        <p:blipFill>
          <a:blip r:embed="rId3">
            <a:clrChange>
              <a:clrFrom>
                <a:srgbClr val="FEFEFE"/>
              </a:clrFrom>
              <a:clrTo>
                <a:srgbClr val="FEFEFE">
                  <a:alpha val="0"/>
                </a:srgbClr>
              </a:clrTo>
            </a:clrChange>
          </a:blip>
          <a:stretch>
            <a:fillRect/>
          </a:stretch>
        </p:blipFill>
        <p:spPr>
          <a:xfrm>
            <a:off x="315912" y="76200"/>
            <a:ext cx="1106487" cy="1106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x-none" altLang="en-US"/>
              <a:t>COMPONENTE</a:t>
            </a:r>
            <a:endParaRPr lang="x-none" altLang="en-US"/>
          </a:p>
        </p:txBody>
      </p:sp>
      <p:pic>
        <p:nvPicPr>
          <p:cNvPr id="4" name="Picture 3" descr="screenshot_2021-07-23-174917"/>
          <p:cNvPicPr>
            <a:picLocks noChangeAspect="true"/>
          </p:cNvPicPr>
          <p:nvPr/>
        </p:nvPicPr>
        <p:blipFill>
          <a:blip r:embed="rId1"/>
          <a:stretch>
            <a:fillRect/>
          </a:stretch>
        </p:blipFill>
        <p:spPr>
          <a:xfrm>
            <a:off x="1066800" y="1905000"/>
            <a:ext cx="10320655" cy="3317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true"/>
          </p:cNvPicPr>
          <p:nvPr/>
        </p:nvPicPr>
        <p:blipFill>
          <a:blip r:embed="rId1">
            <a:clrChange>
              <a:clrFrom>
                <a:srgbClr val="FFFFFF"/>
              </a:clrFrom>
              <a:clrTo>
                <a:srgbClr val="FFFFFF">
                  <a:alpha val="0"/>
                </a:srgbClr>
              </a:clrTo>
            </a:clrChange>
          </a:blip>
          <a:stretch>
            <a:fillRect/>
          </a:stretch>
        </p:blipFill>
        <p:spPr>
          <a:xfrm>
            <a:off x="1447631" y="247528"/>
            <a:ext cx="3632369" cy="6360236"/>
          </a:xfrm>
          <a:prstGeom prst="rect">
            <a:avLst/>
          </a:prstGeom>
        </p:spPr>
      </p:pic>
      <p:sp>
        <p:nvSpPr>
          <p:cNvPr id="5" name="Flecha izquierda 4"/>
          <p:cNvSpPr/>
          <p:nvPr/>
        </p:nvSpPr>
        <p:spPr>
          <a:xfrm>
            <a:off x="5511800" y="863600"/>
            <a:ext cx="3340100"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dirty="0" smtClean="0"/>
              <a:t>COMPONENTE</a:t>
            </a:r>
            <a:endParaRPr lang="en-US" dirty="0"/>
          </a:p>
        </p:txBody>
      </p:sp>
      <p:sp>
        <p:nvSpPr>
          <p:cNvPr id="6" name="Flecha izquierda 5"/>
          <p:cNvSpPr/>
          <p:nvPr/>
        </p:nvSpPr>
        <p:spPr>
          <a:xfrm>
            <a:off x="5511800" y="2513246"/>
            <a:ext cx="3340100"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dirty="0" smtClean="0"/>
              <a:t>INTERFAZ</a:t>
            </a:r>
            <a:endParaRPr lang="en-US" dirty="0"/>
          </a:p>
        </p:txBody>
      </p:sp>
      <p:sp>
        <p:nvSpPr>
          <p:cNvPr id="7" name="Flecha izquierda 6"/>
          <p:cNvSpPr/>
          <p:nvPr/>
        </p:nvSpPr>
        <p:spPr>
          <a:xfrm>
            <a:off x="5511800" y="4381500"/>
            <a:ext cx="3340100"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dirty="0" smtClean="0"/>
              <a:t>DEPENDENCIA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true"/>
          </p:cNvSpPr>
          <p:nvPr>
            <p:ph type="title"/>
          </p:nvPr>
        </p:nvSpPr>
        <p:spPr>
          <a:xfrm>
            <a:off x="3275012" y="420910"/>
            <a:ext cx="4290475" cy="1280890"/>
          </a:xfrm>
        </p:spPr>
        <p:txBody>
          <a:bodyPr/>
          <a:lstStyle/>
          <a:p>
            <a:r>
              <a:rPr lang="es-PY" b="1" dirty="0" smtClean="0"/>
              <a:t>VENTAJAS</a:t>
            </a:r>
            <a:endParaRPr lang="en-US" b="1" dirty="0"/>
          </a:p>
        </p:txBody>
      </p:sp>
      <p:sp>
        <p:nvSpPr>
          <p:cNvPr id="3" name="Marcador de contenido 2"/>
          <p:cNvSpPr>
            <a:spLocks noGrp="true"/>
          </p:cNvSpPr>
          <p:nvPr>
            <p:ph idx="1"/>
          </p:nvPr>
        </p:nvSpPr>
        <p:spPr>
          <a:xfrm>
            <a:off x="4113212" y="1358900"/>
            <a:ext cx="6211888" cy="3860800"/>
          </a:xfrm>
        </p:spPr>
        <p:txBody>
          <a:bodyPr/>
          <a:lstStyle/>
          <a:p>
            <a:r>
              <a:rPr lang="es-ES" dirty="0" smtClean="0"/>
              <a:t>Permite </a:t>
            </a:r>
            <a:r>
              <a:rPr lang="es-ES" dirty="0"/>
              <a:t>ver el modelado de un sistema o subsistema </a:t>
            </a:r>
            <a:endParaRPr lang="es-ES" dirty="0"/>
          </a:p>
          <a:p>
            <a:r>
              <a:rPr lang="es-ES" dirty="0" smtClean="0"/>
              <a:t>Permite </a:t>
            </a:r>
            <a:r>
              <a:rPr lang="es-ES" dirty="0"/>
              <a:t>especificar un componente con interfaces bien defiendas. </a:t>
            </a:r>
            <a:endParaRPr lang="es-ES" dirty="0"/>
          </a:p>
          <a:p>
            <a:r>
              <a:rPr lang="es-ES" dirty="0" smtClean="0"/>
              <a:t>Representan </a:t>
            </a:r>
            <a:r>
              <a:rPr lang="es-ES" dirty="0"/>
              <a:t>aspectos físicos del sistema. </a:t>
            </a:r>
            <a:endParaRPr lang="es-ES" dirty="0"/>
          </a:p>
          <a:p>
            <a:r>
              <a:rPr lang="es-ES" dirty="0" smtClean="0"/>
              <a:t>Se </a:t>
            </a:r>
            <a:r>
              <a:rPr lang="es-ES" dirty="0"/>
              <a:t>puede construir a partir del modelo de clases y escribir desde cero para un nuevo sistema </a:t>
            </a:r>
            <a:endParaRPr lang="es-ES" dirty="0"/>
          </a:p>
          <a:p>
            <a:r>
              <a:rPr lang="es-ES" dirty="0" smtClean="0"/>
              <a:t>Se </a:t>
            </a:r>
            <a:r>
              <a:rPr lang="es-ES" dirty="0"/>
              <a:t>puede importar desde otros proyectos.</a:t>
            </a:r>
            <a:endParaRPr lang="es-ES" dirty="0"/>
          </a:p>
          <a:p>
            <a:r>
              <a:rPr lang="es-ES" dirty="0" smtClean="0"/>
              <a:t>Provee </a:t>
            </a:r>
            <a:r>
              <a:rPr lang="es-ES" dirty="0"/>
              <a:t>una vista arquitectónica de alto nivel del sistema</a:t>
            </a:r>
            <a:endParaRPr lang="es-ES" dirty="0"/>
          </a:p>
        </p:txBody>
      </p:sp>
      <p:pic>
        <p:nvPicPr>
          <p:cNvPr id="4" name="Imagen 3"/>
          <p:cNvPicPr>
            <a:picLocks noChangeAspect="true"/>
          </p:cNvPicPr>
          <p:nvPr/>
        </p:nvPicPr>
        <p:blipFill rotWithShape="true">
          <a:blip r:embed="rId1">
            <a:clrChange>
              <a:clrFrom>
                <a:srgbClr val="FFFFFF"/>
              </a:clrFrom>
              <a:clrTo>
                <a:srgbClr val="FFFFFF">
                  <a:alpha val="0"/>
                </a:srgbClr>
              </a:clrTo>
            </a:clrChange>
          </a:blip>
          <a:srcRect r="49492"/>
          <a:stretch>
            <a:fillRect/>
          </a:stretch>
        </p:blipFill>
        <p:spPr>
          <a:xfrm>
            <a:off x="1003299" y="4238625"/>
            <a:ext cx="2525713" cy="26193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x-none" altLang="en-US"/>
              <a:t>EJEMPLO diagrama de componentes</a:t>
            </a:r>
            <a:endParaRPr lang="x-none" altLang="en-US"/>
          </a:p>
        </p:txBody>
      </p:sp>
      <p:pic>
        <p:nvPicPr>
          <p:cNvPr id="4" name="Picture 3" descr="screenshot_2021-07-23-175058"/>
          <p:cNvPicPr>
            <a:picLocks noChangeAspect="true"/>
          </p:cNvPicPr>
          <p:nvPr/>
        </p:nvPicPr>
        <p:blipFill>
          <a:blip r:embed="rId1"/>
          <a:stretch>
            <a:fillRect/>
          </a:stretch>
        </p:blipFill>
        <p:spPr>
          <a:xfrm>
            <a:off x="1485900" y="1758315"/>
            <a:ext cx="9914255" cy="36499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true"/>
          <p:nvPr/>
        </p:nvSpPr>
        <p:spPr>
          <a:xfrm>
            <a:off x="2222500" y="419100"/>
            <a:ext cx="3479800" cy="369332"/>
          </a:xfrm>
          <a:prstGeom prst="rect">
            <a:avLst/>
          </a:prstGeom>
          <a:noFill/>
        </p:spPr>
        <p:txBody>
          <a:bodyPr wrap="square" rtlCol="0">
            <a:spAutoFit/>
          </a:bodyPr>
          <a:lstStyle/>
          <a:p>
            <a:r>
              <a:rPr lang="es-PY" dirty="0" smtClean="0"/>
              <a:t>EJEMPLO:</a:t>
            </a:r>
            <a:endParaRPr lang="en-US" dirty="0"/>
          </a:p>
        </p:txBody>
      </p:sp>
      <p:pic>
        <p:nvPicPr>
          <p:cNvPr id="3" name="Imagen 2"/>
          <p:cNvPicPr>
            <a:picLocks noChangeAspect="true"/>
          </p:cNvPicPr>
          <p:nvPr/>
        </p:nvPicPr>
        <p:blipFill>
          <a:blip r:embed="rId1">
            <a:clrChange>
              <a:clrFrom>
                <a:srgbClr val="FFFFFF"/>
              </a:clrFrom>
              <a:clrTo>
                <a:srgbClr val="FFFFFF">
                  <a:alpha val="0"/>
                </a:srgbClr>
              </a:clrTo>
            </a:clrChange>
          </a:blip>
          <a:stretch>
            <a:fillRect/>
          </a:stretch>
        </p:blipFill>
        <p:spPr>
          <a:xfrm>
            <a:off x="2946059" y="1401936"/>
            <a:ext cx="6210641" cy="48641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true" noChangeArrowheads="true"/>
          </p:cNvSpPr>
          <p:nvPr>
            <p:ph type="title"/>
          </p:nvPr>
        </p:nvSpPr>
        <p:spPr>
          <a:xfrm>
            <a:off x="1736725" y="552450"/>
            <a:ext cx="8066088" cy="857250"/>
          </a:xfrm>
        </p:spPr>
        <p:txBody>
          <a:bodyPr/>
          <a:lstStyle/>
          <a:p>
            <a:r>
              <a:rPr lang="es-ES" b="1" dirty="0" smtClean="0"/>
              <a:t>Diagrama de Distribución</a:t>
            </a:r>
            <a:endParaRPr lang="es-ES" b="1" dirty="0"/>
          </a:p>
        </p:txBody>
      </p:sp>
      <p:sp>
        <p:nvSpPr>
          <p:cNvPr id="2" name="CuadroTexto 1"/>
          <p:cNvSpPr txBox="true"/>
          <p:nvPr/>
        </p:nvSpPr>
        <p:spPr>
          <a:xfrm>
            <a:off x="1879600" y="1866900"/>
            <a:ext cx="8496300" cy="1200329"/>
          </a:xfrm>
          <a:prstGeom prst="rect">
            <a:avLst/>
          </a:prstGeom>
          <a:noFill/>
        </p:spPr>
        <p:txBody>
          <a:bodyPr wrap="square" rtlCol="0">
            <a:spAutoFit/>
          </a:bodyPr>
          <a:lstStyle/>
          <a:p>
            <a:pPr algn="just"/>
            <a:r>
              <a:rPr lang="es-ES" dirty="0"/>
              <a:t>El diagrama de distribución UML muestra la arquitectura física de un sistema informático. Puede representar a los equipos y a los dispositivos, y también mostrar sus interconexiones y el software que se encontrará en cada máquina. </a:t>
            </a:r>
            <a:endParaRPr lang="en-US" dirty="0"/>
          </a:p>
        </p:txBody>
      </p:sp>
      <p:sp>
        <p:nvSpPr>
          <p:cNvPr id="4" name="CuadroTexto 3"/>
          <p:cNvSpPr txBox="true"/>
          <p:nvPr/>
        </p:nvSpPr>
        <p:spPr>
          <a:xfrm>
            <a:off x="1702594" y="3778429"/>
            <a:ext cx="6704806" cy="2369880"/>
          </a:xfrm>
          <a:prstGeom prst="rect">
            <a:avLst/>
          </a:prstGeom>
          <a:noFill/>
        </p:spPr>
        <p:txBody>
          <a:bodyPr wrap="square" rtlCol="0">
            <a:spAutoFit/>
          </a:bodyPr>
          <a:lstStyle/>
          <a:p>
            <a:r>
              <a:rPr lang="es-PY" sz="2000" b="1" dirty="0" smtClean="0">
                <a:latin typeface="Arial" panose="02080604020202020204" pitchFamily="34" charset="0"/>
                <a:cs typeface="Arial" panose="02080604020202020204" pitchFamily="34" charset="0"/>
              </a:rPr>
              <a:t>¿CÓMO SE UTILIZA?</a:t>
            </a:r>
            <a:endParaRPr lang="es-PY" sz="2000" b="1" dirty="0" smtClean="0">
              <a:latin typeface="Arial" panose="02080604020202020204" pitchFamily="34" charset="0"/>
              <a:cs typeface="Arial" panose="02080604020202020204" pitchFamily="34" charset="0"/>
            </a:endParaRPr>
          </a:p>
          <a:p>
            <a:endParaRPr lang="es-PY" sz="2000" b="1" dirty="0" smtClean="0">
              <a:latin typeface="Arial" panose="02080604020202020204" pitchFamily="34" charset="0"/>
              <a:cs typeface="Arial" panose="02080604020202020204" pitchFamily="34" charset="0"/>
            </a:endParaRPr>
          </a:p>
          <a:p>
            <a:pPr algn="just"/>
            <a:r>
              <a:rPr lang="es-PY" dirty="0" smtClean="0">
                <a:latin typeface="Arial" panose="02080604020202020204" pitchFamily="34" charset="0"/>
                <a:cs typeface="Arial" panose="02080604020202020204" pitchFamily="34" charset="0"/>
              </a:rPr>
              <a:t>Se debe utilizar un Diagrama de Distribución cuando se quiera:</a:t>
            </a:r>
            <a:endParaRPr lang="es-PY" dirty="0" smtClean="0">
              <a:latin typeface="Arial" panose="02080604020202020204" pitchFamily="34" charset="0"/>
              <a:cs typeface="Arial" panose="02080604020202020204" pitchFamily="34" charset="0"/>
            </a:endParaRPr>
          </a:p>
          <a:p>
            <a:pPr marL="285750" indent="-285750" algn="just">
              <a:buFont typeface="Arial" panose="02080604020202020204" pitchFamily="34" charset="0"/>
              <a:buChar char="•"/>
            </a:pPr>
            <a:r>
              <a:rPr lang="es-PY" dirty="0" smtClean="0">
                <a:latin typeface="Arial" panose="02080604020202020204" pitchFamily="34" charset="0"/>
                <a:cs typeface="Arial" panose="02080604020202020204" pitchFamily="34" charset="0"/>
              </a:rPr>
              <a:t>Verificar si el desempeño de un factor relacionado con otro factor</a:t>
            </a:r>
            <a:endParaRPr lang="es-PY" dirty="0" smtClean="0">
              <a:latin typeface="Arial" panose="02080604020202020204" pitchFamily="34" charset="0"/>
              <a:cs typeface="Arial" panose="02080604020202020204" pitchFamily="34" charset="0"/>
            </a:endParaRPr>
          </a:p>
          <a:p>
            <a:pPr marL="285750" indent="-285750" algn="just">
              <a:buFont typeface="Arial" panose="02080604020202020204" pitchFamily="34" charset="0"/>
              <a:buChar char="•"/>
            </a:pPr>
            <a:r>
              <a:rPr lang="es-PY" dirty="0" smtClean="0">
                <a:latin typeface="Arial" panose="02080604020202020204" pitchFamily="34" charset="0"/>
                <a:cs typeface="Arial" panose="02080604020202020204" pitchFamily="34" charset="0"/>
              </a:rPr>
              <a:t>Demostrar que un cambio en una condición afectara a la otra.</a:t>
            </a:r>
            <a:endParaRPr lang="es-PY" dirty="0" smtClean="0">
              <a:latin typeface="Arial" panose="02080604020202020204" pitchFamily="34" charset="0"/>
              <a:cs typeface="Arial" panose="02080604020202020204" pitchFamily="34" charset="0"/>
            </a:endParaRPr>
          </a:p>
          <a:p>
            <a:endParaRPr lang="en-US" dirty="0">
              <a:latin typeface="Arial" panose="02080604020202020204" pitchFamily="34" charset="0"/>
              <a:cs typeface="Arial" panose="0208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true"/>
          </p:cNvPicPr>
          <p:nvPr/>
        </p:nvPicPr>
        <p:blipFill>
          <a:blip r:embed="rId1">
            <a:clrChange>
              <a:clrFrom>
                <a:srgbClr val="FFFFFF"/>
              </a:clrFrom>
              <a:clrTo>
                <a:srgbClr val="FFFFFF">
                  <a:alpha val="0"/>
                </a:srgbClr>
              </a:clrTo>
            </a:clrChange>
          </a:blip>
          <a:stretch>
            <a:fillRect/>
          </a:stretch>
        </p:blipFill>
        <p:spPr>
          <a:xfrm>
            <a:off x="3262312" y="0"/>
            <a:ext cx="2959244" cy="6989012"/>
          </a:xfrm>
          <a:prstGeom prst="rect">
            <a:avLst/>
          </a:prstGeom>
        </p:spPr>
      </p:pic>
      <p:sp>
        <p:nvSpPr>
          <p:cNvPr id="5" name="Flecha izquierda 4"/>
          <p:cNvSpPr/>
          <p:nvPr/>
        </p:nvSpPr>
        <p:spPr>
          <a:xfrm>
            <a:off x="7747000" y="444500"/>
            <a:ext cx="3429000" cy="1143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dirty="0" smtClean="0"/>
              <a:t>NODO</a:t>
            </a:r>
            <a:endParaRPr lang="en-US" dirty="0"/>
          </a:p>
        </p:txBody>
      </p:sp>
      <p:sp>
        <p:nvSpPr>
          <p:cNvPr id="6" name="Flecha izquierda 5"/>
          <p:cNvSpPr/>
          <p:nvPr/>
        </p:nvSpPr>
        <p:spPr>
          <a:xfrm>
            <a:off x="7747000" y="4610100"/>
            <a:ext cx="3429000" cy="1231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dirty="0" smtClean="0"/>
              <a:t>COMPONENTES Y NODO</a:t>
            </a:r>
            <a:endParaRPr lang="en-US" dirty="0"/>
          </a:p>
        </p:txBody>
      </p:sp>
      <p:sp>
        <p:nvSpPr>
          <p:cNvPr id="7" name="Flecha izquierda 6"/>
          <p:cNvSpPr/>
          <p:nvPr/>
        </p:nvSpPr>
        <p:spPr>
          <a:xfrm>
            <a:off x="7747000" y="2338806"/>
            <a:ext cx="3429000" cy="11557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dirty="0" smtClean="0"/>
              <a:t>ASOCIACION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true"/>
          </p:cNvSpPr>
          <p:nvPr>
            <p:ph type="title"/>
          </p:nvPr>
        </p:nvSpPr>
        <p:spPr>
          <a:xfrm>
            <a:off x="1983325" y="446310"/>
            <a:ext cx="8911687" cy="506190"/>
          </a:xfrm>
        </p:spPr>
        <p:txBody>
          <a:bodyPr>
            <a:noAutofit/>
          </a:bodyPr>
          <a:lstStyle/>
          <a:p>
            <a:r>
              <a:rPr lang="es-PY" sz="2800" dirty="0" smtClean="0"/>
              <a:t>EJEMPLO:</a:t>
            </a:r>
            <a:endParaRPr lang="en-US" sz="2800" dirty="0"/>
          </a:p>
        </p:txBody>
      </p:sp>
      <p:pic>
        <p:nvPicPr>
          <p:cNvPr id="1026" name="Picture 2" descr="Ver las imágenes de origen"/>
          <p:cNvPicPr>
            <a:picLocks noChangeAspect="true" noChangeArrowheads="true"/>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false"/>
              </a:ext>
            </a:extLst>
          </a:blip>
          <a:srcRect/>
          <a:stretch>
            <a:fillRect/>
          </a:stretch>
        </p:blipFill>
        <p:spPr bwMode="auto">
          <a:xfrm>
            <a:off x="1983326" y="1206500"/>
            <a:ext cx="8911686" cy="5524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true"/>
          </p:cNvSpPr>
          <p:nvPr>
            <p:ph type="title"/>
          </p:nvPr>
        </p:nvSpPr>
        <p:spPr>
          <a:xfrm rot="20842073">
            <a:off x="2124811" y="1958399"/>
            <a:ext cx="9159058" cy="1934057"/>
          </a:xfrm>
        </p:spPr>
        <p:txBody>
          <a:bodyPr>
            <a:normAutofit/>
          </a:bodyPr>
          <a:lstStyle/>
          <a:p>
            <a:r>
              <a:rPr lang="es-PY" sz="6000" b="1" dirty="0" smtClean="0">
                <a:latin typeface="Gill Sans Ultra Bold" panose="020B0A02020104020203" pitchFamily="34" charset="0"/>
              </a:rPr>
              <a:t>GRACIAS POR SU ATENCION…!</a:t>
            </a:r>
            <a:endParaRPr lang="en-US" sz="6000" b="1" dirty="0">
              <a:latin typeface="Gill Sans Ultra Bold" panose="020B0A020201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true" noChangeArrowheads="true"/>
          </p:cNvSpPr>
          <p:nvPr>
            <p:ph type="title"/>
          </p:nvPr>
        </p:nvSpPr>
        <p:spPr>
          <a:xfrm>
            <a:off x="1736725" y="552450"/>
            <a:ext cx="8066088" cy="857250"/>
          </a:xfrm>
        </p:spPr>
        <p:txBody>
          <a:bodyPr/>
          <a:lstStyle/>
          <a:p>
            <a:r>
              <a:rPr lang="es-ES" b="1" dirty="0"/>
              <a:t>Agenda</a:t>
            </a:r>
            <a:endParaRPr lang="es-ES" b="1" dirty="0"/>
          </a:p>
        </p:txBody>
      </p:sp>
      <p:graphicFrame>
        <p:nvGraphicFramePr>
          <p:cNvPr id="7" name="6 Diagrama"/>
          <p:cNvGraphicFramePr/>
          <p:nvPr/>
        </p:nvGraphicFramePr>
        <p:xfrm>
          <a:off x="3359696" y="1340768"/>
          <a:ext cx="5472608" cy="43204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true"/>
          </p:cNvSpPr>
          <p:nvPr>
            <p:ph type="title"/>
          </p:nvPr>
        </p:nvSpPr>
        <p:spPr>
          <a:xfrm>
            <a:off x="2592925" y="624110"/>
            <a:ext cx="8911687" cy="874490"/>
          </a:xfrm>
        </p:spPr>
        <p:txBody>
          <a:bodyPr/>
          <a:lstStyle/>
          <a:p>
            <a:r>
              <a:rPr lang="es-PY" dirty="0" smtClean="0">
                <a:latin typeface="Arial Black" panose="020B0A04020102020204" pitchFamily="34" charset="0"/>
              </a:rPr>
              <a:t>¿QUÉ ES UML?</a:t>
            </a:r>
            <a:endParaRPr lang="en-US" dirty="0">
              <a:latin typeface="Arial Black" panose="020B0A04020102020204" pitchFamily="34" charset="0"/>
            </a:endParaRPr>
          </a:p>
        </p:txBody>
      </p:sp>
      <p:sp>
        <p:nvSpPr>
          <p:cNvPr id="3" name="Marcador de contenido 2"/>
          <p:cNvSpPr>
            <a:spLocks noGrp="true"/>
          </p:cNvSpPr>
          <p:nvPr>
            <p:ph idx="1"/>
          </p:nvPr>
        </p:nvSpPr>
        <p:spPr>
          <a:xfrm>
            <a:off x="1852612" y="1816100"/>
            <a:ext cx="8915400" cy="3777622"/>
          </a:xfrm>
        </p:spPr>
        <p:txBody>
          <a:bodyPr/>
          <a:lstStyle/>
          <a:p>
            <a:pPr marL="0" indent="0" algn="just">
              <a:buNone/>
            </a:pPr>
            <a:r>
              <a:rPr lang="es-ES" dirty="0"/>
              <a:t>Por sus siglas en inglés: </a:t>
            </a:r>
            <a:r>
              <a:rPr lang="es-ES" dirty="0" err="1"/>
              <a:t>UnifiedModelingLanguage</a:t>
            </a:r>
            <a:r>
              <a:rPr lang="es-ES" dirty="0"/>
              <a:t> – Lenguaje Unificado de Modelado</a:t>
            </a:r>
            <a:r>
              <a:rPr lang="es-ES" dirty="0" smtClean="0"/>
              <a:t>. </a:t>
            </a:r>
            <a:r>
              <a:rPr lang="es-ES" dirty="0"/>
              <a:t>Es un lenguaje de modelado de sistemas de software altamente utilizado y recomendado por el OMG</a:t>
            </a:r>
            <a:r>
              <a:rPr lang="es-ES" dirty="0" smtClean="0"/>
              <a:t>.</a:t>
            </a:r>
            <a:r>
              <a:rPr lang="es-ES" dirty="0"/>
              <a:t> OMG por sus siglas en inglés: </a:t>
            </a:r>
            <a:r>
              <a:rPr lang="es-ES" dirty="0" err="1"/>
              <a:t>Object</a:t>
            </a:r>
            <a:r>
              <a:rPr lang="es-ES" dirty="0"/>
              <a:t> Management </a:t>
            </a:r>
            <a:r>
              <a:rPr lang="es-ES" dirty="0" err="1"/>
              <a:t>Group</a:t>
            </a:r>
            <a:r>
              <a:rPr lang="es-ES" dirty="0"/>
              <a:t> – Grupo de Gestión de Objetos</a:t>
            </a:r>
            <a:r>
              <a:rPr lang="es-ES" dirty="0" smtClean="0"/>
              <a:t>.</a:t>
            </a:r>
            <a:endParaRPr lang="es-ES" dirty="0" smtClean="0"/>
          </a:p>
          <a:p>
            <a:pPr marL="0" indent="0" algn="just">
              <a:buNone/>
            </a:pPr>
            <a:r>
              <a:rPr lang="es-ES" dirty="0"/>
              <a:t>Este lenguaje, más que nada gráfico; visualiza, especifica, construye y documenta un sistema</a:t>
            </a:r>
            <a:r>
              <a:rPr lang="es-ES" dirty="0" smtClean="0"/>
              <a:t>. </a:t>
            </a:r>
            <a:r>
              <a:rPr lang="es-ES" dirty="0"/>
              <a:t>Brinda soporte para describir métodos y/o procesos, detallando los artefactos que conformarán el sistema en </a:t>
            </a:r>
            <a:r>
              <a:rPr lang="es-ES" dirty="0" smtClean="0"/>
              <a:t>sí </a:t>
            </a:r>
            <a:r>
              <a:rPr lang="es-ES" dirty="0"/>
              <a:t>Puede ser integrado para una gran variedad de metodologías de desarrollo de software.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true" noChangeArrowheads="true"/>
          </p:cNvSpPr>
          <p:nvPr>
            <p:ph type="title"/>
          </p:nvPr>
        </p:nvSpPr>
        <p:spPr>
          <a:xfrm>
            <a:off x="1736725" y="552450"/>
            <a:ext cx="8066088" cy="857250"/>
          </a:xfrm>
        </p:spPr>
        <p:txBody>
          <a:bodyPr/>
          <a:lstStyle/>
          <a:p>
            <a:r>
              <a:rPr lang="es-ES" b="1" dirty="0" smtClean="0"/>
              <a:t>Diagrama de Colaboraciones</a:t>
            </a:r>
            <a:endParaRPr lang="es-ES" b="1" dirty="0"/>
          </a:p>
        </p:txBody>
      </p:sp>
      <p:sp>
        <p:nvSpPr>
          <p:cNvPr id="2" name="CuadroTexto 1"/>
          <p:cNvSpPr txBox="true"/>
          <p:nvPr/>
        </p:nvSpPr>
        <p:spPr>
          <a:xfrm>
            <a:off x="2219325" y="2222500"/>
            <a:ext cx="8115300" cy="1754326"/>
          </a:xfrm>
          <a:prstGeom prst="rect">
            <a:avLst/>
          </a:prstGeom>
          <a:noFill/>
        </p:spPr>
        <p:txBody>
          <a:bodyPr wrap="square" rtlCol="0">
            <a:spAutoFit/>
          </a:bodyPr>
          <a:lstStyle/>
          <a:p>
            <a:pPr algn="just"/>
            <a:r>
              <a:rPr lang="es-ES" dirty="0"/>
              <a:t>El diagrama de colaboraciones describe las interacciones entre los </a:t>
            </a:r>
            <a:r>
              <a:rPr lang="es-ES" dirty="0" smtClean="0"/>
              <a:t>objetos en </a:t>
            </a:r>
            <a:r>
              <a:rPr lang="es-ES" dirty="0"/>
              <a:t>términos de mensajes secuenciados. Los diagramas de </a:t>
            </a:r>
            <a:r>
              <a:rPr lang="es-ES" dirty="0" smtClean="0"/>
              <a:t>colaboración representan </a:t>
            </a:r>
            <a:r>
              <a:rPr lang="es-ES" dirty="0"/>
              <a:t>una combinación de información tomada de los diagramas de </a:t>
            </a:r>
            <a:r>
              <a:rPr lang="es-ES" dirty="0" smtClean="0"/>
              <a:t>clases</a:t>
            </a:r>
            <a:r>
              <a:rPr lang="es-ES" dirty="0"/>
              <a:t>, de secuencias y de casos de uso, describiendo el comportamiento, </a:t>
            </a:r>
            <a:r>
              <a:rPr lang="es-ES" dirty="0" smtClean="0"/>
              <a:t>tanto </a:t>
            </a:r>
            <a:r>
              <a:rPr lang="es-ES" dirty="0"/>
              <a:t>de la estructura estática, como de la estructura dinámica de un </a:t>
            </a:r>
            <a:r>
              <a:rPr lang="es-ES" dirty="0" smtClean="0"/>
              <a:t>sistema</a:t>
            </a:r>
            <a:r>
              <a:rPr lang="es-ES" dirty="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true"/>
          </p:cNvPicPr>
          <p:nvPr/>
        </p:nvPicPr>
        <p:blipFill>
          <a:blip r:embed="rId1">
            <a:clrChange>
              <a:clrFrom>
                <a:srgbClr val="FFFFFF"/>
              </a:clrFrom>
              <a:clrTo>
                <a:srgbClr val="FFFFFF">
                  <a:alpha val="0"/>
                </a:srgbClr>
              </a:clrTo>
            </a:clrChange>
          </a:blip>
          <a:stretch>
            <a:fillRect/>
          </a:stretch>
        </p:blipFill>
        <p:spPr>
          <a:xfrm>
            <a:off x="2527300" y="812800"/>
            <a:ext cx="2984500" cy="6045200"/>
          </a:xfrm>
          <a:prstGeom prst="rect">
            <a:avLst/>
          </a:prstGeom>
        </p:spPr>
      </p:pic>
      <p:sp>
        <p:nvSpPr>
          <p:cNvPr id="8" name="Flecha izquierda 7"/>
          <p:cNvSpPr/>
          <p:nvPr/>
        </p:nvSpPr>
        <p:spPr>
          <a:xfrm>
            <a:off x="6896100" y="1117600"/>
            <a:ext cx="2984500" cy="93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dirty="0" smtClean="0"/>
              <a:t>ROL DE CLASE</a:t>
            </a:r>
            <a:endParaRPr lang="en-US" dirty="0"/>
          </a:p>
        </p:txBody>
      </p:sp>
      <p:sp>
        <p:nvSpPr>
          <p:cNvPr id="9" name="Flecha izquierda 8"/>
          <p:cNvSpPr/>
          <p:nvPr/>
        </p:nvSpPr>
        <p:spPr>
          <a:xfrm>
            <a:off x="6896100" y="3048000"/>
            <a:ext cx="2984500" cy="93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dirty="0" smtClean="0"/>
              <a:t>ROL DE ACCIONES</a:t>
            </a:r>
            <a:endParaRPr lang="en-US" dirty="0"/>
          </a:p>
        </p:txBody>
      </p:sp>
      <p:sp>
        <p:nvSpPr>
          <p:cNvPr id="10" name="Flecha izquierda 9"/>
          <p:cNvSpPr/>
          <p:nvPr/>
        </p:nvSpPr>
        <p:spPr>
          <a:xfrm>
            <a:off x="6896100" y="4851400"/>
            <a:ext cx="2984500" cy="93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dirty="0" smtClean="0"/>
              <a:t>MENSAJES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true"/>
          </p:cNvPicPr>
          <p:nvPr/>
        </p:nvPicPr>
        <p:blipFill>
          <a:blip r:embed="rId1"/>
          <a:stretch>
            <a:fillRect/>
          </a:stretch>
        </p:blipFill>
        <p:spPr>
          <a:xfrm>
            <a:off x="2501900" y="1422400"/>
            <a:ext cx="7835900" cy="4800599"/>
          </a:xfrm>
          <a:prstGeom prst="rect">
            <a:avLst/>
          </a:prstGeom>
        </p:spPr>
      </p:pic>
      <p:sp>
        <p:nvSpPr>
          <p:cNvPr id="3" name="CuadroTexto 2"/>
          <p:cNvSpPr txBox="true"/>
          <p:nvPr/>
        </p:nvSpPr>
        <p:spPr>
          <a:xfrm>
            <a:off x="1930400" y="558800"/>
            <a:ext cx="2527300" cy="369332"/>
          </a:xfrm>
          <a:prstGeom prst="rect">
            <a:avLst/>
          </a:prstGeom>
          <a:noFill/>
        </p:spPr>
        <p:txBody>
          <a:bodyPr wrap="square" rtlCol="0">
            <a:spAutoFit/>
          </a:bodyPr>
          <a:lstStyle/>
          <a:p>
            <a:r>
              <a:rPr lang="es-PY" dirty="0" smtClean="0"/>
              <a:t>EJEMPLO:</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true" noChangeArrowheads="true"/>
          </p:cNvSpPr>
          <p:nvPr>
            <p:ph type="title"/>
          </p:nvPr>
        </p:nvSpPr>
        <p:spPr>
          <a:xfrm>
            <a:off x="1736725" y="552450"/>
            <a:ext cx="8066088" cy="857250"/>
          </a:xfrm>
        </p:spPr>
        <p:txBody>
          <a:bodyPr/>
          <a:lstStyle/>
          <a:p>
            <a:r>
              <a:rPr lang="es-ES" b="1" dirty="0" smtClean="0"/>
              <a:t>Diagrama de Componentes</a:t>
            </a:r>
            <a:endParaRPr lang="es-ES" b="1" dirty="0"/>
          </a:p>
        </p:txBody>
      </p:sp>
      <p:sp>
        <p:nvSpPr>
          <p:cNvPr id="2" name="CuadroTexto 1"/>
          <p:cNvSpPr txBox="true"/>
          <p:nvPr/>
        </p:nvSpPr>
        <p:spPr>
          <a:xfrm>
            <a:off x="1736725" y="1714500"/>
            <a:ext cx="9220200" cy="3416320"/>
          </a:xfrm>
          <a:prstGeom prst="rect">
            <a:avLst/>
          </a:prstGeom>
          <a:noFill/>
        </p:spPr>
        <p:txBody>
          <a:bodyPr wrap="square" rtlCol="0">
            <a:spAutoFit/>
          </a:bodyPr>
          <a:lstStyle/>
          <a:p>
            <a:pPr algn="just"/>
            <a:r>
              <a:rPr lang="es-ES" dirty="0"/>
              <a:t>Un diagrama de componentes describe la organización de los componentes físicos de un sistema. </a:t>
            </a:r>
            <a:endParaRPr lang="es-ES" dirty="0" smtClean="0"/>
          </a:p>
          <a:p>
            <a:pPr algn="just"/>
            <a:r>
              <a:rPr lang="es-ES" dirty="0"/>
              <a:t>Está clasificado como diagrama de estructura y, como tal, representa de forma estática el sistema de información. Habitualmente se utiliza después de haber creado el diagrama de clases, pues necesita información de este diagrama como pueden ser las propias clases.</a:t>
            </a:r>
            <a:endParaRPr lang="es-ES" dirty="0"/>
          </a:p>
          <a:p>
            <a:pPr algn="just"/>
            <a:r>
              <a:rPr lang="es-ES" dirty="0"/>
              <a:t>Este diagrama proporciona una vista de alto nivel de los componentes dentro de un sistema. Los componentes pueden ser un componente de </a:t>
            </a:r>
            <a:r>
              <a:rPr lang="es-ES" i="1" dirty="0"/>
              <a:t>software</a:t>
            </a:r>
            <a:r>
              <a:rPr lang="es-ES" dirty="0"/>
              <a:t>, como una base de datos o una interfaz de usuario; o un componente de </a:t>
            </a:r>
            <a:r>
              <a:rPr lang="es-ES" i="1" dirty="0"/>
              <a:t>hardware</a:t>
            </a:r>
            <a:r>
              <a:rPr lang="es-ES" dirty="0"/>
              <a:t> como un circuito, microchip o dispositivo; o una unidad de negocio como un proveedor, nómina o envío.</a:t>
            </a:r>
            <a:endParaRPr lang="es-E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x-none" altLang="en-US"/>
              <a:t>COMPONENTE</a:t>
            </a:r>
            <a:endParaRPr lang="x-none" altLang="en-US"/>
          </a:p>
        </p:txBody>
      </p:sp>
      <p:pic>
        <p:nvPicPr>
          <p:cNvPr id="4" name="Picture 3" descr="screenshot_2021-07-23-172221"/>
          <p:cNvPicPr>
            <a:picLocks noChangeAspect="true"/>
          </p:cNvPicPr>
          <p:nvPr/>
        </p:nvPicPr>
        <p:blipFill>
          <a:blip r:embed="rId1"/>
          <a:stretch>
            <a:fillRect/>
          </a:stretch>
        </p:blipFill>
        <p:spPr>
          <a:xfrm>
            <a:off x="1852295" y="1723390"/>
            <a:ext cx="8849360" cy="32346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x-none" altLang="en-US"/>
              <a:t>COMPONENTE</a:t>
            </a:r>
            <a:endParaRPr lang="x-none" altLang="en-US"/>
          </a:p>
        </p:txBody>
      </p:sp>
      <p:pic>
        <p:nvPicPr>
          <p:cNvPr id="4" name="Picture 3" descr="screenshot_2021-07-23-172315"/>
          <p:cNvPicPr>
            <a:picLocks noChangeAspect="true"/>
          </p:cNvPicPr>
          <p:nvPr/>
        </p:nvPicPr>
        <p:blipFill>
          <a:blip r:embed="rId1"/>
          <a:stretch>
            <a:fillRect/>
          </a:stretch>
        </p:blipFill>
        <p:spPr>
          <a:xfrm>
            <a:off x="1780540" y="1819275"/>
            <a:ext cx="9224010" cy="3480435"/>
          </a:xfrm>
          <a:prstGeom prst="rect">
            <a:avLst/>
          </a:prstGeom>
        </p:spPr>
      </p:pic>
    </p:spTree>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true">
          <a:gsLst>
            <a:gs pos="0">
              <a:schemeClr val="phClr">
                <a:tint val="96000"/>
                <a:lumMod val="104000"/>
              </a:schemeClr>
            </a:gs>
            <a:gs pos="100000">
              <a:schemeClr val="phClr">
                <a:shade val="98000"/>
                <a:lumMod val="94000"/>
              </a:schemeClr>
            </a:gs>
          </a:gsLst>
          <a:lin ang="5400000" scaled="false"/>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true">
          <a:gsLst>
            <a:gs pos="0">
              <a:schemeClr val="phClr">
                <a:tint val="90000"/>
                <a:lumMod val="120000"/>
              </a:schemeClr>
            </a:gs>
            <a:gs pos="100000">
              <a:schemeClr val="phClr">
                <a:shade val="98000"/>
                <a:satMod val="120000"/>
                <a:lumMod val="98000"/>
              </a:schemeClr>
            </a:gs>
          </a:gsLst>
          <a:lin ang="5400000" scaled="false"/>
        </a:gradFill>
        <a:gradFill rotWithShape="true">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true">
          <a:gsLst>
            <a:gs pos="0">
              <a:schemeClr val="phClr">
                <a:tint val="96000"/>
                <a:lumMod val="104000"/>
              </a:schemeClr>
            </a:gs>
            <a:gs pos="100000">
              <a:schemeClr val="phClr">
                <a:shade val="98000"/>
                <a:lumMod val="94000"/>
              </a:schemeClr>
            </a:gs>
          </a:gsLst>
          <a:lin ang="5400000" scaled="false"/>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true">
          <a:gsLst>
            <a:gs pos="0">
              <a:schemeClr val="phClr">
                <a:tint val="90000"/>
                <a:lumMod val="120000"/>
              </a:schemeClr>
            </a:gs>
            <a:gs pos="100000">
              <a:schemeClr val="phClr">
                <a:shade val="98000"/>
                <a:satMod val="120000"/>
                <a:lumMod val="98000"/>
              </a:schemeClr>
            </a:gs>
          </a:gsLst>
          <a:lin ang="5400000" scaled="false"/>
        </a:gradFill>
        <a:gradFill rotWithShape="true">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2784</Words>
  <Application>WPS Presentation</Application>
  <PresentationFormat>Panorámica</PresentationFormat>
  <Paragraphs>79</Paragraphs>
  <Slides>18</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18</vt:i4>
      </vt:variant>
    </vt:vector>
  </HeadingPairs>
  <TitlesOfParts>
    <vt:vector size="36" baseType="lpstr">
      <vt:lpstr>Arial</vt:lpstr>
      <vt:lpstr>SimSun</vt:lpstr>
      <vt:lpstr>Wingdings</vt:lpstr>
      <vt:lpstr>Wingdings 3</vt:lpstr>
      <vt:lpstr>DejaVu Math TeX Gyre</vt:lpstr>
      <vt:lpstr>Arial</vt:lpstr>
      <vt:lpstr>Century Gothic</vt:lpstr>
      <vt:lpstr>Cooper Black</vt:lpstr>
      <vt:lpstr>FreeSerif</vt:lpstr>
      <vt:lpstr>FreeSans</vt:lpstr>
      <vt:lpstr>Arial Black</vt:lpstr>
      <vt:lpstr>Gill Sans Ultra Bold</vt:lpstr>
      <vt:lpstr>微软雅黑</vt:lpstr>
      <vt:lpstr>Arial Unicode MS</vt:lpstr>
      <vt:lpstr>Calibri</vt:lpstr>
      <vt:lpstr>Century Gothic</vt:lpstr>
      <vt:lpstr>Espiral</vt:lpstr>
      <vt:lpstr>1_Espiral</vt:lpstr>
      <vt:lpstr>DIAGRAMAS UML</vt:lpstr>
      <vt:lpstr>Agenda</vt:lpstr>
      <vt:lpstr>¿QUÉ ES UML?</vt:lpstr>
      <vt:lpstr>Diagrama de Colaboraciones</vt:lpstr>
      <vt:lpstr>PowerPoint 演示文稿</vt:lpstr>
      <vt:lpstr>PowerPoint 演示文稿</vt:lpstr>
      <vt:lpstr>Diagrama de Componentes</vt:lpstr>
      <vt:lpstr>PowerPoint 演示文稿</vt:lpstr>
      <vt:lpstr>PowerPoint 演示文稿</vt:lpstr>
      <vt:lpstr>PowerPoint 演示文稿</vt:lpstr>
      <vt:lpstr>PowerPoint 演示文稿</vt:lpstr>
      <vt:lpstr>VENTAJAS</vt:lpstr>
      <vt:lpstr>PowerPoint 演示文稿</vt:lpstr>
      <vt:lpstr>PowerPoint 演示文稿</vt:lpstr>
      <vt:lpstr>Diagrama de Distribución</vt:lpstr>
      <vt:lpstr>PowerPoint 演示文稿</vt:lpstr>
      <vt:lpstr>EJEMPLO:</vt:lpstr>
      <vt:lpstr>GRACIAS POR SU ATENCION…!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UML</dc:title>
  <dc:creator>Karina</dc:creator>
  <cp:lastModifiedBy>vidcy</cp:lastModifiedBy>
  <cp:revision>15</cp:revision>
  <dcterms:created xsi:type="dcterms:W3CDTF">2021-07-23T23:44:18Z</dcterms:created>
  <dcterms:modified xsi:type="dcterms:W3CDTF">2021-07-23T23:44:18Z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