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A8566-2E35-49AB-BC15-CDB20883615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420AFF66-21BD-4C9A-8C6F-625F1F2E14EA}">
      <dgm:prSet phldrT="[Texto]" custT="1"/>
      <dgm:spPr>
        <a:solidFill>
          <a:schemeClr val="accent2">
            <a:lumMod val="75000"/>
          </a:schemeClr>
        </a:solidFill>
      </dgm:spPr>
      <dgm:t>
        <a:bodyPr/>
        <a:lstStyle/>
        <a:p>
          <a:r>
            <a:rPr lang="es-ES" sz="2800" dirty="0" smtClean="0"/>
            <a:t>DISEÑO</a:t>
          </a:r>
          <a:endParaRPr lang="es-ES" sz="2800" dirty="0"/>
        </a:p>
      </dgm:t>
    </dgm:pt>
    <dgm:pt modelId="{0B2DB9CF-14F2-4B80-A4F0-F53A6A852797}" type="parTrans" cxnId="{E7390695-08FC-4AA4-BB1D-A95E9D1E6D7D}">
      <dgm:prSet/>
      <dgm:spPr/>
      <dgm:t>
        <a:bodyPr/>
        <a:lstStyle/>
        <a:p>
          <a:endParaRPr lang="es-ES"/>
        </a:p>
      </dgm:t>
    </dgm:pt>
    <dgm:pt modelId="{6A8C68A9-FA54-48F0-821F-8C5910EF1858}" type="sibTrans" cxnId="{E7390695-08FC-4AA4-BB1D-A95E9D1E6D7D}">
      <dgm:prSet/>
      <dgm:spPr>
        <a:solidFill>
          <a:srgbClr val="7030A0"/>
        </a:solidFill>
      </dgm:spPr>
      <dgm:t>
        <a:bodyPr/>
        <a:lstStyle/>
        <a:p>
          <a:endParaRPr lang="es-ES"/>
        </a:p>
      </dgm:t>
    </dgm:pt>
    <dgm:pt modelId="{F5F691AA-68BF-4AB7-A2CB-43434BE0B870}">
      <dgm:prSet phldrT="[Texto]" custT="1"/>
      <dgm:spPr>
        <a:solidFill>
          <a:schemeClr val="accent6">
            <a:lumMod val="75000"/>
          </a:schemeClr>
        </a:solidFill>
      </dgm:spPr>
      <dgm:t>
        <a:bodyPr/>
        <a:lstStyle/>
        <a:p>
          <a:r>
            <a:rPr lang="es-ES" sz="2400" dirty="0" smtClean="0"/>
            <a:t>CODIFICACIÓN</a:t>
          </a:r>
          <a:endParaRPr lang="es-ES" sz="2400" dirty="0"/>
        </a:p>
      </dgm:t>
    </dgm:pt>
    <dgm:pt modelId="{D86C94A6-46CD-41D0-A647-ED6D9CD21F37}" type="parTrans" cxnId="{A391FA42-E3EC-4511-A731-B15EC6DAABB6}">
      <dgm:prSet/>
      <dgm:spPr/>
      <dgm:t>
        <a:bodyPr/>
        <a:lstStyle/>
        <a:p>
          <a:endParaRPr lang="es-ES"/>
        </a:p>
      </dgm:t>
    </dgm:pt>
    <dgm:pt modelId="{0E3DF9D8-F626-4888-B388-FF980A2EA3D6}" type="sibTrans" cxnId="{A391FA42-E3EC-4511-A731-B15EC6DAABB6}">
      <dgm:prSet/>
      <dgm:spPr/>
      <dgm:t>
        <a:bodyPr/>
        <a:lstStyle/>
        <a:p>
          <a:endParaRPr lang="es-ES"/>
        </a:p>
      </dgm:t>
    </dgm:pt>
    <dgm:pt modelId="{2F7F45EF-19FE-4FEA-BBAE-0C502FAD7B9B}">
      <dgm:prSet phldrT="[Texto]" custT="1"/>
      <dgm:spPr>
        <a:solidFill>
          <a:srgbClr val="23045C"/>
        </a:solidFill>
      </dgm:spPr>
      <dgm:t>
        <a:bodyPr/>
        <a:lstStyle/>
        <a:p>
          <a:r>
            <a:rPr lang="es-ES" sz="2800" dirty="0" smtClean="0"/>
            <a:t>PRUEBA</a:t>
          </a:r>
          <a:endParaRPr lang="es-ES" sz="2800" dirty="0"/>
        </a:p>
      </dgm:t>
    </dgm:pt>
    <dgm:pt modelId="{24918E06-EDB6-4BB6-9685-6323E49B68FC}" type="parTrans" cxnId="{99380777-7364-4989-AE7C-9E48DB55ECBB}">
      <dgm:prSet/>
      <dgm:spPr/>
      <dgm:t>
        <a:bodyPr/>
        <a:lstStyle/>
        <a:p>
          <a:endParaRPr lang="es-ES"/>
        </a:p>
      </dgm:t>
    </dgm:pt>
    <dgm:pt modelId="{BB6A58C4-8465-4DA7-AA90-9A0223FED0BE}" type="sibTrans" cxnId="{99380777-7364-4989-AE7C-9E48DB55ECBB}">
      <dgm:prSet/>
      <dgm:spPr/>
      <dgm:t>
        <a:bodyPr/>
        <a:lstStyle/>
        <a:p>
          <a:endParaRPr lang="es-ES"/>
        </a:p>
      </dgm:t>
    </dgm:pt>
    <dgm:pt modelId="{A3F17928-5CBB-4248-886D-5C464489C1B9}">
      <dgm:prSet phldrT="[Texto]" custT="1"/>
      <dgm:spPr/>
      <dgm:t>
        <a:bodyPr/>
        <a:lstStyle/>
        <a:p>
          <a:r>
            <a:rPr lang="es-ES" sz="2800" dirty="0" smtClean="0"/>
            <a:t>PLANIFICACION</a:t>
          </a:r>
          <a:endParaRPr lang="es-ES" sz="2800" dirty="0"/>
        </a:p>
      </dgm:t>
    </dgm:pt>
    <dgm:pt modelId="{454DF761-C8FA-4D5A-B822-61809FCD7F08}" type="parTrans" cxnId="{0E97B1C5-3728-4F82-A425-EAB63452586B}">
      <dgm:prSet/>
      <dgm:spPr/>
      <dgm:t>
        <a:bodyPr/>
        <a:lstStyle/>
        <a:p>
          <a:endParaRPr lang="es-ES"/>
        </a:p>
      </dgm:t>
    </dgm:pt>
    <dgm:pt modelId="{5E4AC6F9-9DC6-4B0F-AB19-2B058E7D99F9}" type="sibTrans" cxnId="{0E97B1C5-3728-4F82-A425-EAB63452586B}">
      <dgm:prSet/>
      <dgm:spPr/>
      <dgm:t>
        <a:bodyPr/>
        <a:lstStyle/>
        <a:p>
          <a:endParaRPr lang="es-ES"/>
        </a:p>
      </dgm:t>
    </dgm:pt>
    <dgm:pt modelId="{1ACF0914-30D2-41AA-A67C-C40EAE8BBFC9}" type="pres">
      <dgm:prSet presAssocID="{D85A8566-2E35-49AB-BC15-CDB208836152}" presName="Name0" presStyleCnt="0">
        <dgm:presLayoutVars>
          <dgm:dir/>
          <dgm:resizeHandles val="exact"/>
        </dgm:presLayoutVars>
      </dgm:prSet>
      <dgm:spPr/>
      <dgm:t>
        <a:bodyPr/>
        <a:lstStyle/>
        <a:p>
          <a:endParaRPr lang="es-ES"/>
        </a:p>
      </dgm:t>
    </dgm:pt>
    <dgm:pt modelId="{1CD916C4-7D91-4E93-928C-2F543E09E449}" type="pres">
      <dgm:prSet presAssocID="{D85A8566-2E35-49AB-BC15-CDB208836152}" presName="cycle" presStyleCnt="0"/>
      <dgm:spPr/>
    </dgm:pt>
    <dgm:pt modelId="{A27B63A5-39E6-4B89-9F08-FABA09A30078}" type="pres">
      <dgm:prSet presAssocID="{420AFF66-21BD-4C9A-8C6F-625F1F2E14EA}" presName="nodeFirstNode" presStyleLbl="node1" presStyleIdx="0" presStyleCnt="4" custScaleX="70698" custScaleY="56674" custRadScaleRad="96065">
        <dgm:presLayoutVars>
          <dgm:bulletEnabled val="1"/>
        </dgm:presLayoutVars>
      </dgm:prSet>
      <dgm:spPr/>
      <dgm:t>
        <a:bodyPr/>
        <a:lstStyle/>
        <a:p>
          <a:endParaRPr lang="es-ES"/>
        </a:p>
      </dgm:t>
    </dgm:pt>
    <dgm:pt modelId="{CCDE1722-6421-4E94-9977-75CA5AF1A991}" type="pres">
      <dgm:prSet presAssocID="{6A8C68A9-FA54-48F0-821F-8C5910EF1858}" presName="sibTransFirstNode" presStyleLbl="bgShp" presStyleIdx="0" presStyleCnt="1" custScaleX="120932"/>
      <dgm:spPr/>
      <dgm:t>
        <a:bodyPr/>
        <a:lstStyle/>
        <a:p>
          <a:endParaRPr lang="es-ES"/>
        </a:p>
      </dgm:t>
    </dgm:pt>
    <dgm:pt modelId="{8EDF9D09-AAFF-4011-8019-CE40CE18128B}" type="pres">
      <dgm:prSet presAssocID="{F5F691AA-68BF-4AB7-A2CB-43434BE0B870}" presName="nodeFollowingNodes" presStyleLbl="node1" presStyleIdx="1" presStyleCnt="4" custScaleX="91256" custScaleY="55075" custRadScaleRad="134630" custRadScaleInc="465">
        <dgm:presLayoutVars>
          <dgm:bulletEnabled val="1"/>
        </dgm:presLayoutVars>
      </dgm:prSet>
      <dgm:spPr/>
      <dgm:t>
        <a:bodyPr/>
        <a:lstStyle/>
        <a:p>
          <a:endParaRPr lang="es-ES"/>
        </a:p>
      </dgm:t>
    </dgm:pt>
    <dgm:pt modelId="{573BF28D-6826-4697-ACF0-C29596AB8533}" type="pres">
      <dgm:prSet presAssocID="{2F7F45EF-19FE-4FEA-BBAE-0C502FAD7B9B}" presName="nodeFollowingNodes" presStyleLbl="node1" presStyleIdx="2" presStyleCnt="4" custScaleX="70810" custScaleY="56719" custRadScaleRad="118478" custRadScaleInc="-3172">
        <dgm:presLayoutVars>
          <dgm:bulletEnabled val="1"/>
        </dgm:presLayoutVars>
      </dgm:prSet>
      <dgm:spPr/>
      <dgm:t>
        <a:bodyPr/>
        <a:lstStyle/>
        <a:p>
          <a:endParaRPr lang="es-ES"/>
        </a:p>
      </dgm:t>
    </dgm:pt>
    <dgm:pt modelId="{E49372C1-F381-485F-8FC5-F7A6F9E2F6A8}" type="pres">
      <dgm:prSet presAssocID="{A3F17928-5CBB-4248-886D-5C464489C1B9}" presName="nodeFollowingNodes" presStyleLbl="node1" presStyleIdx="3" presStyleCnt="4" custScaleX="95010" custScaleY="60749" custRadScaleRad="139492" custRadScaleInc="-3593">
        <dgm:presLayoutVars>
          <dgm:bulletEnabled val="1"/>
        </dgm:presLayoutVars>
      </dgm:prSet>
      <dgm:spPr/>
      <dgm:t>
        <a:bodyPr/>
        <a:lstStyle/>
        <a:p>
          <a:endParaRPr lang="es-ES"/>
        </a:p>
      </dgm:t>
    </dgm:pt>
  </dgm:ptLst>
  <dgm:cxnLst>
    <dgm:cxn modelId="{359F63F7-97FE-477B-97BA-2D4C608925F7}" type="presOf" srcId="{F5F691AA-68BF-4AB7-A2CB-43434BE0B870}" destId="{8EDF9D09-AAFF-4011-8019-CE40CE18128B}" srcOrd="0" destOrd="0" presId="urn:microsoft.com/office/officeart/2005/8/layout/cycle3"/>
    <dgm:cxn modelId="{0E97B1C5-3728-4F82-A425-EAB63452586B}" srcId="{D85A8566-2E35-49AB-BC15-CDB208836152}" destId="{A3F17928-5CBB-4248-886D-5C464489C1B9}" srcOrd="3" destOrd="0" parTransId="{454DF761-C8FA-4D5A-B822-61809FCD7F08}" sibTransId="{5E4AC6F9-9DC6-4B0F-AB19-2B058E7D99F9}"/>
    <dgm:cxn modelId="{E6BA9BEB-DBB2-4E41-B503-0607CD9FB7A5}" type="presOf" srcId="{420AFF66-21BD-4C9A-8C6F-625F1F2E14EA}" destId="{A27B63A5-39E6-4B89-9F08-FABA09A30078}" srcOrd="0" destOrd="0" presId="urn:microsoft.com/office/officeart/2005/8/layout/cycle3"/>
    <dgm:cxn modelId="{A6DA9531-9774-422E-9E72-897A64E066AE}" type="presOf" srcId="{A3F17928-5CBB-4248-886D-5C464489C1B9}" destId="{E49372C1-F381-485F-8FC5-F7A6F9E2F6A8}" srcOrd="0" destOrd="0" presId="urn:microsoft.com/office/officeart/2005/8/layout/cycle3"/>
    <dgm:cxn modelId="{00EFD00A-CB8E-4330-ABF3-2B142F9DC6FE}" type="presOf" srcId="{6A8C68A9-FA54-48F0-821F-8C5910EF1858}" destId="{CCDE1722-6421-4E94-9977-75CA5AF1A991}" srcOrd="0" destOrd="0" presId="urn:microsoft.com/office/officeart/2005/8/layout/cycle3"/>
    <dgm:cxn modelId="{E7390695-08FC-4AA4-BB1D-A95E9D1E6D7D}" srcId="{D85A8566-2E35-49AB-BC15-CDB208836152}" destId="{420AFF66-21BD-4C9A-8C6F-625F1F2E14EA}" srcOrd="0" destOrd="0" parTransId="{0B2DB9CF-14F2-4B80-A4F0-F53A6A852797}" sibTransId="{6A8C68A9-FA54-48F0-821F-8C5910EF1858}"/>
    <dgm:cxn modelId="{A391FA42-E3EC-4511-A731-B15EC6DAABB6}" srcId="{D85A8566-2E35-49AB-BC15-CDB208836152}" destId="{F5F691AA-68BF-4AB7-A2CB-43434BE0B870}" srcOrd="1" destOrd="0" parTransId="{D86C94A6-46CD-41D0-A647-ED6D9CD21F37}" sibTransId="{0E3DF9D8-F626-4888-B388-FF980A2EA3D6}"/>
    <dgm:cxn modelId="{99380777-7364-4989-AE7C-9E48DB55ECBB}" srcId="{D85A8566-2E35-49AB-BC15-CDB208836152}" destId="{2F7F45EF-19FE-4FEA-BBAE-0C502FAD7B9B}" srcOrd="2" destOrd="0" parTransId="{24918E06-EDB6-4BB6-9685-6323E49B68FC}" sibTransId="{BB6A58C4-8465-4DA7-AA90-9A0223FED0BE}"/>
    <dgm:cxn modelId="{828F5801-36E6-4368-8BB6-CFA8E3F4D489}" type="presOf" srcId="{2F7F45EF-19FE-4FEA-BBAE-0C502FAD7B9B}" destId="{573BF28D-6826-4697-ACF0-C29596AB8533}" srcOrd="0" destOrd="0" presId="urn:microsoft.com/office/officeart/2005/8/layout/cycle3"/>
    <dgm:cxn modelId="{990FAC95-7010-4BC1-A172-A81D6B6363EA}" type="presOf" srcId="{D85A8566-2E35-49AB-BC15-CDB208836152}" destId="{1ACF0914-30D2-41AA-A67C-C40EAE8BBFC9}" srcOrd="0" destOrd="0" presId="urn:microsoft.com/office/officeart/2005/8/layout/cycle3"/>
    <dgm:cxn modelId="{6D1E7150-791A-4121-A72C-E8A60DD13262}" type="presParOf" srcId="{1ACF0914-30D2-41AA-A67C-C40EAE8BBFC9}" destId="{1CD916C4-7D91-4E93-928C-2F543E09E449}" srcOrd="0" destOrd="0" presId="urn:microsoft.com/office/officeart/2005/8/layout/cycle3"/>
    <dgm:cxn modelId="{21B55602-3802-44CA-9B23-3E22C7E18ABD}" type="presParOf" srcId="{1CD916C4-7D91-4E93-928C-2F543E09E449}" destId="{A27B63A5-39E6-4B89-9F08-FABA09A30078}" srcOrd="0" destOrd="0" presId="urn:microsoft.com/office/officeart/2005/8/layout/cycle3"/>
    <dgm:cxn modelId="{2FBAC964-61E9-4C6D-B004-0A0FBB377389}" type="presParOf" srcId="{1CD916C4-7D91-4E93-928C-2F543E09E449}" destId="{CCDE1722-6421-4E94-9977-75CA5AF1A991}" srcOrd="1" destOrd="0" presId="urn:microsoft.com/office/officeart/2005/8/layout/cycle3"/>
    <dgm:cxn modelId="{07DF5D73-446C-45C1-A12C-62B6D4C4EB37}" type="presParOf" srcId="{1CD916C4-7D91-4E93-928C-2F543E09E449}" destId="{8EDF9D09-AAFF-4011-8019-CE40CE18128B}" srcOrd="2" destOrd="0" presId="urn:microsoft.com/office/officeart/2005/8/layout/cycle3"/>
    <dgm:cxn modelId="{1203FC91-FA1F-4943-8408-5CA17193D0AB}" type="presParOf" srcId="{1CD916C4-7D91-4E93-928C-2F543E09E449}" destId="{573BF28D-6826-4697-ACF0-C29596AB8533}" srcOrd="3" destOrd="0" presId="urn:microsoft.com/office/officeart/2005/8/layout/cycle3"/>
    <dgm:cxn modelId="{A5B0440C-FA3D-451B-A454-502890F3FEA5}" type="presParOf" srcId="{1CD916C4-7D91-4E93-928C-2F543E09E449}" destId="{E49372C1-F381-485F-8FC5-F7A6F9E2F6A8}" srcOrd="4" destOrd="0" presId="urn:microsoft.com/office/officeart/2005/8/layout/cycle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E1722-6421-4E94-9977-75CA5AF1A991}">
      <dsp:nvSpPr>
        <dsp:cNvPr id="0" name=""/>
        <dsp:cNvSpPr/>
      </dsp:nvSpPr>
      <dsp:spPr>
        <a:xfrm>
          <a:off x="1608670" y="301013"/>
          <a:ext cx="5434951" cy="4494221"/>
        </a:xfrm>
        <a:prstGeom prst="circularArrow">
          <a:avLst>
            <a:gd name="adj1" fmla="val 4668"/>
            <a:gd name="adj2" fmla="val 272909"/>
            <a:gd name="adj3" fmla="val 13889296"/>
            <a:gd name="adj4" fmla="val 17352219"/>
            <a:gd name="adj5" fmla="val 4847"/>
          </a:avLst>
        </a:prstGeom>
        <a:solidFill>
          <a:srgbClr val="7030A0"/>
        </a:solidFill>
        <a:ln>
          <a:noFill/>
        </a:ln>
        <a:effectLst/>
      </dsp:spPr>
      <dsp:style>
        <a:lnRef idx="0">
          <a:scrgbClr r="0" g="0" b="0"/>
        </a:lnRef>
        <a:fillRef idx="1">
          <a:scrgbClr r="0" g="0" b="0"/>
        </a:fillRef>
        <a:effectRef idx="0">
          <a:scrgbClr r="0" g="0" b="0"/>
        </a:effectRef>
        <a:fontRef idx="minor"/>
      </dsp:style>
    </dsp:sp>
    <dsp:sp modelId="{A27B63A5-39E6-4B89-9F08-FABA09A30078}">
      <dsp:nvSpPr>
        <dsp:cNvPr id="0" name=""/>
        <dsp:cNvSpPr/>
      </dsp:nvSpPr>
      <dsp:spPr>
        <a:xfrm>
          <a:off x="3278578" y="385575"/>
          <a:ext cx="2095135" cy="839766"/>
        </a:xfrm>
        <a:prstGeom prst="roundRect">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DISEÑO</a:t>
          </a:r>
          <a:endParaRPr lang="es-ES" sz="2800" kern="1200" dirty="0"/>
        </a:p>
      </dsp:txBody>
      <dsp:txXfrm>
        <a:off x="3319572" y="426569"/>
        <a:ext cx="2013147" cy="757778"/>
      </dsp:txXfrm>
    </dsp:sp>
    <dsp:sp modelId="{8EDF9D09-AAFF-4011-8019-CE40CE18128B}">
      <dsp:nvSpPr>
        <dsp:cNvPr id="0" name=""/>
        <dsp:cNvSpPr/>
      </dsp:nvSpPr>
      <dsp:spPr>
        <a:xfrm>
          <a:off x="5146480" y="1960341"/>
          <a:ext cx="2704371" cy="816073"/>
        </a:xfrm>
        <a:prstGeom prst="roundRect">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t>CODIFICACIÓN</a:t>
          </a:r>
          <a:endParaRPr lang="es-ES" sz="2400" kern="1200" dirty="0"/>
        </a:p>
      </dsp:txBody>
      <dsp:txXfrm>
        <a:off x="5186317" y="2000178"/>
        <a:ext cx="2624697" cy="736399"/>
      </dsp:txXfrm>
    </dsp:sp>
    <dsp:sp modelId="{573BF28D-6826-4697-ACF0-C29596AB8533}">
      <dsp:nvSpPr>
        <dsp:cNvPr id="0" name=""/>
        <dsp:cNvSpPr/>
      </dsp:nvSpPr>
      <dsp:spPr>
        <a:xfrm>
          <a:off x="3353108" y="3845855"/>
          <a:ext cx="2098454" cy="840433"/>
        </a:xfrm>
        <a:prstGeom prst="roundRect">
          <a:avLst/>
        </a:prstGeom>
        <a:solidFill>
          <a:srgbClr val="23045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PRUEBA</a:t>
          </a:r>
          <a:endParaRPr lang="es-ES" sz="2800" kern="1200" dirty="0"/>
        </a:p>
      </dsp:txBody>
      <dsp:txXfrm>
        <a:off x="3394135" y="3886882"/>
        <a:ext cx="2016400" cy="758379"/>
      </dsp:txXfrm>
    </dsp:sp>
    <dsp:sp modelId="{E49372C1-F381-485F-8FC5-F7A6F9E2F6A8}">
      <dsp:nvSpPr>
        <dsp:cNvPr id="0" name=""/>
        <dsp:cNvSpPr/>
      </dsp:nvSpPr>
      <dsp:spPr>
        <a:xfrm>
          <a:off x="669614" y="2007210"/>
          <a:ext cx="2815621" cy="90014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PLANIFICACION</a:t>
          </a:r>
          <a:endParaRPr lang="es-ES" sz="2800" kern="1200" dirty="0"/>
        </a:p>
      </dsp:txBody>
      <dsp:txXfrm>
        <a:off x="713556" y="2051152"/>
        <a:ext cx="2727737" cy="8122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s-PE" sz="3200" spc="-1" strike="noStrike">
              <a:latin typeface="Free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3d6e5"/>
            </a:gs>
            <a:gs pos="100000">
              <a:srgbClr val="b1b6d0"/>
            </a:gs>
          </a:gsLst>
          <a:lin ang="5400000"/>
        </a:gradFill>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s-ES" sz="5400" spc="-1" strike="noStrike">
                <a:solidFill>
                  <a:srgbClr val="586190"/>
                </a:solidFill>
                <a:latin typeface="Trebuchet MS"/>
              </a:rPr>
              <a:t>Haga clic para modificar el estilo de título del patrón</a:t>
            </a:r>
            <a:endParaRPr b="0" lang="en-US" sz="5400" spc="-1" strike="noStrike">
              <a:solidFill>
                <a:srgbClr val="000000"/>
              </a:solidFill>
              <a:latin typeface="Trebuchet MS"/>
            </a:endParaRPr>
          </a:p>
        </p:txBody>
      </p:sp>
      <p:sp>
        <p:nvSpPr>
          <p:cNvPr id="23" name="PlaceHolder 2"/>
          <p:cNvSpPr>
            <a:spLocks noGrp="1"/>
          </p:cNvSpPr>
          <p:nvPr>
            <p:ph type="dt"/>
          </p:nvPr>
        </p:nvSpPr>
        <p:spPr>
          <a:xfrm>
            <a:off x="7205040" y="6041520"/>
            <a:ext cx="911520" cy="364680"/>
          </a:xfrm>
          <a:prstGeom prst="rect">
            <a:avLst/>
          </a:prstGeom>
        </p:spPr>
        <p:txBody>
          <a:bodyPr anchor="ctr">
            <a:noAutofit/>
          </a:bodyPr>
          <a:p>
            <a:pPr algn="r">
              <a:lnSpc>
                <a:spcPct val="100000"/>
              </a:lnSpc>
            </a:pPr>
            <a:fld id="{A26ACBF2-FD97-4B46-A7CE-1F30829FDD85}" type="datetime">
              <a:rPr b="0" lang="en-US" sz="900" spc="-1" strike="noStrike">
                <a:solidFill>
                  <a:srgbClr val="8b8b8b"/>
                </a:solidFill>
                <a:latin typeface="Trebuchet MS"/>
              </a:rPr>
              <a:t>6/8/21</a:t>
            </a:fld>
            <a:endParaRPr b="0" lang="es-PE" sz="900" spc="-1" strike="noStrike">
              <a:latin typeface="FreeSerif"/>
            </a:endParaRPr>
          </a:p>
        </p:txBody>
      </p:sp>
      <p:sp>
        <p:nvSpPr>
          <p:cNvPr id="24" name="PlaceHolder 3"/>
          <p:cNvSpPr>
            <a:spLocks noGrp="1"/>
          </p:cNvSpPr>
          <p:nvPr>
            <p:ph type="ftr"/>
          </p:nvPr>
        </p:nvSpPr>
        <p:spPr>
          <a:xfrm>
            <a:off x="677160" y="6041520"/>
            <a:ext cx="6297120" cy="364680"/>
          </a:xfrm>
          <a:prstGeom prst="rect">
            <a:avLst/>
          </a:prstGeom>
        </p:spPr>
        <p:txBody>
          <a:bodyPr anchor="ctr">
            <a:noAutofit/>
          </a:bodyPr>
          <a:p>
            <a:endParaRPr b="0" lang="es-PE" sz="2400" spc="-1" strike="noStrike">
              <a:latin typeface="FreeSerif"/>
            </a:endParaRPr>
          </a:p>
        </p:txBody>
      </p:sp>
      <p:sp>
        <p:nvSpPr>
          <p:cNvPr id="25" name="PlaceHolder 4"/>
          <p:cNvSpPr>
            <a:spLocks noGrp="1"/>
          </p:cNvSpPr>
          <p:nvPr>
            <p:ph type="sldNum"/>
          </p:nvPr>
        </p:nvSpPr>
        <p:spPr>
          <a:xfrm>
            <a:off x="8590680" y="6041520"/>
            <a:ext cx="682920" cy="364680"/>
          </a:xfrm>
          <a:prstGeom prst="rect">
            <a:avLst/>
          </a:prstGeom>
        </p:spPr>
        <p:txBody>
          <a:bodyPr anchor="ctr">
            <a:noAutofit/>
          </a:bodyPr>
          <a:p>
            <a:pPr algn="r">
              <a:lnSpc>
                <a:spcPct val="100000"/>
              </a:lnSpc>
            </a:pPr>
            <a:fld id="{92282D69-E0C5-4775-AD99-AFC2EC9514C5}" type="slidenum">
              <a:rPr b="0" lang="en-US" sz="900" spc="-1" strike="noStrike">
                <a:solidFill>
                  <a:srgbClr val="586190"/>
                </a:solidFill>
                <a:latin typeface="Trebuchet MS"/>
              </a:rPr>
              <a:t>&lt;number&gt;</a:t>
            </a:fld>
            <a:endParaRPr b="0" lang="es-PE" sz="900" spc="-1" strike="noStrike">
              <a:latin typeface="FreeSerif"/>
            </a:endParaRPr>
          </a:p>
        </p:txBody>
      </p:sp>
      <p:sp>
        <p:nvSpPr>
          <p:cNvPr id="2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3d6e5"/>
            </a:gs>
            <a:gs pos="100000">
              <a:srgbClr val="b1b6d0"/>
            </a:gs>
          </a:gsLst>
          <a:lin ang="5400000"/>
        </a:gradFill>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p:spPr>
        <p:txBody>
          <a:bodyPr>
            <a:normAutofit/>
          </a:bodyPr>
          <a:p>
            <a:pPr>
              <a:lnSpc>
                <a:spcPct val="100000"/>
              </a:lnSpc>
            </a:pPr>
            <a:r>
              <a:rPr b="0" lang="es-ES" sz="3600" spc="-1" strike="noStrike">
                <a:solidFill>
                  <a:srgbClr val="586190"/>
                </a:solidFill>
                <a:latin typeface="Trebuchet MS"/>
              </a:rPr>
              <a:t>Haga clic para modificar el estilo de título del patrón</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Editar el estilo de texto del patrón</a:t>
            </a:r>
            <a:endParaRPr b="0" lang="en-US" sz="1800" spc="-1" strike="noStrike">
              <a:solidFill>
                <a:srgbClr val="404040"/>
              </a:solidFill>
              <a:latin typeface="Trebuchet MS"/>
            </a:endParaRPr>
          </a:p>
          <a:p>
            <a:pPr lvl="1" marL="743040" indent="-285480">
              <a:lnSpc>
                <a:spcPct val="100000"/>
              </a:lnSpc>
              <a:spcBef>
                <a:spcPts val="1001"/>
              </a:spcBef>
              <a:buClr>
                <a:srgbClr val="586190"/>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240">
              <a:lnSpc>
                <a:spcPct val="100000"/>
              </a:lnSpc>
              <a:spcBef>
                <a:spcPts val="1001"/>
              </a:spcBef>
              <a:buClr>
                <a:srgbClr val="586190"/>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76" name="PlaceHolder 3"/>
          <p:cNvSpPr>
            <a:spLocks noGrp="1"/>
          </p:cNvSpPr>
          <p:nvPr>
            <p:ph type="dt"/>
          </p:nvPr>
        </p:nvSpPr>
        <p:spPr>
          <a:xfrm>
            <a:off x="7205040" y="6041520"/>
            <a:ext cx="911520" cy="364680"/>
          </a:xfrm>
          <a:prstGeom prst="rect">
            <a:avLst/>
          </a:prstGeom>
        </p:spPr>
        <p:txBody>
          <a:bodyPr anchor="ctr">
            <a:noAutofit/>
          </a:bodyPr>
          <a:p>
            <a:pPr algn="r">
              <a:lnSpc>
                <a:spcPct val="100000"/>
              </a:lnSpc>
            </a:pPr>
            <a:fld id="{1EFBE7FC-08D5-4599-A084-9E8AC6FA6856}" type="datetime">
              <a:rPr b="0" lang="en-US" sz="900" spc="-1" strike="noStrike">
                <a:solidFill>
                  <a:srgbClr val="8b8b8b"/>
                </a:solidFill>
                <a:latin typeface="Trebuchet MS"/>
              </a:rPr>
              <a:t>6/8/21</a:t>
            </a:fld>
            <a:endParaRPr b="0" lang="es-PE" sz="900" spc="-1" strike="noStrike">
              <a:latin typeface="FreeSerif"/>
            </a:endParaRPr>
          </a:p>
        </p:txBody>
      </p:sp>
      <p:sp>
        <p:nvSpPr>
          <p:cNvPr id="77" name="PlaceHolder 4"/>
          <p:cNvSpPr>
            <a:spLocks noGrp="1"/>
          </p:cNvSpPr>
          <p:nvPr>
            <p:ph type="ftr"/>
          </p:nvPr>
        </p:nvSpPr>
        <p:spPr>
          <a:xfrm>
            <a:off x="677160" y="6041520"/>
            <a:ext cx="6297120" cy="364680"/>
          </a:xfrm>
          <a:prstGeom prst="rect">
            <a:avLst/>
          </a:prstGeom>
        </p:spPr>
        <p:txBody>
          <a:bodyPr anchor="ctr">
            <a:noAutofit/>
          </a:bodyPr>
          <a:p>
            <a:endParaRPr b="0" lang="es-PE" sz="2400" spc="-1" strike="noStrike">
              <a:latin typeface="FreeSerif"/>
            </a:endParaRPr>
          </a:p>
        </p:txBody>
      </p:sp>
      <p:sp>
        <p:nvSpPr>
          <p:cNvPr id="78" name="PlaceHolder 5"/>
          <p:cNvSpPr>
            <a:spLocks noGrp="1"/>
          </p:cNvSpPr>
          <p:nvPr>
            <p:ph type="sldNum"/>
          </p:nvPr>
        </p:nvSpPr>
        <p:spPr>
          <a:xfrm>
            <a:off x="8590680" y="6041520"/>
            <a:ext cx="682920" cy="364680"/>
          </a:xfrm>
          <a:prstGeom prst="rect">
            <a:avLst/>
          </a:prstGeom>
        </p:spPr>
        <p:txBody>
          <a:bodyPr anchor="ctr">
            <a:noAutofit/>
          </a:bodyPr>
          <a:p>
            <a:pPr algn="r">
              <a:lnSpc>
                <a:spcPct val="100000"/>
              </a:lnSpc>
            </a:pPr>
            <a:fld id="{42B98C44-D8C7-42A5-85A4-5D1C3C0E7A96}" type="slidenum">
              <a:rPr b="0" lang="en-US" sz="900" spc="-1" strike="noStrike">
                <a:solidFill>
                  <a:srgbClr val="586190"/>
                </a:solidFill>
                <a:latin typeface="Trebuchet MS"/>
              </a:rPr>
              <a:t>&lt;number&gt;</a:t>
            </a:fld>
            <a:endParaRPr b="0" lang="es-PE" sz="900" spc="-1" strike="noStrike">
              <a:latin typeface="FreeSerif"/>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3d6e5"/>
            </a:gs>
            <a:gs pos="100000">
              <a:srgbClr val="b1b6d0"/>
            </a:gs>
          </a:gsLst>
          <a:lin ang="5400000"/>
        </a:gradFill>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p:spPr>
        <p:txBody>
          <a:bodyPr>
            <a:noAutofit/>
          </a:bodyPr>
          <a:p>
            <a:pPr>
              <a:lnSpc>
                <a:spcPct val="100000"/>
              </a:lnSpc>
            </a:pPr>
            <a:r>
              <a:rPr b="0" lang="es-ES" sz="3600" spc="-1" strike="noStrike">
                <a:solidFill>
                  <a:srgbClr val="586190"/>
                </a:solidFill>
                <a:latin typeface="Trebuchet MS"/>
              </a:rPr>
              <a:t>Haga clic para modificar el estilo de título del patrón</a:t>
            </a:r>
            <a:endParaRPr b="0" lang="en-US" sz="3600" spc="-1" strike="noStrike">
              <a:solidFill>
                <a:srgbClr val="000000"/>
              </a:solidFill>
              <a:latin typeface="Trebuchet MS"/>
            </a:endParaRPr>
          </a:p>
        </p:txBody>
      </p:sp>
      <p:sp>
        <p:nvSpPr>
          <p:cNvPr id="127" name="PlaceHolder 2"/>
          <p:cNvSpPr>
            <a:spLocks noGrp="1"/>
          </p:cNvSpPr>
          <p:nvPr>
            <p:ph type="body"/>
          </p:nvPr>
        </p:nvSpPr>
        <p:spPr>
          <a:xfrm>
            <a:off x="677160" y="2160720"/>
            <a:ext cx="4183560" cy="3880440"/>
          </a:xfrm>
          <a:prstGeom prst="rect">
            <a:avLst/>
          </a:prstGeom>
        </p:spPr>
        <p:txBody>
          <a:bodyPr>
            <a:noAutofit/>
          </a:bodyPr>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Editar el estilo de texto del patrón</a:t>
            </a:r>
            <a:endParaRPr b="0" lang="en-US" sz="1800" spc="-1" strike="noStrike">
              <a:solidFill>
                <a:srgbClr val="404040"/>
              </a:solidFill>
              <a:latin typeface="Trebuchet MS"/>
            </a:endParaRPr>
          </a:p>
          <a:p>
            <a:pPr lvl="1" marL="743040" indent="-285480">
              <a:lnSpc>
                <a:spcPct val="100000"/>
              </a:lnSpc>
              <a:spcBef>
                <a:spcPts val="1001"/>
              </a:spcBef>
              <a:buClr>
                <a:srgbClr val="586190"/>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240">
              <a:lnSpc>
                <a:spcPct val="100000"/>
              </a:lnSpc>
              <a:spcBef>
                <a:spcPts val="1001"/>
              </a:spcBef>
              <a:buClr>
                <a:srgbClr val="586190"/>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128" name="PlaceHolder 3"/>
          <p:cNvSpPr>
            <a:spLocks noGrp="1"/>
          </p:cNvSpPr>
          <p:nvPr>
            <p:ph type="body"/>
          </p:nvPr>
        </p:nvSpPr>
        <p:spPr>
          <a:xfrm>
            <a:off x="5090040" y="2160720"/>
            <a:ext cx="4183560" cy="3880440"/>
          </a:xfrm>
          <a:prstGeom prst="rect">
            <a:avLst/>
          </a:prstGeom>
        </p:spPr>
        <p:txBody>
          <a:bodyPr>
            <a:noAutofit/>
          </a:bodyPr>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Editar el estilo de texto del patrón</a:t>
            </a:r>
            <a:endParaRPr b="0" lang="en-US" sz="1800" spc="-1" strike="noStrike">
              <a:solidFill>
                <a:srgbClr val="404040"/>
              </a:solidFill>
              <a:latin typeface="Trebuchet MS"/>
            </a:endParaRPr>
          </a:p>
          <a:p>
            <a:pPr lvl="1" marL="743040" indent="-285480">
              <a:lnSpc>
                <a:spcPct val="100000"/>
              </a:lnSpc>
              <a:spcBef>
                <a:spcPts val="1001"/>
              </a:spcBef>
              <a:buClr>
                <a:srgbClr val="586190"/>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240">
              <a:lnSpc>
                <a:spcPct val="100000"/>
              </a:lnSpc>
              <a:spcBef>
                <a:spcPts val="1001"/>
              </a:spcBef>
              <a:buClr>
                <a:srgbClr val="586190"/>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240">
              <a:lnSpc>
                <a:spcPct val="100000"/>
              </a:lnSpc>
              <a:spcBef>
                <a:spcPts val="1001"/>
              </a:spcBef>
              <a:buClr>
                <a:srgbClr val="586190"/>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129" name="PlaceHolder 4"/>
          <p:cNvSpPr>
            <a:spLocks noGrp="1"/>
          </p:cNvSpPr>
          <p:nvPr>
            <p:ph type="dt"/>
          </p:nvPr>
        </p:nvSpPr>
        <p:spPr>
          <a:xfrm>
            <a:off x="7205040" y="6041520"/>
            <a:ext cx="911520" cy="364680"/>
          </a:xfrm>
          <a:prstGeom prst="rect">
            <a:avLst/>
          </a:prstGeom>
        </p:spPr>
        <p:txBody>
          <a:bodyPr anchor="ctr">
            <a:noAutofit/>
          </a:bodyPr>
          <a:p>
            <a:pPr algn="r">
              <a:lnSpc>
                <a:spcPct val="100000"/>
              </a:lnSpc>
            </a:pPr>
            <a:fld id="{77759D03-DFBB-45BD-A3E0-C695998E68EA}" type="datetime">
              <a:rPr b="0" lang="en-US" sz="900" spc="-1" strike="noStrike">
                <a:solidFill>
                  <a:srgbClr val="8b8b8b"/>
                </a:solidFill>
                <a:latin typeface="Trebuchet MS"/>
              </a:rPr>
              <a:t>6/8/21</a:t>
            </a:fld>
            <a:endParaRPr b="0" lang="es-PE" sz="900" spc="-1" strike="noStrike">
              <a:latin typeface="FreeSerif"/>
            </a:endParaRPr>
          </a:p>
        </p:txBody>
      </p:sp>
      <p:sp>
        <p:nvSpPr>
          <p:cNvPr id="130" name="PlaceHolder 5"/>
          <p:cNvSpPr>
            <a:spLocks noGrp="1"/>
          </p:cNvSpPr>
          <p:nvPr>
            <p:ph type="ftr"/>
          </p:nvPr>
        </p:nvSpPr>
        <p:spPr>
          <a:xfrm>
            <a:off x="677160" y="6041520"/>
            <a:ext cx="6297120" cy="364680"/>
          </a:xfrm>
          <a:prstGeom prst="rect">
            <a:avLst/>
          </a:prstGeom>
        </p:spPr>
        <p:txBody>
          <a:bodyPr anchor="ctr">
            <a:noAutofit/>
          </a:bodyPr>
          <a:p>
            <a:endParaRPr b="0" lang="es-PE" sz="2400" spc="-1" strike="noStrike">
              <a:latin typeface="FreeSerif"/>
            </a:endParaRPr>
          </a:p>
        </p:txBody>
      </p:sp>
      <p:sp>
        <p:nvSpPr>
          <p:cNvPr id="131" name="PlaceHolder 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D2D02F6A-5AF5-4F51-BA96-682E1CEBD91B}" type="slidenum">
              <a:rPr b="0" lang="en-US" sz="900" spc="-1" strike="noStrike">
                <a:solidFill>
                  <a:srgbClr val="586190"/>
                </a:solidFill>
                <a:latin typeface="Trebuchet MS"/>
              </a:rPr>
              <a:t>&lt;number&gt;</a:t>
            </a:fld>
            <a:endParaRPr b="0" lang="es-PE" sz="900" spc="-1" strike="noStrike">
              <a:latin typeface="FreeSerif"/>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3d6e5"/>
            </a:gs>
            <a:gs pos="100000">
              <a:srgbClr val="b1b6d0"/>
            </a:gs>
          </a:gsLst>
          <a:lin ang="5400000"/>
        </a:gradFill>
      </p:bgPr>
    </p:bg>
    <p:spTree>
      <p:nvGrpSpPr>
        <p:cNvPr id="1" name=""/>
        <p:cNvGrpSpPr/>
        <p:nvPr/>
      </p:nvGrpSpPr>
      <p:grpSpPr>
        <a:xfrm>
          <a:off x="0" y="0"/>
          <a:ext cx="0" cy="0"/>
          <a:chOff x="0" y="0"/>
          <a:chExt cx="0" cy="0"/>
        </a:xfrm>
      </p:grpSpPr>
      <p:grpSp>
        <p:nvGrpSpPr>
          <p:cNvPr id="168" name="Group 6"/>
          <p:cNvGrpSpPr/>
          <p:nvPr/>
        </p:nvGrpSpPr>
        <p:grpSpPr>
          <a:xfrm>
            <a:off x="0" y="-8640"/>
            <a:ext cx="12191760" cy="6866640"/>
            <a:chOff x="0" y="-8640"/>
            <a:chExt cx="12191760" cy="6866640"/>
          </a:xfrm>
        </p:grpSpPr>
        <p:sp>
          <p:nvSpPr>
            <p:cNvPr id="169"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70"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71"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8"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9" name="PlaceHolder 1"/>
          <p:cNvSpPr>
            <a:spLocks noGrp="1"/>
          </p:cNvSpPr>
          <p:nvPr>
            <p:ph type="title"/>
          </p:nvPr>
        </p:nvSpPr>
        <p:spPr>
          <a:xfrm>
            <a:off x="677160" y="609480"/>
            <a:ext cx="8596440" cy="1320480"/>
          </a:xfrm>
          <a:prstGeom prst="rect">
            <a:avLst/>
          </a:prstGeom>
        </p:spPr>
        <p:txBody>
          <a:bodyPr>
            <a:noAutofit/>
          </a:bodyPr>
          <a:p>
            <a:pPr>
              <a:lnSpc>
                <a:spcPct val="100000"/>
              </a:lnSpc>
            </a:pPr>
            <a:r>
              <a:rPr b="0" lang="es-ES" sz="3600" spc="-1" strike="noStrike">
                <a:solidFill>
                  <a:srgbClr val="586190"/>
                </a:solidFill>
                <a:latin typeface="Trebuchet MS"/>
              </a:rPr>
              <a:t>Haga clic para modificar el estilo de título del patrón</a:t>
            </a:r>
            <a:endParaRPr b="0" lang="en-US" sz="3600" spc="-1" strike="noStrike">
              <a:solidFill>
                <a:srgbClr val="000000"/>
              </a:solidFill>
              <a:latin typeface="Trebuchet MS"/>
            </a:endParaRPr>
          </a:p>
        </p:txBody>
      </p:sp>
      <p:sp>
        <p:nvSpPr>
          <p:cNvPr id="180" name="PlaceHolder 2"/>
          <p:cNvSpPr>
            <a:spLocks noGrp="1"/>
          </p:cNvSpPr>
          <p:nvPr>
            <p:ph type="dt"/>
          </p:nvPr>
        </p:nvSpPr>
        <p:spPr>
          <a:xfrm>
            <a:off x="7205040" y="6041520"/>
            <a:ext cx="911520" cy="364680"/>
          </a:xfrm>
          <a:prstGeom prst="rect">
            <a:avLst/>
          </a:prstGeom>
        </p:spPr>
        <p:txBody>
          <a:bodyPr anchor="ctr">
            <a:noAutofit/>
          </a:bodyPr>
          <a:p>
            <a:pPr algn="r">
              <a:lnSpc>
                <a:spcPct val="100000"/>
              </a:lnSpc>
            </a:pPr>
            <a:fld id="{77E050E9-C84C-462B-8210-04928F511258}" type="datetime">
              <a:rPr b="0" lang="en-US" sz="900" spc="-1" strike="noStrike">
                <a:solidFill>
                  <a:srgbClr val="8b8b8b"/>
                </a:solidFill>
                <a:latin typeface="Trebuchet MS"/>
              </a:rPr>
              <a:t>6/8/21</a:t>
            </a:fld>
            <a:endParaRPr b="0" lang="es-PE" sz="900" spc="-1" strike="noStrike">
              <a:latin typeface="FreeSerif"/>
            </a:endParaRPr>
          </a:p>
        </p:txBody>
      </p:sp>
      <p:sp>
        <p:nvSpPr>
          <p:cNvPr id="181" name="PlaceHolder 3"/>
          <p:cNvSpPr>
            <a:spLocks noGrp="1"/>
          </p:cNvSpPr>
          <p:nvPr>
            <p:ph type="ftr"/>
          </p:nvPr>
        </p:nvSpPr>
        <p:spPr>
          <a:xfrm>
            <a:off x="677160" y="6041520"/>
            <a:ext cx="6297120" cy="364680"/>
          </a:xfrm>
          <a:prstGeom prst="rect">
            <a:avLst/>
          </a:prstGeom>
        </p:spPr>
        <p:txBody>
          <a:bodyPr anchor="ctr">
            <a:noAutofit/>
          </a:bodyPr>
          <a:p>
            <a:endParaRPr b="0" lang="es-PE" sz="2400" spc="-1" strike="noStrike">
              <a:latin typeface="FreeSerif"/>
            </a:endParaRPr>
          </a:p>
        </p:txBody>
      </p:sp>
      <p:sp>
        <p:nvSpPr>
          <p:cNvPr id="182" name="PlaceHolder 4"/>
          <p:cNvSpPr>
            <a:spLocks noGrp="1"/>
          </p:cNvSpPr>
          <p:nvPr>
            <p:ph type="sldNum"/>
          </p:nvPr>
        </p:nvSpPr>
        <p:spPr>
          <a:xfrm>
            <a:off x="8590680" y="6041520"/>
            <a:ext cx="682920" cy="364680"/>
          </a:xfrm>
          <a:prstGeom prst="rect">
            <a:avLst/>
          </a:prstGeom>
        </p:spPr>
        <p:txBody>
          <a:bodyPr anchor="ctr">
            <a:noAutofit/>
          </a:bodyPr>
          <a:p>
            <a:pPr algn="r">
              <a:lnSpc>
                <a:spcPct val="100000"/>
              </a:lnSpc>
            </a:pPr>
            <a:fld id="{26F73E92-0182-43CA-9019-76D261EB8D2D}" type="slidenum">
              <a:rPr b="0" lang="en-US" sz="900" spc="-1" strike="noStrike">
                <a:solidFill>
                  <a:srgbClr val="586190"/>
                </a:solidFill>
                <a:latin typeface="Trebuchet MS"/>
              </a:rPr>
              <a:t>&lt;number&gt;</a:t>
            </a:fld>
            <a:endParaRPr b="0" lang="es-PE" sz="900" spc="-1" strike="noStrike">
              <a:latin typeface="FreeSerif"/>
            </a:endParaRPr>
          </a:p>
        </p:txBody>
      </p:sp>
      <p:sp>
        <p:nvSpPr>
          <p:cNvPr id="18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ítulo 1"/>
          <p:cNvSpPr txBox="1"/>
          <p:nvPr/>
        </p:nvSpPr>
        <p:spPr>
          <a:xfrm>
            <a:off x="1593360" y="1731600"/>
            <a:ext cx="7766640" cy="1252800"/>
          </a:xfrm>
          <a:prstGeom prst="rect">
            <a:avLst/>
          </a:prstGeom>
          <a:noFill/>
          <a:ln w="0">
            <a:noFill/>
          </a:ln>
        </p:spPr>
        <p:txBody>
          <a:bodyPr anchor="b">
            <a:noAutofit/>
          </a:bodyPr>
          <a:p>
            <a:pPr algn="ctr">
              <a:lnSpc>
                <a:spcPct val="100000"/>
              </a:lnSpc>
            </a:pPr>
            <a:r>
              <a:rPr b="1" lang="es-ES" sz="5400" spc="-1" strike="noStrike">
                <a:solidFill>
                  <a:srgbClr val="586190"/>
                </a:solidFill>
                <a:latin typeface="Trebuchet MS"/>
              </a:rPr>
              <a:t>XP PROGRAMACION EXTREMA</a:t>
            </a:r>
            <a:endParaRPr b="0" lang="en-US" sz="5400" spc="-1" strike="noStrike">
              <a:solidFill>
                <a:srgbClr val="000000"/>
              </a:solidFill>
              <a:latin typeface="Trebuchet MS"/>
            </a:endParaRPr>
          </a:p>
        </p:txBody>
      </p:sp>
      <p:sp>
        <p:nvSpPr>
          <p:cNvPr id="221" name="Subtítulo 2"/>
          <p:cNvSpPr txBox="1"/>
          <p:nvPr/>
        </p:nvSpPr>
        <p:spPr>
          <a:xfrm>
            <a:off x="1265760" y="3848040"/>
            <a:ext cx="3648600" cy="1904760"/>
          </a:xfrm>
          <a:prstGeom prst="rect">
            <a:avLst/>
          </a:prstGeom>
          <a:noFill/>
          <a:ln w="0">
            <a:noFill/>
          </a:ln>
        </p:spPr>
        <p:txBody>
          <a:bodyPr>
            <a:noAutofit/>
          </a:bodyPr>
          <a:p>
            <a:pPr>
              <a:lnSpc>
                <a:spcPct val="100000"/>
              </a:lnSpc>
              <a:spcBef>
                <a:spcPts val="1001"/>
              </a:spcBef>
              <a:tabLst>
                <a:tab algn="l" pos="0"/>
              </a:tabLst>
            </a:pPr>
            <a:r>
              <a:rPr b="0" lang="es-PY" sz="1800" spc="-1" strike="noStrike">
                <a:solidFill>
                  <a:srgbClr val="7030a0"/>
                </a:solidFill>
                <a:latin typeface="Trebuchet MS"/>
              </a:rPr>
              <a:t>INTEGRANTES:</a:t>
            </a:r>
            <a:endParaRPr b="0" lang="es-PE" sz="1800" spc="-1" strike="noStrike">
              <a:latin typeface="FreeSans"/>
            </a:endParaRPr>
          </a:p>
          <a:p>
            <a:pPr marL="285840" indent="-285480">
              <a:lnSpc>
                <a:spcPct val="100000"/>
              </a:lnSpc>
              <a:spcBef>
                <a:spcPts val="1001"/>
              </a:spcBef>
              <a:buClr>
                <a:srgbClr val="586190"/>
              </a:buClr>
              <a:buSzPct val="80000"/>
              <a:buFont typeface="Wingdings" charset="2"/>
              <a:buChar char=""/>
              <a:tabLst>
                <a:tab algn="l" pos="0"/>
              </a:tabLst>
            </a:pPr>
            <a:r>
              <a:rPr b="0" lang="es-PY" sz="1800" spc="-1" strike="noStrike">
                <a:solidFill>
                  <a:srgbClr val="2d2d2d"/>
                </a:solidFill>
                <a:latin typeface="Trebuchet MS"/>
              </a:rPr>
              <a:t>TONCCOCHI SANI RUTH KARINA</a:t>
            </a:r>
            <a:endParaRPr b="0" lang="es-PE" sz="1800" spc="-1" strike="noStrike">
              <a:latin typeface="FreeSans"/>
            </a:endParaRPr>
          </a:p>
          <a:p>
            <a:pPr marL="285840" indent="-285480">
              <a:lnSpc>
                <a:spcPct val="100000"/>
              </a:lnSpc>
              <a:spcBef>
                <a:spcPts val="1001"/>
              </a:spcBef>
              <a:buClr>
                <a:srgbClr val="586190"/>
              </a:buClr>
              <a:buSzPct val="80000"/>
              <a:buFont typeface="Wingdings" charset="2"/>
              <a:buChar char=""/>
              <a:tabLst>
                <a:tab algn="l" pos="0"/>
              </a:tabLst>
            </a:pPr>
            <a:r>
              <a:rPr b="0" lang="es-PY" sz="1800" spc="-1" strike="noStrike">
                <a:solidFill>
                  <a:srgbClr val="2d2d2d"/>
                </a:solidFill>
                <a:latin typeface="Trebuchet MS"/>
              </a:rPr>
              <a:t>CCOPA YAPURA DAVID</a:t>
            </a:r>
            <a:endParaRPr b="0" lang="es-PE" sz="1800" spc="-1" strike="noStrike">
              <a:latin typeface="FreeSans"/>
            </a:endParaRPr>
          </a:p>
          <a:p>
            <a:pPr marL="285840" indent="-285480">
              <a:lnSpc>
                <a:spcPct val="100000"/>
              </a:lnSpc>
              <a:spcBef>
                <a:spcPts val="1001"/>
              </a:spcBef>
              <a:buClr>
                <a:srgbClr val="586190"/>
              </a:buClr>
              <a:buSzPct val="80000"/>
              <a:buFont typeface="Wingdings" charset="2"/>
              <a:buChar char=""/>
              <a:tabLst>
                <a:tab algn="l" pos="0"/>
              </a:tabLst>
            </a:pPr>
            <a:r>
              <a:rPr b="0" lang="es-PY" sz="1800" spc="-1" strike="noStrike">
                <a:solidFill>
                  <a:srgbClr val="2d2d2d"/>
                </a:solidFill>
                <a:latin typeface="Trebuchet MS"/>
              </a:rPr>
              <a:t>PFUÑO CANALES LUIS ANGEL</a:t>
            </a:r>
            <a:endParaRPr b="0" lang="es-PE" sz="1800" spc="-1" strike="noStrike">
              <a:latin typeface="Free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Picture 2" descr="Ver las imágenes de origen"/>
          <p:cNvPicPr/>
          <p:nvPr/>
        </p:nvPicPr>
        <p:blipFill>
          <a:blip r:embed="rId1"/>
          <a:stretch/>
        </p:blipFill>
        <p:spPr>
          <a:xfrm>
            <a:off x="2540160" y="3187800"/>
            <a:ext cx="5028840" cy="3492000"/>
          </a:xfrm>
          <a:prstGeom prst="rect">
            <a:avLst/>
          </a:prstGeom>
          <a:ln w="0">
            <a:noFill/>
          </a:ln>
        </p:spPr>
      </p:pic>
      <p:sp>
        <p:nvSpPr>
          <p:cNvPr id="259" name="Título 1"/>
          <p:cNvSpPr txBox="1"/>
          <p:nvPr/>
        </p:nvSpPr>
        <p:spPr>
          <a:xfrm>
            <a:off x="677160" y="609480"/>
            <a:ext cx="4183560" cy="1320480"/>
          </a:xfrm>
          <a:prstGeom prst="rect">
            <a:avLst/>
          </a:prstGeom>
          <a:noFill/>
          <a:ln w="0">
            <a:noFill/>
          </a:ln>
        </p:spPr>
        <p:txBody>
          <a:bodyPr>
            <a:noAutofit/>
          </a:bodyPr>
          <a:p>
            <a:pPr algn="ctr">
              <a:lnSpc>
                <a:spcPct val="100000"/>
              </a:lnSpc>
            </a:pPr>
            <a:r>
              <a:rPr b="0" lang="es-PY" sz="3600" spc="-1" strike="noStrike">
                <a:solidFill>
                  <a:srgbClr val="000000"/>
                </a:solidFill>
                <a:latin typeface="Trebuchet MS"/>
              </a:rPr>
              <a:t>VENTAJAS </a:t>
            </a:r>
            <a:endParaRPr b="0" lang="en-US" sz="3600" spc="-1" strike="noStrike">
              <a:solidFill>
                <a:srgbClr val="000000"/>
              </a:solidFill>
              <a:latin typeface="Trebuchet MS"/>
            </a:endParaRPr>
          </a:p>
        </p:txBody>
      </p:sp>
      <p:sp>
        <p:nvSpPr>
          <p:cNvPr id="260" name="Marcador de contenido 2"/>
          <p:cNvSpPr txBox="1"/>
          <p:nvPr/>
        </p:nvSpPr>
        <p:spPr>
          <a:xfrm>
            <a:off x="595080" y="1501920"/>
            <a:ext cx="4183560" cy="3880440"/>
          </a:xfrm>
          <a:prstGeom prst="rect">
            <a:avLst/>
          </a:prstGeom>
          <a:noFill/>
          <a:ln w="0">
            <a:noFill/>
          </a:ln>
        </p:spPr>
        <p:txBody>
          <a:bodyPr>
            <a:noAutofit/>
          </a:bodyPr>
          <a:p>
            <a:pPr algn="just">
              <a:lnSpc>
                <a:spcPct val="100000"/>
              </a:lnSpc>
              <a:spcBef>
                <a:spcPts val="1001"/>
              </a:spcBef>
              <a:tabLst>
                <a:tab algn="l" pos="0"/>
              </a:tabLst>
            </a:pPr>
            <a:r>
              <a:rPr b="0" lang="es-PY" sz="1800" spc="-1" strike="noStrike">
                <a:solidFill>
                  <a:srgbClr val="404040"/>
                </a:solidFill>
                <a:latin typeface="Trebuchet MS"/>
              </a:rPr>
              <a:t>Se adapta al desarrollo de sistemas pequeños y grandes; optimiza el tiempo de desarrollo; permite realizar el desarrollo del sistema en parejas para complementar los conocimientos el código es sencillo y entendible</a:t>
            </a:r>
            <a:endParaRPr b="0" lang="en-US" sz="1800" spc="-1" strike="noStrike">
              <a:solidFill>
                <a:srgbClr val="404040"/>
              </a:solidFill>
              <a:latin typeface="Trebuchet MS"/>
            </a:endParaRPr>
          </a:p>
        </p:txBody>
      </p:sp>
      <p:sp>
        <p:nvSpPr>
          <p:cNvPr id="261" name="Marcador de contenido 3"/>
          <p:cNvSpPr txBox="1"/>
          <p:nvPr/>
        </p:nvSpPr>
        <p:spPr>
          <a:xfrm>
            <a:off x="4943880" y="1501920"/>
            <a:ext cx="4183560" cy="3880440"/>
          </a:xfrm>
          <a:prstGeom prst="rect">
            <a:avLst/>
          </a:prstGeom>
          <a:noFill/>
          <a:ln w="0">
            <a:noFill/>
          </a:ln>
        </p:spPr>
        <p:txBody>
          <a:bodyPr>
            <a:noAutofit/>
          </a:bodyPr>
          <a:p>
            <a:pPr algn="just">
              <a:lnSpc>
                <a:spcPct val="100000"/>
              </a:lnSpc>
              <a:spcBef>
                <a:spcPts val="1001"/>
              </a:spcBef>
              <a:tabLst>
                <a:tab algn="l" pos="0"/>
              </a:tabLst>
            </a:pPr>
            <a:r>
              <a:rPr b="0" lang="es-PY" sz="1800" spc="-1" strike="noStrike">
                <a:solidFill>
                  <a:srgbClr val="404040"/>
                </a:solidFill>
                <a:latin typeface="Trebuchet MS"/>
              </a:rPr>
              <a:t>Las desventajas son que no se tiene la definición del costo y el tiempo de desarrollo; el sistema va creciendo después de cada entrega al cliente y nadie puede decir que el cliente no querrá una función mas; se necesita de la presencia constante de usuario, lo cual en realidad en muy difícil de lograr</a:t>
            </a:r>
            <a:endParaRPr b="0" lang="en-US" sz="1800" spc="-1" strike="noStrike">
              <a:solidFill>
                <a:srgbClr val="404040"/>
              </a:solidFill>
              <a:latin typeface="Trebuchet MS"/>
            </a:endParaRPr>
          </a:p>
        </p:txBody>
      </p:sp>
      <p:sp>
        <p:nvSpPr>
          <p:cNvPr id="262" name="CuadroTexto 4"/>
          <p:cNvSpPr/>
          <p:nvPr/>
        </p:nvSpPr>
        <p:spPr>
          <a:xfrm>
            <a:off x="5372280" y="609480"/>
            <a:ext cx="3327120" cy="1186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PY" sz="3600" spc="-1" strike="noStrike">
                <a:solidFill>
                  <a:srgbClr val="000000"/>
                </a:solidFill>
                <a:latin typeface="Trebuchet MS"/>
              </a:rPr>
              <a:t>DESVENTAJAS</a:t>
            </a:r>
            <a:endParaRPr b="0" lang="es-PE" sz="3600" spc="-1" strike="noStrike">
              <a:latin typeface="Free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ítulo 1"/>
          <p:cNvSpPr txBox="1"/>
          <p:nvPr/>
        </p:nvSpPr>
        <p:spPr>
          <a:xfrm>
            <a:off x="677160" y="609480"/>
            <a:ext cx="8596440" cy="1320480"/>
          </a:xfrm>
          <a:prstGeom prst="rect">
            <a:avLst/>
          </a:prstGeom>
          <a:noFill/>
          <a:ln w="0">
            <a:noFill/>
          </a:ln>
        </p:spPr>
        <p:txBody>
          <a:bodyPr>
            <a:noAutofit/>
          </a:bodyPr>
          <a:p>
            <a:pPr algn="ctr">
              <a:lnSpc>
                <a:spcPct val="100000"/>
              </a:lnSpc>
            </a:pPr>
            <a:r>
              <a:rPr b="0" lang="es-PY" sz="3600" spc="-1" strike="noStrike">
                <a:solidFill>
                  <a:srgbClr val="000000"/>
                </a:solidFill>
                <a:latin typeface="Trebuchet MS"/>
              </a:rPr>
              <a:t>CONCLUCIÓN</a:t>
            </a:r>
            <a:endParaRPr b="0" lang="en-US" sz="3600" spc="-1" strike="noStrike">
              <a:solidFill>
                <a:srgbClr val="000000"/>
              </a:solidFill>
              <a:latin typeface="Trebuchet MS"/>
            </a:endParaRPr>
          </a:p>
        </p:txBody>
      </p:sp>
      <p:sp>
        <p:nvSpPr>
          <p:cNvPr id="264" name="Marcador de contenido 2"/>
          <p:cNvSpPr txBox="1"/>
          <p:nvPr/>
        </p:nvSpPr>
        <p:spPr>
          <a:xfrm>
            <a:off x="677160" y="2160720"/>
            <a:ext cx="8596440" cy="4061880"/>
          </a:xfrm>
          <a:prstGeom prst="rect">
            <a:avLst/>
          </a:prstGeom>
          <a:noFill/>
          <a:ln w="0">
            <a:noFill/>
          </a:ln>
        </p:spPr>
        <p:txBody>
          <a:bodyPr>
            <a:noAutofit/>
          </a:bodyPr>
          <a:p>
            <a:pPr algn="just">
              <a:lnSpc>
                <a:spcPct val="100000"/>
              </a:lnSpc>
              <a:spcBef>
                <a:spcPts val="1001"/>
              </a:spcBef>
              <a:tabLst>
                <a:tab algn="l" pos="0"/>
              </a:tabLst>
            </a:pPr>
            <a:r>
              <a:rPr b="0" lang="es-ES" sz="1800" spc="-1" strike="noStrike">
                <a:solidFill>
                  <a:srgbClr val="404040"/>
                </a:solidFill>
                <a:latin typeface="Trebuchet MS"/>
              </a:rPr>
              <a:t>No existe una metodología universal para hacer frente con éxito a cualquier proyecto de desarrollo de software. Toda metodología debe ser adaptada al contexto del proyecto (recursos técnicos y humanos, tiempo de desarrollo, tipo de sistema, etc. Históricamente, las metodologías tradicionales han intentado abordar la mayor cantidad de situaciones de contexto del proyecto, exigiendo un esfuerzo considerable para ser adaptadas, sobre todo en proyectos pequeños y con requisitos muy cambiantes. Las metodologías ágiles ofrecen una solución casi a medida para una gran cantidad de proyectos que tienen estas características. Una de las cualidades más destacables en una metodología ágil es su sencillez, tanto en su aprendizaje como en su aplicación, reduciéndose así los costos de implantación en un equipo de desarrollo</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ítulo 1"/>
          <p:cNvSpPr txBox="1"/>
          <p:nvPr/>
        </p:nvSpPr>
        <p:spPr>
          <a:xfrm rot="20859000">
            <a:off x="991080" y="2023560"/>
            <a:ext cx="9051120" cy="3669840"/>
          </a:xfrm>
          <a:prstGeom prst="rect">
            <a:avLst/>
          </a:prstGeom>
          <a:noFill/>
          <a:ln w="0">
            <a:noFill/>
          </a:ln>
        </p:spPr>
        <p:txBody>
          <a:bodyPr>
            <a:noAutofit/>
          </a:bodyPr>
          <a:p>
            <a:pPr>
              <a:lnSpc>
                <a:spcPct val="100000"/>
              </a:lnSpc>
            </a:pPr>
            <a:r>
              <a:rPr b="1" lang="es-PY" sz="8800" spc="-1" strike="noStrike">
                <a:solidFill>
                  <a:srgbClr val="262626"/>
                </a:solidFill>
                <a:latin typeface="Trebuchet MS"/>
              </a:rPr>
              <a:t>GRACIAS POR SU ATENCIÓN!</a:t>
            </a:r>
            <a:endParaRPr b="0" lang="en-US" sz="8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ítulo 1"/>
          <p:cNvSpPr txBox="1"/>
          <p:nvPr/>
        </p:nvSpPr>
        <p:spPr>
          <a:xfrm>
            <a:off x="677160" y="609480"/>
            <a:ext cx="8596440" cy="1320480"/>
          </a:xfrm>
          <a:prstGeom prst="rect">
            <a:avLst/>
          </a:prstGeom>
          <a:noFill/>
          <a:ln w="0">
            <a:noFill/>
          </a:ln>
        </p:spPr>
        <p:txBody>
          <a:bodyPr>
            <a:noAutofit/>
          </a:bodyPr>
          <a:p>
            <a:endParaRPr b="0" lang="en-US" sz="1800" spc="-1" strike="noStrike">
              <a:solidFill>
                <a:srgbClr val="000000"/>
              </a:solidFill>
              <a:latin typeface="Trebuchet MS"/>
            </a:endParaRPr>
          </a:p>
        </p:txBody>
      </p:sp>
      <p:sp>
        <p:nvSpPr>
          <p:cNvPr id="223" name="Marcador de contenido 2"/>
          <p:cNvSpPr txBox="1"/>
          <p:nvPr/>
        </p:nvSpPr>
        <p:spPr>
          <a:xfrm>
            <a:off x="677160" y="2160720"/>
            <a:ext cx="4199040" cy="3880440"/>
          </a:xfrm>
          <a:prstGeom prst="rect">
            <a:avLst/>
          </a:prstGeom>
          <a:noFill/>
          <a:ln w="0">
            <a:noFill/>
          </a:ln>
        </p:spPr>
        <p:txBody>
          <a:bodyPr>
            <a:noAutofit/>
          </a:bodyPr>
          <a:p>
            <a:pPr marL="343080" indent="-342720" algn="just">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La programación extrema o eXtreme Programming (XP) es un enfoque de la ingeniería de software formulado por Kent Beck, autor del primer libro sobre la materia, Programación eXtrema explicada: Aceptando el cambio (Extreme Programming Explained: Embrace Change) (1999).</a:t>
            </a:r>
            <a:endParaRPr b="0" lang="en-US" sz="1800" spc="-1" strike="noStrike">
              <a:solidFill>
                <a:srgbClr val="404040"/>
              </a:solidFill>
              <a:latin typeface="Trebuchet MS"/>
            </a:endParaRPr>
          </a:p>
        </p:txBody>
      </p:sp>
      <p:pic>
        <p:nvPicPr>
          <p:cNvPr id="224" name="Imagen 3" descr="Recorte de pantalla"/>
          <p:cNvPicPr/>
          <p:nvPr/>
        </p:nvPicPr>
        <p:blipFill>
          <a:blip r:embed="rId1"/>
          <a:stretch/>
        </p:blipFill>
        <p:spPr>
          <a:xfrm>
            <a:off x="6611760" y="2438640"/>
            <a:ext cx="2219400" cy="3324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ítulo 1"/>
          <p:cNvSpPr txBox="1"/>
          <p:nvPr/>
        </p:nvSpPr>
        <p:spPr>
          <a:xfrm>
            <a:off x="1604520" y="584280"/>
            <a:ext cx="4453200" cy="1320480"/>
          </a:xfrm>
          <a:prstGeom prst="rect">
            <a:avLst/>
          </a:prstGeom>
          <a:noFill/>
          <a:ln w="0">
            <a:noFill/>
          </a:ln>
        </p:spPr>
        <p:txBody>
          <a:bodyPr>
            <a:noAutofit/>
          </a:bodyPr>
          <a:p>
            <a:pPr>
              <a:lnSpc>
                <a:spcPct val="100000"/>
              </a:lnSpc>
            </a:pPr>
            <a:r>
              <a:rPr b="0" lang="es-ES" sz="3600" spc="-1" strike="noStrike">
                <a:solidFill>
                  <a:srgbClr val="586190"/>
                </a:solidFill>
                <a:latin typeface="Trebuchet MS"/>
              </a:rPr>
              <a:t>¿QUE ES XP?</a:t>
            </a:r>
            <a:endParaRPr b="0" lang="en-US" sz="3600" spc="-1" strike="noStrike">
              <a:solidFill>
                <a:srgbClr val="000000"/>
              </a:solidFill>
              <a:latin typeface="Trebuchet MS"/>
            </a:endParaRPr>
          </a:p>
        </p:txBody>
      </p:sp>
      <p:sp>
        <p:nvSpPr>
          <p:cNvPr id="226" name="Marcador de contenido 2"/>
          <p:cNvSpPr txBox="1"/>
          <p:nvPr/>
        </p:nvSpPr>
        <p:spPr>
          <a:xfrm>
            <a:off x="677160" y="2160720"/>
            <a:ext cx="8596440" cy="3880440"/>
          </a:xfrm>
          <a:prstGeom prst="rect">
            <a:avLst/>
          </a:prstGeom>
          <a:noFill/>
          <a:ln w="0">
            <a:noFill/>
          </a:ln>
        </p:spPr>
        <p:txBody>
          <a:bodyPr>
            <a:normAutofit/>
          </a:bodyPr>
          <a:p>
            <a:pPr algn="just">
              <a:lnSpc>
                <a:spcPct val="100000"/>
              </a:lnSpc>
              <a:spcBef>
                <a:spcPts val="1001"/>
              </a:spcBef>
              <a:tabLst>
                <a:tab algn="l" pos="0"/>
              </a:tabLst>
            </a:pPr>
            <a:r>
              <a:rPr b="0" lang="es-ES" sz="2000" spc="-1" strike="noStrike">
                <a:solidFill>
                  <a:srgbClr val="404040"/>
                </a:solidFill>
                <a:latin typeface="Trebuchet MS"/>
              </a:rPr>
              <a:t>La programación extrema usa un efoque orientado a objetos como paradigma preferido de desarrollo, y engloba un conjunto de reglas y practicas que ocurren en el contexto de cuatro actividades estructurales: planeación, diseño, codificación y pruebas.</a:t>
            </a:r>
            <a:endParaRPr b="0" lang="en-US" sz="2000" spc="-1" strike="noStrike">
              <a:solidFill>
                <a:srgbClr val="404040"/>
              </a:solidFill>
              <a:latin typeface="Trebuchet MS"/>
            </a:endParaRPr>
          </a:p>
          <a:p>
            <a:pPr algn="just">
              <a:lnSpc>
                <a:spcPct val="100000"/>
              </a:lnSpc>
              <a:spcBef>
                <a:spcPts val="1001"/>
              </a:spcBef>
              <a:tabLst>
                <a:tab algn="l" pos="0"/>
              </a:tabLst>
            </a:pPr>
            <a:r>
              <a:rPr b="0" lang="es-PY" sz="2000" spc="-1" strike="noStrike">
                <a:solidFill>
                  <a:srgbClr val="404040"/>
                </a:solidFill>
                <a:latin typeface="Trebuchet MS"/>
              </a:rPr>
              <a:t>XP inicia cerca de 1980 escrito por kent beck y es la variante mas utilizada </a:t>
            </a:r>
            <a:r>
              <a:rPr b="0" lang="es-PY" sz="2000" spc="-1" strike="noStrike">
                <a:solidFill>
                  <a:srgbClr val="404040"/>
                </a:solidFill>
                <a:latin typeface="Trebuchet MS"/>
              </a:rPr>
              <a:t>	</a:t>
            </a:r>
            <a:r>
              <a:rPr b="0" lang="es-PY" sz="2000" spc="-1" strike="noStrike">
                <a:solidFill>
                  <a:srgbClr val="404040"/>
                </a:solidFill>
                <a:latin typeface="Trebuchet MS"/>
              </a:rPr>
              <a:t>en el mundo agil.</a:t>
            </a:r>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ángulo redondeado 9"/>
          <p:cNvSpPr/>
          <p:nvPr/>
        </p:nvSpPr>
        <p:spPr>
          <a:xfrm>
            <a:off x="378000" y="952920"/>
            <a:ext cx="2451600" cy="2577600"/>
          </a:xfrm>
          <a:prstGeom prst="roundRect">
            <a:avLst>
              <a:gd name="adj" fmla="val 16667"/>
            </a:avLst>
          </a:prstGeom>
          <a:solidFill>
            <a:schemeClr val="accent1">
              <a:lumMod val="60000"/>
              <a:lumOff val="40000"/>
            </a:schemeClr>
          </a:solidFill>
          <a:ln cap="rnd">
            <a:solidFill>
              <a:srgbClr val="41476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PY" sz="1800" spc="-1" strike="noStrike">
                <a:solidFill>
                  <a:srgbClr val="ffff00"/>
                </a:solidFill>
                <a:latin typeface="Trebuchet MS"/>
              </a:rPr>
              <a:t>COMUNICACIÓN:</a:t>
            </a:r>
            <a:endParaRPr b="0" lang="es-PE" sz="1800" spc="-1" strike="noStrike">
              <a:latin typeface="FreeSans"/>
            </a:endParaRPr>
          </a:p>
          <a:p>
            <a:pPr algn="just">
              <a:lnSpc>
                <a:spcPct val="100000"/>
              </a:lnSpc>
            </a:pPr>
            <a:r>
              <a:rPr b="0" lang="es-PY" sz="1600" spc="-1" strike="noStrike">
                <a:solidFill>
                  <a:srgbClr val="ffffff"/>
                </a:solidFill>
                <a:latin typeface="Trebuchet MS"/>
              </a:rPr>
              <a:t>Eficaz entre los ingenieros de software y otros participantes. XP pone el énfasis en la colaboración estrecha pero informal (verbal entre los clientes).</a:t>
            </a:r>
            <a:endParaRPr b="0" lang="es-PE" sz="1600" spc="-1" strike="noStrike">
              <a:latin typeface="FreeSans"/>
            </a:endParaRPr>
          </a:p>
        </p:txBody>
      </p:sp>
      <p:sp>
        <p:nvSpPr>
          <p:cNvPr id="228" name="Rectángulo redondeado 14"/>
          <p:cNvSpPr/>
          <p:nvPr/>
        </p:nvSpPr>
        <p:spPr>
          <a:xfrm>
            <a:off x="4068720" y="835560"/>
            <a:ext cx="2459520" cy="2577600"/>
          </a:xfrm>
          <a:prstGeom prst="roundRect">
            <a:avLst>
              <a:gd name="adj" fmla="val 16667"/>
            </a:avLst>
          </a:prstGeom>
          <a:solidFill>
            <a:schemeClr val="accent3">
              <a:lumMod val="60000"/>
              <a:lumOff val="40000"/>
            </a:schemeClr>
          </a:solidFill>
          <a:ln cap="rnd">
            <a:solidFill>
              <a:srgbClr val="41476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PY" sz="1800" spc="-1" strike="noStrike">
                <a:solidFill>
                  <a:srgbClr val="ffff00"/>
                </a:solidFill>
                <a:latin typeface="Trebuchet MS"/>
              </a:rPr>
              <a:t>SIMPLICIDAD</a:t>
            </a:r>
            <a:endParaRPr b="0" lang="es-PE" sz="1800" spc="-1" strike="noStrike">
              <a:latin typeface="FreeSans"/>
            </a:endParaRPr>
          </a:p>
          <a:p>
            <a:pPr algn="just">
              <a:lnSpc>
                <a:spcPct val="100000"/>
              </a:lnSpc>
            </a:pPr>
            <a:r>
              <a:rPr b="0" lang="es-PY" sz="1600" spc="-1" strike="noStrike">
                <a:solidFill>
                  <a:srgbClr val="ffffff"/>
                </a:solidFill>
                <a:latin typeface="Trebuchet MS"/>
              </a:rPr>
              <a:t>XP restringe a los desarrolladores para que diseñen solo para las necesidades inmediatas, en lugar de considerar los del futuro.</a:t>
            </a:r>
            <a:endParaRPr b="0" lang="es-PE" sz="1600" spc="-1" strike="noStrike">
              <a:latin typeface="FreeSans"/>
            </a:endParaRPr>
          </a:p>
        </p:txBody>
      </p:sp>
      <p:sp>
        <p:nvSpPr>
          <p:cNvPr id="229" name="Rectángulo redondeado 15"/>
          <p:cNvSpPr/>
          <p:nvPr/>
        </p:nvSpPr>
        <p:spPr>
          <a:xfrm>
            <a:off x="7179480" y="765000"/>
            <a:ext cx="2171520" cy="2577600"/>
          </a:xfrm>
          <a:prstGeom prst="roundRect">
            <a:avLst>
              <a:gd name="adj" fmla="val 16667"/>
            </a:avLst>
          </a:prstGeom>
          <a:solidFill>
            <a:schemeClr val="accent2">
              <a:lumMod val="60000"/>
              <a:lumOff val="40000"/>
            </a:schemeClr>
          </a:solidFill>
          <a:ln cap="rnd">
            <a:solidFill>
              <a:srgbClr val="41476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PY" sz="1800" spc="-1" strike="noStrike">
                <a:solidFill>
                  <a:srgbClr val="ffff00"/>
                </a:solidFill>
                <a:latin typeface="Trebuchet MS"/>
              </a:rPr>
              <a:t>RETROALIMENTACION</a:t>
            </a:r>
            <a:endParaRPr b="0" lang="es-PE" sz="1800" spc="-1" strike="noStrike">
              <a:latin typeface="FreeSans"/>
            </a:endParaRPr>
          </a:p>
          <a:p>
            <a:pPr algn="ctr">
              <a:lnSpc>
                <a:spcPct val="100000"/>
              </a:lnSpc>
            </a:pPr>
            <a:r>
              <a:rPr b="0" lang="es-PY" sz="1600" spc="-1" strike="noStrike">
                <a:solidFill>
                  <a:srgbClr val="ffffff"/>
                </a:solidFill>
                <a:latin typeface="Trebuchet MS"/>
              </a:rPr>
              <a:t>Se obtiene de tres fuentes el software implementado, el cliente y otros miembros del equipo de software </a:t>
            </a:r>
            <a:endParaRPr b="0" lang="es-PE" sz="1600" spc="-1" strike="noStrike">
              <a:latin typeface="FreeSans"/>
            </a:endParaRPr>
          </a:p>
        </p:txBody>
      </p:sp>
      <p:sp>
        <p:nvSpPr>
          <p:cNvPr id="230" name="Rectángulo redondeado 17"/>
          <p:cNvSpPr/>
          <p:nvPr/>
        </p:nvSpPr>
        <p:spPr>
          <a:xfrm>
            <a:off x="1440360" y="4078440"/>
            <a:ext cx="2171520" cy="2577600"/>
          </a:xfrm>
          <a:prstGeom prst="roundRect">
            <a:avLst>
              <a:gd name="adj" fmla="val 16667"/>
            </a:avLst>
          </a:prstGeom>
          <a:solidFill>
            <a:schemeClr val="accent2">
              <a:lumMod val="75000"/>
            </a:schemeClr>
          </a:solidFill>
          <a:ln cap="rnd">
            <a:solidFill>
              <a:srgbClr val="41476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PY" sz="1800" spc="-1" strike="noStrike">
                <a:solidFill>
                  <a:srgbClr val="ffff00"/>
                </a:solidFill>
                <a:latin typeface="Trebuchet MS"/>
              </a:rPr>
              <a:t>VALENTIA</a:t>
            </a:r>
            <a:endParaRPr b="0" lang="es-PE" sz="1800" spc="-1" strike="noStrike">
              <a:latin typeface="FreeSans"/>
            </a:endParaRPr>
          </a:p>
          <a:p>
            <a:pPr algn="just">
              <a:lnSpc>
                <a:spcPct val="100000"/>
              </a:lnSpc>
            </a:pPr>
            <a:r>
              <a:rPr b="0" lang="es-PY" sz="1600" spc="-1" strike="noStrike">
                <a:solidFill>
                  <a:srgbClr val="ffffff"/>
                </a:solidFill>
                <a:latin typeface="Trebuchet MS"/>
              </a:rPr>
              <a:t>Un termino mas apropiado seria disciplina. Por ejemplo, es frecuente que haya mucha presión para diseñar requerimientos futuros</a:t>
            </a:r>
            <a:endParaRPr b="0" lang="es-PE" sz="1600" spc="-1" strike="noStrike">
              <a:latin typeface="FreeSans"/>
            </a:endParaRPr>
          </a:p>
        </p:txBody>
      </p:sp>
      <p:sp>
        <p:nvSpPr>
          <p:cNvPr id="231" name="Rectángulo redondeado 18"/>
          <p:cNvSpPr/>
          <p:nvPr/>
        </p:nvSpPr>
        <p:spPr>
          <a:xfrm>
            <a:off x="6584040" y="4078440"/>
            <a:ext cx="2171520" cy="2577600"/>
          </a:xfrm>
          <a:prstGeom prst="roundRect">
            <a:avLst>
              <a:gd name="adj" fmla="val 16667"/>
            </a:avLst>
          </a:prstGeom>
          <a:solidFill>
            <a:srgbClr val="7985dd"/>
          </a:solidFill>
          <a:ln cap="rnd">
            <a:solidFill>
              <a:srgbClr val="41476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PY" sz="1800" spc="-1" strike="noStrike">
                <a:solidFill>
                  <a:srgbClr val="ffff00"/>
                </a:solidFill>
                <a:latin typeface="Trebuchet MS"/>
              </a:rPr>
              <a:t>RESPETO</a:t>
            </a:r>
            <a:endParaRPr b="0" lang="es-PE" sz="1800" spc="-1" strike="noStrike">
              <a:latin typeface="FreeSans"/>
            </a:endParaRPr>
          </a:p>
          <a:p>
            <a:pPr algn="just">
              <a:lnSpc>
                <a:spcPct val="100000"/>
              </a:lnSpc>
            </a:pPr>
            <a:r>
              <a:rPr b="0" lang="es-PY" sz="1600" spc="-1" strike="noStrike">
                <a:solidFill>
                  <a:srgbClr val="ffffff"/>
                </a:solidFill>
                <a:latin typeface="Trebuchet MS"/>
              </a:rPr>
              <a:t>Entre sus miembros entre otros participantes y los integrantes del equipo, e indirectamente para el software en si mismo.</a:t>
            </a:r>
            <a:endParaRPr b="0" lang="es-PE" sz="1600" spc="-1" strike="noStrike">
              <a:latin typeface="FreeSans"/>
            </a:endParaRPr>
          </a:p>
        </p:txBody>
      </p:sp>
      <p:sp>
        <p:nvSpPr>
          <p:cNvPr id="232" name="Marcador de contenido 3"/>
          <p:cNvSpPr/>
          <p:nvPr/>
        </p:nvSpPr>
        <p:spPr>
          <a:xfrm>
            <a:off x="2647440" y="2813400"/>
            <a:ext cx="1167480" cy="1132200"/>
          </a:xfrm>
          <a:prstGeom prst="ellipse">
            <a:avLst/>
          </a:prstGeom>
          <a:blipFill rotWithShape="0">
            <a:blip r:embed="rId1"/>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sp>
        <p:nvSpPr>
          <p:cNvPr id="233" name="Imagen 6"/>
          <p:cNvSpPr/>
          <p:nvPr/>
        </p:nvSpPr>
        <p:spPr>
          <a:xfrm>
            <a:off x="9019440" y="2813400"/>
            <a:ext cx="1225080" cy="112392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sp>
        <p:nvSpPr>
          <p:cNvPr id="234" name="Imagen 8"/>
          <p:cNvSpPr/>
          <p:nvPr/>
        </p:nvSpPr>
        <p:spPr>
          <a:xfrm>
            <a:off x="8699040" y="5695200"/>
            <a:ext cx="1206000" cy="1162440"/>
          </a:xfrm>
          <a:prstGeom prst="ellipse">
            <a:avLst/>
          </a:prstGeom>
          <a:blipFill rotWithShape="0">
            <a:blip r:embed="rId3"/>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sp>
        <p:nvSpPr>
          <p:cNvPr id="235" name="Imagen 4"/>
          <p:cNvSpPr/>
          <p:nvPr/>
        </p:nvSpPr>
        <p:spPr>
          <a:xfrm>
            <a:off x="5653440" y="2984040"/>
            <a:ext cx="1108080" cy="1093680"/>
          </a:xfrm>
          <a:prstGeom prst="ellipse">
            <a:avLst/>
          </a:prstGeom>
          <a:blipFill rotWithShape="0">
            <a:blip r:embed="rId4"/>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sp>
        <p:nvSpPr>
          <p:cNvPr id="236" name="Imagen 7"/>
          <p:cNvSpPr/>
          <p:nvPr/>
        </p:nvSpPr>
        <p:spPr>
          <a:xfrm>
            <a:off x="3564360" y="5459400"/>
            <a:ext cx="1307880" cy="1294920"/>
          </a:xfrm>
          <a:prstGeom prst="ellipse">
            <a:avLst/>
          </a:prstGeom>
          <a:blipFill rotWithShape="0">
            <a:blip r:embed="rId5"/>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sp>
      <p:sp>
        <p:nvSpPr>
          <p:cNvPr id="237" name="CuadroTexto 10"/>
          <p:cNvSpPr/>
          <p:nvPr/>
        </p:nvSpPr>
        <p:spPr>
          <a:xfrm>
            <a:off x="809280" y="203040"/>
            <a:ext cx="3920760" cy="577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PY" sz="3200" spc="-1" strike="noStrike">
                <a:solidFill>
                  <a:srgbClr val="000000"/>
                </a:solidFill>
                <a:latin typeface="Trebuchet MS"/>
              </a:rPr>
              <a:t>VALORES XP</a:t>
            </a:r>
            <a:endParaRPr b="0" lang="es-PE" sz="3200" spc="-1" strike="noStrike">
              <a:latin typeface="Free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ítulo 1"/>
          <p:cNvSpPr txBox="1"/>
          <p:nvPr/>
        </p:nvSpPr>
        <p:spPr>
          <a:xfrm>
            <a:off x="994680" y="609480"/>
            <a:ext cx="8596440" cy="647280"/>
          </a:xfrm>
          <a:prstGeom prst="rect">
            <a:avLst/>
          </a:prstGeom>
          <a:noFill/>
          <a:ln w="0">
            <a:noFill/>
          </a:ln>
        </p:spPr>
        <p:txBody>
          <a:bodyPr>
            <a:noAutofit/>
          </a:bodyPr>
          <a:p>
            <a:pPr>
              <a:lnSpc>
                <a:spcPct val="100000"/>
              </a:lnSpc>
            </a:pPr>
            <a:r>
              <a:rPr b="1" lang="es-PY" sz="4000" spc="-1" strike="noStrike">
                <a:solidFill>
                  <a:srgbClr val="80c0b4"/>
                </a:solidFill>
                <a:latin typeface="Trebuchet MS"/>
              </a:rPr>
              <a:t>PROCESO DE DESARROLLO XP</a:t>
            </a:r>
            <a:endParaRPr b="0" lang="en-US" sz="4000" spc="-1" strike="noStrike">
              <a:solidFill>
                <a:srgbClr val="000000"/>
              </a:solidFill>
              <a:latin typeface="Trebuchet MS"/>
            </a:endParaRPr>
          </a:p>
        </p:txBody>
      </p:sp>
      <p:graphicFrame>
        <p:nvGraphicFramePr>
          <p:cNvPr id="1" name="Diagram1"/>
          <p:cNvGraphicFramePr/>
          <p:nvPr>
            <p:extLst>
              <p:ext uri="{D42A27DB-BD31-4B8C-83A1-F6EECF244321}">
                <p14:modId xmlns:p14="http://schemas.microsoft.com/office/powerpoint/2010/main" val="2300767620"/>
              </p:ext>
            </p:extLst>
          </p:nvPr>
        </p:nvGraphicFramePr>
        <p:xfrm>
          <a:off x="677160" y="1257480"/>
          <a:ext cx="8596440" cy="4711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ítulo 1"/>
          <p:cNvSpPr txBox="1"/>
          <p:nvPr/>
        </p:nvSpPr>
        <p:spPr>
          <a:xfrm>
            <a:off x="5090040" y="541080"/>
            <a:ext cx="4183560" cy="1356120"/>
          </a:xfrm>
          <a:prstGeom prst="rect">
            <a:avLst/>
          </a:prstGeom>
          <a:noFill/>
          <a:ln w="0">
            <a:noFill/>
          </a:ln>
        </p:spPr>
        <p:txBody>
          <a:bodyPr>
            <a:noAutofit/>
          </a:bodyPr>
          <a:p>
            <a:pPr algn="ctr">
              <a:lnSpc>
                <a:spcPct val="100000"/>
              </a:lnSpc>
            </a:pPr>
            <a:r>
              <a:rPr b="1" lang="es-PY" sz="3600" spc="49" strike="noStrike">
                <a:solidFill>
                  <a:srgbClr val="000000"/>
                </a:solidFill>
                <a:latin typeface="Trebuchet MS"/>
              </a:rPr>
              <a:t>DISEÑO</a:t>
            </a:r>
            <a:endParaRPr b="0" lang="en-US" sz="3600" spc="-1" strike="noStrike">
              <a:solidFill>
                <a:srgbClr val="000000"/>
              </a:solidFill>
              <a:latin typeface="Trebuchet MS"/>
            </a:endParaRPr>
          </a:p>
        </p:txBody>
      </p:sp>
      <p:sp>
        <p:nvSpPr>
          <p:cNvPr id="240" name="Marcador de contenido 2"/>
          <p:cNvSpPr txBox="1"/>
          <p:nvPr/>
        </p:nvSpPr>
        <p:spPr>
          <a:xfrm>
            <a:off x="471600" y="1817640"/>
            <a:ext cx="4183560" cy="4468320"/>
          </a:xfrm>
          <a:prstGeom prst="rect">
            <a:avLst/>
          </a:prstGeom>
          <a:noFill/>
          <a:ln w="0">
            <a:noFill/>
          </a:ln>
        </p:spPr>
        <p:txBody>
          <a:bodyPr>
            <a:normAutofit/>
          </a:bodyPr>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Tambien llamada juego de planeación comienza escuchando</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Creacion de historias de usuario</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Historia es escrita por el cliente y se ubica en una tarjeta indizada con un valor.</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El equipo evalua las historias y le asignan un costo (tiempo).</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Historias muy costosas deben ser descompuestas.</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Entre usuarios y el equipo agrupan las historias de la siguiente entrega.</a:t>
            </a:r>
            <a:endParaRPr b="0" lang="en-US" sz="1600" spc="-1" strike="noStrike">
              <a:solidFill>
                <a:srgbClr val="404040"/>
              </a:solidFill>
              <a:latin typeface="Trebuchet MS"/>
            </a:endParaRPr>
          </a:p>
          <a:p>
            <a:pPr marL="343080" indent="-342720" algn="just">
              <a:lnSpc>
                <a:spcPct val="100000"/>
              </a:lnSpc>
              <a:spcBef>
                <a:spcPts val="1001"/>
              </a:spcBef>
              <a:buClr>
                <a:srgbClr val="586190"/>
              </a:buClr>
              <a:buSzPct val="80000"/>
              <a:buFont typeface="Wingdings 3" charset="2"/>
              <a:buChar char=""/>
            </a:pPr>
            <a:r>
              <a:rPr b="0" lang="es-PY" sz="1600" spc="-1" strike="noStrike">
                <a:solidFill>
                  <a:srgbClr val="404040"/>
                </a:solidFill>
                <a:latin typeface="Trebuchet MS"/>
              </a:rPr>
              <a:t>Luego de la primera entrega se puede calcular la velocidad del proyecto</a:t>
            </a:r>
            <a:endParaRPr b="0" lang="en-US" sz="1600" spc="-1" strike="noStrike">
              <a:solidFill>
                <a:srgbClr val="404040"/>
              </a:solidFill>
              <a:latin typeface="Trebuchet MS"/>
            </a:endParaRPr>
          </a:p>
        </p:txBody>
      </p:sp>
      <p:sp>
        <p:nvSpPr>
          <p:cNvPr id="241" name="Marcador de contenido 3"/>
          <p:cNvSpPr txBox="1"/>
          <p:nvPr/>
        </p:nvSpPr>
        <p:spPr>
          <a:xfrm>
            <a:off x="5648760" y="1460520"/>
            <a:ext cx="4155120" cy="4317120"/>
          </a:xfrm>
          <a:prstGeom prst="rect">
            <a:avLst/>
          </a:prstGeom>
          <a:noFill/>
          <a:ln w="0">
            <a:noFill/>
          </a:ln>
        </p:spPr>
        <p:txBody>
          <a:bodyPr>
            <a:normAutofit/>
          </a:bodyPr>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Sigue rigurosamente el principio MS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Un diseño sencillo por sobre una representación mas compleja</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Guia laimplementacion de una historia no es el diseño funcional</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Trajetas CRC </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Historias de usuario con Diseños difíciles los prototipos </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Rediseño proceso mediante el cual se cambia un sistema de software en formatal que no altere el comportamiento externo del código, pero si mejore la estructura interna.</a:t>
            </a:r>
            <a:endParaRPr b="0" lang="en-US" sz="1800" spc="-1" strike="noStrike">
              <a:solidFill>
                <a:srgbClr val="404040"/>
              </a:solidFill>
              <a:latin typeface="Trebuchet MS"/>
            </a:endParaRPr>
          </a:p>
        </p:txBody>
      </p:sp>
      <p:sp>
        <p:nvSpPr>
          <p:cNvPr id="242" name="CuadroTexto 4"/>
          <p:cNvSpPr/>
          <p:nvPr/>
        </p:nvSpPr>
        <p:spPr>
          <a:xfrm>
            <a:off x="688680" y="593280"/>
            <a:ext cx="418356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PY" sz="3600" spc="-1" strike="noStrike">
                <a:solidFill>
                  <a:srgbClr val="2d2d2d"/>
                </a:solidFill>
                <a:latin typeface="Trebuchet MS"/>
              </a:rPr>
              <a:t>PLANEACIÓN</a:t>
            </a:r>
            <a:endParaRPr b="0" lang="es-PE" sz="3600" spc="-1" strike="noStrike">
              <a:latin typeface="Free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ítulo 1"/>
          <p:cNvSpPr txBox="1"/>
          <p:nvPr/>
        </p:nvSpPr>
        <p:spPr>
          <a:xfrm>
            <a:off x="5090040" y="541080"/>
            <a:ext cx="4183560" cy="1356120"/>
          </a:xfrm>
          <a:prstGeom prst="rect">
            <a:avLst/>
          </a:prstGeom>
          <a:noFill/>
          <a:ln w="0">
            <a:noFill/>
          </a:ln>
        </p:spPr>
        <p:txBody>
          <a:bodyPr>
            <a:noAutofit/>
          </a:bodyPr>
          <a:p>
            <a:pPr algn="ctr">
              <a:lnSpc>
                <a:spcPct val="100000"/>
              </a:lnSpc>
            </a:pPr>
            <a:r>
              <a:rPr b="0" lang="es-PY" sz="3600" spc="-1" strike="noStrike">
                <a:solidFill>
                  <a:srgbClr val="2d2d2d"/>
                </a:solidFill>
                <a:latin typeface="Trebuchet MS"/>
              </a:rPr>
              <a:t>PRUEBAS</a:t>
            </a:r>
            <a:endParaRPr b="0" lang="en-US" sz="3600" spc="-1" strike="noStrike">
              <a:solidFill>
                <a:srgbClr val="000000"/>
              </a:solidFill>
              <a:latin typeface="Trebuchet MS"/>
            </a:endParaRPr>
          </a:p>
        </p:txBody>
      </p:sp>
      <p:sp>
        <p:nvSpPr>
          <p:cNvPr id="244" name="Marcador de contenido 2"/>
          <p:cNvSpPr txBox="1"/>
          <p:nvPr/>
        </p:nvSpPr>
        <p:spPr>
          <a:xfrm>
            <a:off x="471600" y="1817640"/>
            <a:ext cx="4183560" cy="4468320"/>
          </a:xfrm>
          <a:prstGeom prst="rect">
            <a:avLst/>
          </a:prstGeom>
          <a:noFill/>
          <a:ln w="0">
            <a:noFill/>
          </a:ln>
        </p:spPr>
        <p:txBody>
          <a:bodyPr>
            <a:normAutofit/>
          </a:bodyPr>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No se inicia directo con las codificación sino a pruebas unitarias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Programación orientada a pruebas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La prueba garantiza retroalimentación inmediata</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
        <p:nvSpPr>
          <p:cNvPr id="245" name="Marcador de contenido 3"/>
          <p:cNvSpPr txBox="1"/>
          <p:nvPr/>
        </p:nvSpPr>
        <p:spPr>
          <a:xfrm>
            <a:off x="5648760" y="1897560"/>
            <a:ext cx="4183560" cy="3880440"/>
          </a:xfrm>
          <a:prstGeom prst="rect">
            <a:avLst/>
          </a:prstGeom>
          <a:noFill/>
          <a:ln w="0">
            <a:noFill/>
          </a:ln>
        </p:spPr>
        <p:txBody>
          <a:bodyPr>
            <a:normAutofit fontScale="82000"/>
          </a:bodyPr>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Creación de Pruebas unitarias antes de que comience la codificación </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Pruebas de estructura que permita automatización7A medida que se organizan las pruebas unitarias individuales es un grupo de pruebas universal las pruebas de la integración y validación del sistema pueden ejecutarse a diario</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PY" sz="1800" spc="-1" strike="noStrike">
                <a:solidFill>
                  <a:srgbClr val="404040"/>
                </a:solidFill>
                <a:latin typeface="Trebuchet MS"/>
              </a:rPr>
              <a:t>Las pruebas de aceptación XP, también llamadas pruebas del cliente y se centran en las características y funcionalidad general del sistemas que son visibles y revisables por parte del cliente</a:t>
            </a:r>
            <a:endParaRPr b="0" lang="en-US" sz="1800" spc="-1" strike="noStrike">
              <a:solidFill>
                <a:srgbClr val="404040"/>
              </a:solidFill>
              <a:latin typeface="Trebuchet MS"/>
            </a:endParaRPr>
          </a:p>
        </p:txBody>
      </p:sp>
      <p:sp>
        <p:nvSpPr>
          <p:cNvPr id="246" name="CuadroTexto 4"/>
          <p:cNvSpPr/>
          <p:nvPr/>
        </p:nvSpPr>
        <p:spPr>
          <a:xfrm>
            <a:off x="192240" y="572760"/>
            <a:ext cx="418356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s-PY" sz="3600" spc="-1" strike="noStrike">
                <a:solidFill>
                  <a:srgbClr val="2d2d2d"/>
                </a:solidFill>
                <a:latin typeface="Trebuchet MS"/>
              </a:rPr>
              <a:t>CODIFICACIÓN</a:t>
            </a:r>
            <a:endParaRPr b="0" lang="es-PE" sz="3600" spc="-1" strike="noStrike">
              <a:latin typeface="Free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ítulo 1"/>
          <p:cNvSpPr txBox="1"/>
          <p:nvPr/>
        </p:nvSpPr>
        <p:spPr>
          <a:xfrm>
            <a:off x="842400" y="923040"/>
            <a:ext cx="8596440" cy="807480"/>
          </a:xfrm>
          <a:prstGeom prst="rect">
            <a:avLst/>
          </a:prstGeom>
          <a:noFill/>
          <a:ln w="0">
            <a:noFill/>
          </a:ln>
        </p:spPr>
        <p:txBody>
          <a:bodyPr>
            <a:noAutofit/>
          </a:bodyPr>
          <a:p>
            <a:pPr>
              <a:lnSpc>
                <a:spcPct val="100000"/>
              </a:lnSpc>
            </a:pPr>
            <a:r>
              <a:rPr b="0" lang="es-PY" sz="3600" spc="-1" strike="noStrike">
                <a:solidFill>
                  <a:srgbClr val="586190"/>
                </a:solidFill>
                <a:latin typeface="Trebuchet MS"/>
              </a:rPr>
              <a:t>CARACTERISTICAS XP</a:t>
            </a:r>
            <a:endParaRPr b="0" lang="en-US" sz="3600" spc="-1" strike="noStrike">
              <a:solidFill>
                <a:srgbClr val="000000"/>
              </a:solidFill>
              <a:latin typeface="Trebuchet MS"/>
            </a:endParaRPr>
          </a:p>
        </p:txBody>
      </p:sp>
      <p:sp>
        <p:nvSpPr>
          <p:cNvPr id="248" name="Marcador de contenido 2"/>
          <p:cNvSpPr txBox="1"/>
          <p:nvPr/>
        </p:nvSpPr>
        <p:spPr>
          <a:xfrm>
            <a:off x="931320" y="2331000"/>
            <a:ext cx="8596440" cy="4097880"/>
          </a:xfrm>
          <a:prstGeom prst="rect">
            <a:avLst/>
          </a:prstGeom>
          <a:noFill/>
          <a:ln w="0">
            <a:noFill/>
          </a:ln>
        </p:spPr>
        <p:txBody>
          <a:bodyPr>
            <a:noAutofit/>
          </a:bodyPr>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Desarrollo iterativo e incremental.</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Programación en parejas.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Pruebas unitarias continuas.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Corrección periódica de errores.</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Integración del equipo de programación con el cliente.</a:t>
            </a:r>
            <a:endParaRPr b="0" lang="en-US" sz="1800" spc="-1" strike="noStrike">
              <a:solidFill>
                <a:srgbClr val="404040"/>
              </a:solidFill>
              <a:latin typeface="Trebuchet MS"/>
            </a:endParaRPr>
          </a:p>
          <a:p>
            <a:pPr marL="343080" indent="-342720">
              <a:lnSpc>
                <a:spcPct val="100000"/>
              </a:lnSpc>
              <a:spcBef>
                <a:spcPts val="1001"/>
              </a:spcBef>
              <a:buClr>
                <a:srgbClr val="586190"/>
              </a:buClr>
              <a:buSzPct val="80000"/>
              <a:buFont typeface="Wingdings 3" charset="2"/>
              <a:buChar char=""/>
            </a:pPr>
            <a:r>
              <a:rPr b="0" lang="es-ES" sz="1800" spc="-1" strike="noStrike">
                <a:solidFill>
                  <a:srgbClr val="404040"/>
                </a:solidFill>
                <a:latin typeface="Trebuchet MS"/>
              </a:rPr>
              <a:t>Simplicidad, propiedad del código compartida y refactorización del código.</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p:txBody>
      </p:sp>
      <p:pic>
        <p:nvPicPr>
          <p:cNvPr id="249" name="Imagen 3" descr=""/>
          <p:cNvPicPr/>
          <p:nvPr/>
        </p:nvPicPr>
        <p:blipFill>
          <a:blip r:embed="rId1"/>
          <a:stretch/>
        </p:blipFill>
        <p:spPr>
          <a:xfrm>
            <a:off x="6903720" y="1130400"/>
            <a:ext cx="2369880" cy="2401200"/>
          </a:xfrm>
          <a:prstGeom prst="rect">
            <a:avLst/>
          </a:prstGeom>
          <a:ln w="0">
            <a:noFill/>
          </a:ln>
          <a:effectLst>
            <a:softEdge rad="112680"/>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ítulo 1"/>
          <p:cNvSpPr txBox="1"/>
          <p:nvPr/>
        </p:nvSpPr>
        <p:spPr>
          <a:xfrm>
            <a:off x="677160" y="609480"/>
            <a:ext cx="8596440" cy="1320480"/>
          </a:xfrm>
          <a:prstGeom prst="rect">
            <a:avLst/>
          </a:prstGeom>
          <a:noFill/>
          <a:ln w="0">
            <a:noFill/>
          </a:ln>
        </p:spPr>
        <p:txBody>
          <a:bodyPr>
            <a:normAutofit/>
          </a:bodyPr>
          <a:p>
            <a:pPr>
              <a:lnSpc>
                <a:spcPct val="100000"/>
              </a:lnSpc>
            </a:pPr>
            <a:r>
              <a:rPr b="0" lang="es-PY" sz="4800" spc="-1" strike="noStrike">
                <a:solidFill>
                  <a:srgbClr val="000000"/>
                </a:solidFill>
                <a:latin typeface="Trebuchet MS"/>
              </a:rPr>
              <a:t>ROLES</a:t>
            </a:r>
            <a:endParaRPr b="0" lang="en-US" sz="4800" spc="-1" strike="noStrike">
              <a:solidFill>
                <a:srgbClr val="000000"/>
              </a:solidFill>
              <a:latin typeface="Trebuchet MS"/>
            </a:endParaRPr>
          </a:p>
        </p:txBody>
      </p:sp>
      <p:pic>
        <p:nvPicPr>
          <p:cNvPr id="251" name="Marcador de contenido 5" descr="Recorte de pantalla"/>
          <p:cNvPicPr/>
          <p:nvPr/>
        </p:nvPicPr>
        <p:blipFill>
          <a:blip r:embed="rId1"/>
          <a:stretch/>
        </p:blipFill>
        <p:spPr>
          <a:xfrm>
            <a:off x="1000800" y="1685880"/>
            <a:ext cx="1380960" cy="1933560"/>
          </a:xfrm>
          <a:prstGeom prst="rect">
            <a:avLst/>
          </a:prstGeom>
          <a:ln w="0">
            <a:noFill/>
          </a:ln>
        </p:spPr>
      </p:pic>
      <p:pic>
        <p:nvPicPr>
          <p:cNvPr id="252" name="Imagen 6" descr="Recorte de pantalla"/>
          <p:cNvPicPr/>
          <p:nvPr/>
        </p:nvPicPr>
        <p:blipFill>
          <a:blip r:embed="rId2"/>
          <a:stretch/>
        </p:blipFill>
        <p:spPr>
          <a:xfrm>
            <a:off x="2950920" y="1270080"/>
            <a:ext cx="1190520" cy="1638000"/>
          </a:xfrm>
          <a:prstGeom prst="rect">
            <a:avLst/>
          </a:prstGeom>
          <a:ln w="0">
            <a:noFill/>
          </a:ln>
        </p:spPr>
      </p:pic>
      <p:pic>
        <p:nvPicPr>
          <p:cNvPr id="253" name="Imagen 7" descr="Recorte de pantalla"/>
          <p:cNvPicPr/>
          <p:nvPr/>
        </p:nvPicPr>
        <p:blipFill>
          <a:blip r:embed="rId3"/>
          <a:stretch/>
        </p:blipFill>
        <p:spPr>
          <a:xfrm>
            <a:off x="4870440" y="1685880"/>
            <a:ext cx="1409400" cy="1923840"/>
          </a:xfrm>
          <a:prstGeom prst="rect">
            <a:avLst/>
          </a:prstGeom>
          <a:ln w="0">
            <a:noFill/>
          </a:ln>
        </p:spPr>
      </p:pic>
      <p:pic>
        <p:nvPicPr>
          <p:cNvPr id="254" name="Imagen 8" descr="Recorte de pantalla"/>
          <p:cNvPicPr/>
          <p:nvPr/>
        </p:nvPicPr>
        <p:blipFill>
          <a:blip r:embed="rId4"/>
          <a:stretch/>
        </p:blipFill>
        <p:spPr>
          <a:xfrm>
            <a:off x="6972120" y="1253160"/>
            <a:ext cx="1218960" cy="1647720"/>
          </a:xfrm>
          <a:prstGeom prst="rect">
            <a:avLst/>
          </a:prstGeom>
          <a:ln w="0">
            <a:noFill/>
          </a:ln>
        </p:spPr>
      </p:pic>
      <p:pic>
        <p:nvPicPr>
          <p:cNvPr id="255" name="Imagen 9" descr="Recorte de pantalla"/>
          <p:cNvPicPr/>
          <p:nvPr/>
        </p:nvPicPr>
        <p:blipFill>
          <a:blip r:embed="rId5"/>
          <a:stretch/>
        </p:blipFill>
        <p:spPr>
          <a:xfrm>
            <a:off x="2578680" y="4035240"/>
            <a:ext cx="1590480" cy="1904760"/>
          </a:xfrm>
          <a:prstGeom prst="rect">
            <a:avLst/>
          </a:prstGeom>
          <a:ln w="0">
            <a:noFill/>
          </a:ln>
        </p:spPr>
      </p:pic>
      <p:pic>
        <p:nvPicPr>
          <p:cNvPr id="256" name="Imagen 10" descr="Recorte de pantalla"/>
          <p:cNvPicPr/>
          <p:nvPr/>
        </p:nvPicPr>
        <p:blipFill>
          <a:blip r:embed="rId6"/>
          <a:stretch/>
        </p:blipFill>
        <p:spPr>
          <a:xfrm>
            <a:off x="4741560" y="4746600"/>
            <a:ext cx="1323720" cy="1743120"/>
          </a:xfrm>
          <a:prstGeom prst="rect">
            <a:avLst/>
          </a:prstGeom>
          <a:ln w="0">
            <a:noFill/>
          </a:ln>
        </p:spPr>
      </p:pic>
      <p:pic>
        <p:nvPicPr>
          <p:cNvPr id="257" name="Imagen 11" descr="Recorte de pantalla"/>
          <p:cNvPicPr/>
          <p:nvPr/>
        </p:nvPicPr>
        <p:blipFill>
          <a:blip r:embed="rId7"/>
          <a:stretch/>
        </p:blipFill>
        <p:spPr>
          <a:xfrm>
            <a:off x="6972120" y="3894120"/>
            <a:ext cx="1504800" cy="1724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595959"/>
      </a:lt2>
      <a:accent1>
        <a:srgbClr val="586190"/>
      </a:accent1>
      <a:accent2>
        <a:srgbClr val="408275"/>
      </a:accent2>
      <a:accent3>
        <a:srgbClr val="595959"/>
      </a:accent3>
      <a:accent4>
        <a:srgbClr val="561fe1"/>
      </a:accent4>
      <a:accent5>
        <a:srgbClr val="3860d0"/>
      </a:accent5>
      <a:accent6>
        <a:srgbClr val="6e91a0"/>
      </a:accent6>
      <a:hlink>
        <a:srgbClr val="99ca3c"/>
      </a:hlink>
      <a:folHlink>
        <a:srgbClr val="00206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595959"/>
      </a:lt2>
      <a:accent1>
        <a:srgbClr val="586190"/>
      </a:accent1>
      <a:accent2>
        <a:srgbClr val="408275"/>
      </a:accent2>
      <a:accent3>
        <a:srgbClr val="595959"/>
      </a:accent3>
      <a:accent4>
        <a:srgbClr val="561fe1"/>
      </a:accent4>
      <a:accent5>
        <a:srgbClr val="3860d0"/>
      </a:accent5>
      <a:accent6>
        <a:srgbClr val="6e91a0"/>
      </a:accent6>
      <a:hlink>
        <a:srgbClr val="99ca3c"/>
      </a:hlink>
      <a:folHlink>
        <a:srgbClr val="00206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595959"/>
      </a:lt2>
      <a:accent1>
        <a:srgbClr val="586190"/>
      </a:accent1>
      <a:accent2>
        <a:srgbClr val="408275"/>
      </a:accent2>
      <a:accent3>
        <a:srgbClr val="595959"/>
      </a:accent3>
      <a:accent4>
        <a:srgbClr val="561fe1"/>
      </a:accent4>
      <a:accent5>
        <a:srgbClr val="3860d0"/>
      </a:accent5>
      <a:accent6>
        <a:srgbClr val="6e91a0"/>
      </a:accent6>
      <a:hlink>
        <a:srgbClr val="99ca3c"/>
      </a:hlink>
      <a:folHlink>
        <a:srgbClr val="00206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595959"/>
      </a:lt2>
      <a:accent1>
        <a:srgbClr val="586190"/>
      </a:accent1>
      <a:accent2>
        <a:srgbClr val="408275"/>
      </a:accent2>
      <a:accent3>
        <a:srgbClr val="595959"/>
      </a:accent3>
      <a:accent4>
        <a:srgbClr val="561fe1"/>
      </a:accent4>
      <a:accent5>
        <a:srgbClr val="3860d0"/>
      </a:accent5>
      <a:accent6>
        <a:srgbClr val="6e91a0"/>
      </a:accent6>
      <a:hlink>
        <a:srgbClr val="99ca3c"/>
      </a:hlink>
      <a:folHlink>
        <a:srgbClr val="00206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708</TotalTime>
  <Application>LibreOffice/7.1.3.2$Linux_X86_64 LibreOffice_project/10$Build-2</Application>
  <AppVersion>15.0000</AppVersion>
  <Words>758</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2021-06-06T02:08:16Z</dcterms:created>
  <dc:creator>Karina</dc:creator>
  <dc:description/>
  <dc:language>es-PE</dc:language>
  <cp:lastModifiedBy/>
  <dcterms:modified xsi:type="dcterms:W3CDTF">2021-06-08T18:46:34Z</dcterms:modified>
  <cp:revision>27</cp:revision>
  <dc:subject/>
  <dc:title>XP PROGRAMACION EXTREMA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12</vt:i4>
  </property>
</Properties>
</file>