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288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984E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Client-side rendering is used in most modern applications</a:t>
            </a:r>
          </a:p>
          <a:p>
            <a:pPr lvl="0"/>
            <a:r>
              <a:rPr lang="en-US" dirty="0"/>
              <a:t>Templates speed up and simplify the development process</a:t>
            </a:r>
          </a:p>
          <a:p>
            <a:pPr lvl="0"/>
            <a:r>
              <a:rPr lang="en-US" dirty="0"/>
              <a:t>For easier and more efficient rendering use 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1636</Words>
  <Application>Microsoft Office PowerPoint</Application>
  <PresentationFormat>Widescreen</PresentationFormat>
  <Paragraphs>271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38</cp:revision>
  <dcterms:created xsi:type="dcterms:W3CDTF">2018-05-23T13:08:44Z</dcterms:created>
  <dcterms:modified xsi:type="dcterms:W3CDTF">2021-04-02T12:32:41Z</dcterms:modified>
  <cp:category>JS; JavaScript; front-end; AJAX; REST; ES6; Web development; computer programming; programming</cp:category>
</cp:coreProperties>
</file>