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0"/>
  </p:notesMasterIdLst>
  <p:handoutMasterIdLst>
    <p:handoutMasterId r:id="rId21"/>
  </p:handoutMasterIdLst>
  <p:sldIdLst>
    <p:sldId id="585" r:id="rId3"/>
    <p:sldId id="476" r:id="rId4"/>
    <p:sldId id="535" r:id="rId5"/>
    <p:sldId id="479" r:id="rId6"/>
    <p:sldId id="536" r:id="rId7"/>
    <p:sldId id="580" r:id="rId8"/>
    <p:sldId id="483" r:id="rId9"/>
    <p:sldId id="584" r:id="rId10"/>
    <p:sldId id="415" r:id="rId11"/>
    <p:sldId id="264" r:id="rId12"/>
    <p:sldId id="492" r:id="rId13"/>
    <p:sldId id="576" r:id="rId14"/>
    <p:sldId id="494" r:id="rId15"/>
    <p:sldId id="586" r:id="rId16"/>
    <p:sldId id="259" r:id="rId17"/>
    <p:sldId id="493" r:id="rId18"/>
    <p:sldId id="405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476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584"/>
          </p14:sldIdLst>
        </p14:section>
        <p14:section name="Course Organization" id="{2B4D2ED8-F966-4FF9-BC04-EA7C60E10932}">
          <p14:sldIdLst>
            <p14:sldId id="415"/>
            <p14:sldId id="264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86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softuni.bg/algorithms-fundamentals-with-c-sharp" TargetMode="External"/><Relationship Id="rId7" Type="http://schemas.openxmlformats.org/officeDocument/2006/relationships/hyperlink" Target="https://www.facebook.com/groups/AlgorithmsFundamentalswithJavaMay20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softuni.bg/foru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3.png"/><Relationship Id="rId10" Type="http://schemas.openxmlformats.org/officeDocument/2006/relationships/image" Target="../media/image3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89258C-D779-4E93-869E-0AFC7B7669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Fundamentals (with C#)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798" y="2249848"/>
            <a:ext cx="1133494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098" y="1990939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38620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4912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901" y="1495273"/>
            <a:ext cx="1548052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19-Nov-2020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91311" y="1534592"/>
            <a:ext cx="1340432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9-Jan-2021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4019966" y="3276600"/>
            <a:ext cx="414889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Fundamentals with C#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weeks * 2 times / week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19-Nov-2020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3-Jan</a:t>
            </a:r>
            <a:r>
              <a:rPr lang="bg-BG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9-Jan -2021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7770812" y="1500290"/>
            <a:ext cx="15505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/>
              <a:t>3</a:t>
            </a:r>
            <a:r>
              <a:rPr lang="en-US" sz="1999" b="1" dirty="0"/>
              <a:t>-Jan-2021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Practical problems submitted 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5903" y="1838332"/>
            <a:ext cx="910495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https://softuni.bg/algorithms-fundamentals-with-c-sharp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0" y="3250648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https://www.facebook.com/groups/AlgorithmsFundamentalswithJavaMay2020/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89519" y="4551433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0722" y="3479744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7697" y="1476892"/>
            <a:ext cx="5575977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418" y="455082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1189" y="1467733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6584" y="2482131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419" y="1468885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/>
              <a:t>15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418" y="3479744"/>
            <a:ext cx="2466333" cy="8760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1834" y="2460230"/>
            <a:ext cx="1147706" cy="8781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0877" y="4550827"/>
            <a:ext cx="1502525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4449" y="3487370"/>
            <a:ext cx="3290953" cy="8684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4371" y="5561966"/>
            <a:ext cx="2961504" cy="871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Searching, sorting and Greedy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Understanding solving techniques and choosing        between multiple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 – 4 hours</a:t>
            </a:r>
            <a:endParaRPr lang="en-US" dirty="0"/>
          </a:p>
          <a:p>
            <a:pPr lvl="2"/>
            <a:r>
              <a:rPr lang="en-GB" dirty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Combinatorial problem</a:t>
            </a:r>
          </a:p>
          <a:p>
            <a:pPr lvl="2"/>
            <a:r>
              <a:rPr lang="en-US" dirty="0"/>
              <a:t>Searching, sorting and Greedy</a:t>
            </a:r>
          </a:p>
          <a:p>
            <a:pPr lvl="2"/>
            <a:r>
              <a:rPr lang="en-US" dirty="0"/>
              <a:t>Graph theory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15 minutes once you enter</a:t>
            </a:r>
          </a:p>
          <a:p>
            <a:r>
              <a:rPr lang="en-GB" dirty="0"/>
              <a:t>10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891" y="1196706"/>
            <a:ext cx="11769921" cy="51997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Full Stack Developer @Atos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Working with </a:t>
            </a:r>
            <a:r>
              <a:rPr lang="en-US" b="1" noProof="1">
                <a:solidFill>
                  <a:schemeClr val="bg1"/>
                </a:solidFill>
              </a:rPr>
              <a:t>.NET</a:t>
            </a:r>
            <a:r>
              <a:rPr lang="en-US" noProof="1"/>
              <a:t> and </a:t>
            </a:r>
            <a:br>
              <a:rPr lang="en-US" noProof="1"/>
            </a:br>
            <a:r>
              <a:rPr lang="en-US" noProof="1"/>
              <a:t>JavaScript(</a:t>
            </a:r>
            <a:r>
              <a:rPr lang="en-US" b="1" noProof="1">
                <a:solidFill>
                  <a:schemeClr val="bg1"/>
                </a:solidFill>
              </a:rPr>
              <a:t>Angular</a:t>
            </a:r>
            <a:r>
              <a:rPr lang="en-US" noProof="1"/>
              <a:t> || </a:t>
            </a:r>
            <a:r>
              <a:rPr lang="en-US" b="1" noProof="1">
                <a:solidFill>
                  <a:schemeClr val="bg1"/>
                </a:solidFill>
              </a:rPr>
              <a:t>React</a:t>
            </a:r>
            <a:r>
              <a:rPr lang="en-US" noProof="1"/>
              <a:t>)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52" y="1503941"/>
            <a:ext cx="3278517" cy="327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4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528</Words>
  <Application>Microsoft Office PowerPoint</Application>
  <PresentationFormat>Custom</PresentationFormat>
  <Paragraphs>115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1_SoftUni3_1</vt:lpstr>
      <vt:lpstr>Algorithms Fundamentals (with C#)</vt:lpstr>
      <vt:lpstr>Table of Contents</vt:lpstr>
      <vt:lpstr>PowerPoint Presentation</vt:lpstr>
      <vt:lpstr>Course Objectives</vt:lpstr>
      <vt:lpstr>Practical Programming Exam</vt:lpstr>
      <vt:lpstr>Theoretical Exam</vt:lpstr>
      <vt:lpstr>PowerPoint Presentation</vt:lpstr>
      <vt:lpstr>Atanas Atanasov</vt:lpstr>
      <vt:lpstr>PowerPoint Presentation</vt:lpstr>
      <vt:lpstr>Course Timeline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2020-10-29T10:30:43Z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