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 bwMode="auto">
          <a:xfrm>
            <a:off x="2174709" y="1340767"/>
            <a:ext cx="7953738" cy="3744415"/>
          </a:xfrm>
          <a:prstGeom prst="rect">
            <a:avLst/>
          </a:prstGeom>
          <a:noFill/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" name="Прямоугольник 3"/>
          <p:cNvSpPr/>
          <p:nvPr userDrawn="1"/>
        </p:nvSpPr>
        <p:spPr bwMode="auto">
          <a:xfrm>
            <a:off x="2351583" y="1484784"/>
            <a:ext cx="7584842" cy="3456383"/>
          </a:xfrm>
          <a:prstGeom prst="rect">
            <a:avLst/>
          </a:prstGeom>
          <a:solidFill>
            <a:schemeClr val="bg1">
              <a:alpha val="81000"/>
            </a:schemeClr>
          </a:solidFill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831637" y="2132855"/>
            <a:ext cx="6624735" cy="10801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400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831637" y="3284983"/>
            <a:ext cx="6624735" cy="122413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13" name="Прямоугольник 12"/>
          <p:cNvSpPr/>
          <p:nvPr userDrawn="1"/>
        </p:nvSpPr>
        <p:spPr bwMode="auto">
          <a:xfrm>
            <a:off x="1967542" y="1188367"/>
            <a:ext cx="8352927" cy="4049215"/>
          </a:xfrm>
          <a:prstGeom prst="rect">
            <a:avLst/>
          </a:prstGeom>
          <a:noFill/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 marL="85725" indent="0">
              <a:defRPr sz="2400"/>
            </a:lvl1pPr>
            <a:lvl2pPr marL="85725" indent="0">
              <a:defRPr sz="1600"/>
            </a:lvl2pPr>
            <a:lvl3pPr marL="85725" indent="0">
              <a:defRPr sz="1600"/>
            </a:lvl3pPr>
            <a:lvl4pPr marL="85725" indent="0">
              <a:defRPr sz="1600"/>
            </a:lvl4pPr>
            <a:lvl5pPr marL="85725" indent="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 </a:t>
            </a:r>
            <a:r>
              <a:rPr lang="ru-RU"/>
              <a:t>Образец текста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 bwMode="auto">
          <a:xfrm>
            <a:off x="487679" y="1600200"/>
            <a:ext cx="5388863" cy="4526279"/>
          </a:xfrm>
        </p:spPr>
        <p:txBody>
          <a:bodyPr/>
          <a:lstStyle>
            <a:lvl1pPr marL="0" indent="0" algn="l">
              <a:defRPr/>
            </a:lvl1pPr>
            <a:lvl2pPr marL="0" indent="0" algn="l">
              <a:defRPr/>
            </a:lvl2pPr>
            <a:lvl3pPr marL="0" indent="0" algn="l">
              <a:defRPr/>
            </a:lvl3pPr>
            <a:lvl4pPr marL="0" indent="0" algn="l">
              <a:defRPr/>
            </a:lvl4pPr>
            <a:lvl5pPr marL="0" indent="0" algn="l">
              <a:defRPr/>
            </a:lvl5pPr>
          </a:lstStyle>
          <a:p>
            <a:pPr lvl="0">
              <a:defRPr/>
            </a:pPr>
            <a:r>
              <a:rPr lang="en-US"/>
              <a:t> </a:t>
            </a: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26356" y="1441375"/>
            <a:ext cx="5386917" cy="653007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14357" y="1448779"/>
            <a:ext cx="5502257" cy="645603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 bwMode="auto">
          <a:xfrm>
            <a:off x="6156007" y="2276865"/>
            <a:ext cx="5462969" cy="3849170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5"/>
          </p:nvPr>
        </p:nvSpPr>
        <p:spPr bwMode="auto">
          <a:xfrm>
            <a:off x="515381" y="2258870"/>
            <a:ext cx="5462969" cy="3849170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740803" y="1412777"/>
            <a:ext cx="6747105" cy="3795246"/>
          </a:xfrm>
          <a:prstGeom prst="rect">
            <a:avLst/>
          </a:prstGeom>
          <a:blipFill>
            <a:blip r:embed="rId2">
              <a:alphaModFix amt="36000"/>
            </a:blip>
            <a:stretch/>
          </a:blipFill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ctr" anchorCtr="1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239434" y="5373215"/>
            <a:ext cx="7615765" cy="97043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cxnSp>
        <p:nvCxnSpPr>
          <p:cNvPr id="8" name="Straight Connector 9"/>
          <p:cNvCxnSpPr>
            <a:cxnSpLocks/>
          </p:cNvCxnSpPr>
          <p:nvPr userDrawn="1"/>
        </p:nvCxnSpPr>
        <p:spPr bwMode="auto">
          <a:xfrm>
            <a:off x="18355" y="943135"/>
            <a:ext cx="12191999" cy="1587"/>
          </a:xfrm>
          <a:prstGeom prst="line">
            <a:avLst/>
          </a:prstGeom>
          <a:ln w="15875" cmpd="tri">
            <a:solidFill>
              <a:schemeClr val="tx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9"/>
          <p:cNvCxnSpPr>
            <a:cxnSpLocks/>
          </p:cNvCxnSpPr>
          <p:nvPr userDrawn="1"/>
        </p:nvCxnSpPr>
        <p:spPr bwMode="auto">
          <a:xfrm>
            <a:off x="18355" y="979139"/>
            <a:ext cx="12191999" cy="1587"/>
          </a:xfrm>
          <a:prstGeom prst="line">
            <a:avLst/>
          </a:prstGeom>
          <a:ln w="15875" cmpd="tri">
            <a:solidFill>
              <a:schemeClr val="tx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/>
          </p:nvPr>
        </p:nvSpPr>
        <p:spPr bwMode="auto">
          <a:xfrm>
            <a:off x="609599" y="188640"/>
            <a:ext cx="10972800" cy="86409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9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09599" y="188640"/>
            <a:ext cx="10972800" cy="86409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 bwMode="auto">
          <a:xfrm>
            <a:off x="0" y="1196751"/>
            <a:ext cx="12191999" cy="1587"/>
          </a:xfrm>
          <a:prstGeom prst="line">
            <a:avLst/>
          </a:prstGeom>
          <a:ln w="15875" cmpd="tri">
            <a:solidFill>
              <a:schemeClr val="bg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>
        <a:lnSpc>
          <a:spcPts val="5799"/>
        </a:lnSpc>
        <a:spcBef>
          <a:spcPts val="0"/>
        </a:spcBef>
        <a:buNone/>
        <a:defRPr sz="40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361949" indent="-361949" algn="l" defTabSz="914400">
        <a:spcBef>
          <a:spcPts val="0"/>
        </a:spcBef>
        <a:buFont typeface="Arial"/>
        <a:buChar char="•"/>
        <a:defRPr sz="24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1pPr>
      <a:lvl2pPr marL="895349" indent="-361949" algn="l" defTabSz="914400">
        <a:spcBef>
          <a:spcPts val="0"/>
        </a:spcBef>
        <a:buFont typeface="Courier New"/>
        <a:buChar char="o"/>
        <a:defRPr sz="16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2pPr>
      <a:lvl3pPr marL="1162049" indent="-361949" algn="l" defTabSz="914400">
        <a:spcBef>
          <a:spcPts val="0"/>
        </a:spcBef>
        <a:buFont typeface="Arial"/>
        <a:buChar char="•"/>
        <a:defRPr sz="16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3pPr>
      <a:lvl4pPr marL="1438274" indent="-361949" algn="l" defTabSz="914400">
        <a:spcBef>
          <a:spcPts val="0"/>
        </a:spcBef>
        <a:buFont typeface="Courier New"/>
        <a:buChar char="o"/>
        <a:defRPr sz="16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4pPr>
      <a:lvl5pPr marL="1790699" indent="-361949" algn="l" defTabSz="914400">
        <a:spcBef>
          <a:spcPts val="0"/>
        </a:spcBef>
        <a:buFont typeface="Arial"/>
        <a:buChar char="•"/>
        <a:defRPr sz="16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Courier New"/>
        <a:buChar char="o"/>
        <a:defRPr sz="16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16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Courier New"/>
        <a:buChar char="o"/>
        <a:defRPr sz="16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16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2831637" y="1781174"/>
            <a:ext cx="6624735" cy="1431801"/>
          </a:xfrm>
        </p:spPr>
        <p:txBody>
          <a:bodyPr/>
          <a:lstStyle/>
          <a:p>
            <a:pPr>
              <a:defRPr/>
            </a:pPr>
            <a:r>
              <a:rPr lang="ru-RU"/>
              <a:t>Проект по flask:</a:t>
            </a:r>
            <a:br>
              <a:rPr lang="ru-RU"/>
            </a:br>
            <a:r>
              <a:rPr lang="ru-RU" sz="3600"/>
              <a:t>Автозаполнение шаблонов Word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Авторы:</a:t>
            </a:r>
            <a:endParaRPr lang="ru-RU"/>
          </a:p>
          <a:p>
            <a:pPr>
              <a:defRPr/>
            </a:pPr>
            <a:r>
              <a:rPr lang="ru-RU"/>
              <a:t>Ларионов Даниил и Захаров Давид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588460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Выбираем нужный шаблон</a:t>
            </a:r>
            <a:endParaRPr/>
          </a:p>
        </p:txBody>
      </p:sp>
      <p:sp>
        <p:nvSpPr>
          <p:cNvPr id="1134845636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76057375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371724" y="1657350"/>
            <a:ext cx="7162799" cy="45243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60025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609599" y="-9524"/>
            <a:ext cx="10972800" cy="1300385"/>
          </a:xfrm>
        </p:spPr>
        <p:txBody>
          <a:bodyPr/>
          <a:lstStyle/>
          <a:p>
            <a:pPr>
              <a:defRPr/>
            </a:pPr>
            <a:r>
              <a:rPr/>
              <a:t>Заполняем поля, нужными данными и пиши имя файла для сохранения</a:t>
            </a:r>
            <a:endParaRPr/>
          </a:p>
        </p:txBody>
      </p:sp>
      <p:sp>
        <p:nvSpPr>
          <p:cNvPr id="113976435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108056846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258524" y="1962149"/>
            <a:ext cx="4771668" cy="40564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298507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995816408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>
            <a:off x="3078691" y="1600201"/>
            <a:ext cx="6034616" cy="45259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afari">
  <a:themeElements>
    <a:clrScheme name="Safari">
      <a:dk1>
        <a:sysClr val="windowText" lastClr="000000"/>
      </a:dk1>
      <a:lt1>
        <a:sysClr val="window" lastClr="FFFFFF"/>
      </a:lt1>
      <a:dk2>
        <a:srgbClr val="583109"/>
      </a:dk2>
      <a:lt2>
        <a:srgbClr val="76420D"/>
      </a:lt2>
      <a:accent1>
        <a:srgbClr val="76420D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753D3D"/>
      </a:folHlink>
    </a:clrScheme>
    <a:fontScheme name="Классическая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Исполнитель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/>
        </a:gradFill>
        <a:blipFill>
          <a:blip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algn="tl" flip="none" sx="100000" sy="100000" tx="0" ty="0"/>
        </a:blip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R7-Office/7.2.0.134</Application>
  <DocSecurity>0</DocSecurity>
  <PresentationFormat>Widescreen</PresentationFormat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Данил Ларионов</cp:lastModifiedBy>
  <cp:revision>6</cp:revision>
  <dcterms:created xsi:type="dcterms:W3CDTF">2012-12-03T06:56:55Z</dcterms:created>
  <dcterms:modified xsi:type="dcterms:W3CDTF">2023-04-29T15:13:26Z</dcterms:modified>
  <cp:category/>
  <cp:contentStatus/>
  <cp:version/>
</cp:coreProperties>
</file>