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436" y="9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2B27-6E9F-6D31-7AF8-6571B44B0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5E8A4-A15F-9940-2FCF-FEF53EA4E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E01EB-4783-1FBC-CDF3-33A4A003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50A95-5858-C180-8640-4799ECE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BF34D-4DF0-E2EC-43A7-8800F4FA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8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41791-9926-78BD-6069-CADA461A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24627C-79EE-B4DE-06FC-7C94940BB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EFD3A-A46F-DC8D-C4DC-3ECFB8EB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F0D39-5970-7384-86C2-9411297F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E2091-F723-2A76-E5FA-563BEF9C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06A06A-ECEC-5D58-814E-55C4BC8F0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89BFD-D5DB-5806-EA06-5D77FE076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62D9B-24A1-905A-EE9D-9141C528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8D4F6-7561-267C-DB7D-B95B2F93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0D951-DD43-D1E7-2C85-49EFD67A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7C295-3638-7945-9018-2187A6F1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49DE6-A925-FE84-34E3-9EED3BBB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0561E-D765-3430-656C-DBB91680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8275E-463D-3353-7950-B978C105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4F143-42C1-EEB6-5D90-F4D599E2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6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6B03C-56C1-CC9A-2A76-9BCCD054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15540-2EF7-A509-2123-A2BD0D42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7EF81-8CAA-8A72-6721-0956D070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1FC3A-B99F-D840-1C58-75144038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29277-AF57-3882-440F-4E9AD129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4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66C97-C02A-09BC-908D-C13EEC91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9DC68-EE2B-9C9F-2E53-5F47D5582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6FBDE7-52A5-B12B-9158-C6894C747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9B218-ED27-D216-02DE-969BB412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9A0A6-3EDB-183B-0637-0DE69161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039DF-E8CC-479E-38DE-1A2B2C50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4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DC08F-9FCC-4642-46E8-C6A55C0C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B9835-44B7-F07A-3522-021F4FEB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D7C84D-BCA0-C967-6D7C-1ABFF738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1B6EEF-45BE-DF21-4E33-D74657073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5DBA3E-2B39-6651-FFEE-74C5E2A9A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EA5DD-6DF5-443C-21DB-F6199979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7EA694-1441-1BB3-17BE-A726623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E6DC66-C1C1-9C5F-0502-0243A16A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8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02055-30BD-AE01-CF09-84DA4BD9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F2010D-A393-0CB9-1F70-BEAB36F9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78DD7-7A39-1CD4-594E-D8F493A0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88A068-13A1-7B5B-3FD0-A956F1B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9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03D0AD-E32C-9B2F-A630-F84DC269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19986-B0D8-C643-77AC-6C9446A1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F7732-F479-D84F-C2C9-4636AEA8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5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BE436-C40E-C351-6101-B46F1DE1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328B0-9BEB-7E70-A039-1C0753B8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669A25-D0C7-26D6-31C5-CD1B29BAD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AB771-4898-7CD9-455D-A1D66DFD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5405D-7A8D-ED26-824F-DF52724E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1F9834-D0E9-D592-DB72-CCA45D9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5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F80E9-40F0-DE92-3403-19CD2FDE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98429E-EA22-78EB-89B3-A09D91AB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AB2A3-19AE-6531-8DCC-0C26AEA5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3F421-26BD-544E-980A-F8B5F0C0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EBBFC-648B-C717-311C-B1D5EFD0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8EE08-B0F3-BD41-85B0-CCC581FD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1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520F9C-8C7C-E6A6-1B22-5C71F957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86970-58A6-C7BD-166E-C1025C1A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A02BD-45A2-0B85-A0FF-4C11D76F7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A9FDD-CF43-4C71-95C3-5F10145971D6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2E6E0-ED81-74C9-3BC3-D6A353A61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CAF63-B449-68FF-1867-DB72D4169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FCAFA-CD99-40ED-A732-BC4E3C8E6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1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3FCF47-F227-7C1A-DB63-C3F680FB7062}"/>
              </a:ext>
            </a:extLst>
          </p:cNvPr>
          <p:cNvGrpSpPr/>
          <p:nvPr/>
        </p:nvGrpSpPr>
        <p:grpSpPr>
          <a:xfrm>
            <a:off x="-2801565" y="1899682"/>
            <a:ext cx="15690444" cy="1766239"/>
            <a:chOff x="-2801565" y="1899682"/>
            <a:chExt cx="15690444" cy="176623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19977A-720C-5221-1961-768299EA6F29}"/>
                </a:ext>
              </a:extLst>
            </p:cNvPr>
            <p:cNvGrpSpPr/>
            <p:nvPr/>
          </p:nvGrpSpPr>
          <p:grpSpPr>
            <a:xfrm>
              <a:off x="-2801565" y="2103852"/>
              <a:ext cx="12042843" cy="1531817"/>
              <a:chOff x="680937" y="1286729"/>
              <a:chExt cx="12042843" cy="1531817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9D92DDC-82BB-438F-C758-7939DBF26278}"/>
                  </a:ext>
                </a:extLst>
              </p:cNvPr>
              <p:cNvSpPr txBox="1"/>
              <p:nvPr/>
            </p:nvSpPr>
            <p:spPr>
              <a:xfrm>
                <a:off x="758754" y="1286729"/>
                <a:ext cx="1196502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4000" b="1" kern="100" dirty="0"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CSIG 2025 </a:t>
                </a:r>
                <a:r>
                  <a:rPr lang="zh-CN" altLang="zh-CN" sz="4000" b="1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红外视频卫星空中动目标检测挑战赛</a:t>
                </a:r>
                <a:endParaRPr lang="en-US" altLang="zh-CN" sz="4000" b="1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4B315C-5EF2-8D36-8C59-B304A10D41ED}"/>
                  </a:ext>
                </a:extLst>
              </p:cNvPr>
              <p:cNvSpPr txBox="1"/>
              <p:nvPr/>
            </p:nvSpPr>
            <p:spPr>
              <a:xfrm>
                <a:off x="680937" y="2295330"/>
                <a:ext cx="11965026" cy="523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The 6th  Chinese Conference on China Society of Image and Graphics 2025</a:t>
                </a:r>
                <a:endParaRPr kumimoji="0" lang="zh-CN" altLang="zh-CN" sz="2800" b="1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24DFF2ED-0C5E-9BBC-13AC-D23BD2609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753" y="2144972"/>
                <a:ext cx="11965026" cy="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" name="图片 10" descr="徽标&#10;&#10;AI 生成的内容可能不正确。">
              <a:extLst>
                <a:ext uri="{FF2B5EF4-FFF2-40B4-BE49-F238E27FC236}">
                  <a16:creationId xmlns:a16="http://schemas.microsoft.com/office/drawing/2014/main" id="{27CFD2C3-F715-4547-17C6-C3F7F5DCD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755" y="1957555"/>
              <a:ext cx="1698290" cy="1708366"/>
            </a:xfrm>
            <a:prstGeom prst="rect">
              <a:avLst/>
            </a:prstGeom>
          </p:spPr>
        </p:pic>
        <p:pic>
          <p:nvPicPr>
            <p:cNvPr id="14" name="图片 13" descr="徽标&#10;&#10;AI 生成的内容可能不正确。">
              <a:extLst>
                <a:ext uri="{FF2B5EF4-FFF2-40B4-BE49-F238E27FC236}">
                  <a16:creationId xmlns:a16="http://schemas.microsoft.com/office/drawing/2014/main" id="{C4B293A6-F84A-50B2-6E07-B918BD60C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40" t="15035" r="26423" b="11206"/>
            <a:stretch/>
          </p:blipFill>
          <p:spPr>
            <a:xfrm>
              <a:off x="11163397" y="1899682"/>
              <a:ext cx="1725482" cy="176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79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K59585</dc:creator>
  <cp:lastModifiedBy>K59585</cp:lastModifiedBy>
  <cp:revision>1</cp:revision>
  <dcterms:created xsi:type="dcterms:W3CDTF">2025-05-25T07:29:28Z</dcterms:created>
  <dcterms:modified xsi:type="dcterms:W3CDTF">2025-05-25T08:03:37Z</dcterms:modified>
</cp:coreProperties>
</file>