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handoutMasterIdLst>
    <p:handoutMasterId r:id="rId33"/>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58" r:id="rId31"/>
  </p:sldIdLst>
  <p:sldSz cx="9144000" cy="6858000" type="screen4x3"/>
  <p:notesSz cx="6645275" cy="97774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90" autoAdjust="0"/>
  </p:normalViewPr>
  <p:slideViewPr>
    <p:cSldViewPr>
      <p:cViewPr>
        <p:scale>
          <a:sx n="75" d="100"/>
          <a:sy n="75" d="100"/>
        </p:scale>
        <p:origin x="-2520" y="-50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notesViewPr>
    <p:cSldViewPr>
      <p:cViewPr varScale="1">
        <p:scale>
          <a:sx n="58" d="100"/>
          <a:sy n="58" d="100"/>
        </p:scale>
        <p:origin x="-2616" y="-90"/>
      </p:cViewPr>
      <p:guideLst>
        <p:guide orient="horz" pos="3079"/>
        <p:guide pos="2093"/>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86019" name="Rectangle 3"/>
          <p:cNvSpPr>
            <a:spLocks noGrp="1" noChangeArrowheads="1"/>
          </p:cNvSpPr>
          <p:nvPr>
            <p:ph type="dt" sz="quarter" idx="1"/>
          </p:nvPr>
        </p:nvSpPr>
        <p:spPr bwMode="auto">
          <a:xfrm>
            <a:off x="3763963"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86020" name="Rectangle 4"/>
          <p:cNvSpPr>
            <a:spLocks noGrp="1" noChangeArrowheads="1"/>
          </p:cNvSpPr>
          <p:nvPr>
            <p:ph type="ftr" sz="quarter" idx="2"/>
          </p:nvPr>
        </p:nvSpPr>
        <p:spPr bwMode="auto">
          <a:xfrm>
            <a:off x="0" y="9286875"/>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86021" name="Rectangle 5"/>
          <p:cNvSpPr>
            <a:spLocks noGrp="1" noChangeArrowheads="1"/>
          </p:cNvSpPr>
          <p:nvPr>
            <p:ph type="sldNum" sz="quarter" idx="3"/>
          </p:nvPr>
        </p:nvSpPr>
        <p:spPr bwMode="auto">
          <a:xfrm>
            <a:off x="3763963" y="9286875"/>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CAF0C9B-8F8B-457F-91B4-768399B17844}" type="slidenum">
              <a:rPr lang="en-US" altLang="zh-CN"/>
              <a:pPr/>
              <a:t>‹#›</a:t>
            </a:fld>
            <a:endParaRPr lang="en-US" altLang="zh-CN"/>
          </a:p>
        </p:txBody>
      </p:sp>
    </p:spTree>
    <p:extLst>
      <p:ext uri="{BB962C8B-B14F-4D97-AF65-F5344CB8AC3E}">
        <p14:creationId xmlns:p14="http://schemas.microsoft.com/office/powerpoint/2010/main" val="2376944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267" name="Rectangle 3"/>
          <p:cNvSpPr>
            <a:spLocks noGrp="1" noChangeArrowheads="1"/>
          </p:cNvSpPr>
          <p:nvPr>
            <p:ph type="dt" idx="1"/>
          </p:nvPr>
        </p:nvSpPr>
        <p:spPr bwMode="auto">
          <a:xfrm>
            <a:off x="3763963"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268" name="Rectangle 4"/>
          <p:cNvSpPr>
            <a:spLocks noGrp="1" noRot="1" noChangeAspect="1" noChangeArrowheads="1" noTextEdit="1"/>
          </p:cNvSpPr>
          <p:nvPr>
            <p:ph type="sldImg" idx="2"/>
          </p:nvPr>
        </p:nvSpPr>
        <p:spPr bwMode="auto">
          <a:xfrm>
            <a:off x="877888" y="733425"/>
            <a:ext cx="4889500" cy="3667125"/>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665163" y="4645025"/>
            <a:ext cx="5314950" cy="4398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1270" name="Rectangle 6"/>
          <p:cNvSpPr>
            <a:spLocks noGrp="1" noChangeArrowheads="1"/>
          </p:cNvSpPr>
          <p:nvPr>
            <p:ph type="ftr" sz="quarter" idx="4"/>
          </p:nvPr>
        </p:nvSpPr>
        <p:spPr bwMode="auto">
          <a:xfrm>
            <a:off x="0" y="9286875"/>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271" name="Rectangle 7"/>
          <p:cNvSpPr>
            <a:spLocks noGrp="1" noChangeArrowheads="1"/>
          </p:cNvSpPr>
          <p:nvPr>
            <p:ph type="sldNum" sz="quarter" idx="5"/>
          </p:nvPr>
        </p:nvSpPr>
        <p:spPr bwMode="auto">
          <a:xfrm>
            <a:off x="3763963" y="9286875"/>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D7B0DF5-E1F1-4E9D-A662-0A5823B800F4}" type="slidenum">
              <a:rPr lang="en-US" altLang="zh-CN"/>
              <a:pPr/>
              <a:t>‹#›</a:t>
            </a:fld>
            <a:endParaRPr lang="en-US" altLang="zh-CN"/>
          </a:p>
        </p:txBody>
      </p:sp>
    </p:spTree>
    <p:extLst>
      <p:ext uri="{BB962C8B-B14F-4D97-AF65-F5344CB8AC3E}">
        <p14:creationId xmlns:p14="http://schemas.microsoft.com/office/powerpoint/2010/main" val="38643511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8E629-8815-4FCA-B3C2-EC786EA3FC97}" type="slidenum">
              <a:rPr lang="en-US" altLang="zh-CN"/>
              <a:pPr/>
              <a:t>1</a:t>
            </a:fld>
            <a:endParaRPr lang="en-US" altLang="zh-CN"/>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63A4AF-57B0-4BCB-BC41-94531C5A72FB}" type="slidenum">
              <a:rPr lang="en-US" altLang="zh-CN"/>
              <a:pPr/>
              <a:t>30</a:t>
            </a:fld>
            <a:endParaRPr lang="en-US" altLang="zh-CN"/>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subTitle" idx="1"/>
          </p:nvPr>
        </p:nvSpPr>
        <p:spPr>
          <a:xfrm>
            <a:off x="4114800" y="5029200"/>
            <a:ext cx="2590800" cy="1524000"/>
          </a:xfrm>
        </p:spPr>
        <p:txBody>
          <a:bodyPr/>
          <a:lstStyle>
            <a:lvl1pPr marL="0" indent="0" algn="ctr">
              <a:buFontTx/>
              <a:buNone/>
              <a:defRPr sz="2000" b="1"/>
            </a:lvl1pPr>
          </a:lstStyle>
          <a:p>
            <a:r>
              <a:rPr lang="zh-CN" altLang="en-US"/>
              <a:t>单击此处编辑母版副标题样式</a:t>
            </a:r>
          </a:p>
        </p:txBody>
      </p:sp>
      <p:sp>
        <p:nvSpPr>
          <p:cNvPr id="7171" name="Rectangle 3"/>
          <p:cNvSpPr>
            <a:spLocks noGrp="1" noChangeArrowheads="1"/>
          </p:cNvSpPr>
          <p:nvPr>
            <p:ph type="ftr" sz="quarter" idx="3"/>
          </p:nvPr>
        </p:nvSpPr>
        <p:spPr>
          <a:xfrm>
            <a:off x="0" y="6629400"/>
            <a:ext cx="6858000" cy="228600"/>
          </a:xfrm>
        </p:spPr>
        <p:txBody>
          <a:bodyPr/>
          <a:lstStyle>
            <a:lvl1pPr>
              <a:defRPr/>
            </a:lvl1pPr>
          </a:lstStyle>
          <a:p>
            <a:endParaRPr lang="en-US" altLang="zh-CN"/>
          </a:p>
        </p:txBody>
      </p:sp>
      <p:sp>
        <p:nvSpPr>
          <p:cNvPr id="7172" name="Rectangle 4"/>
          <p:cNvSpPr>
            <a:spLocks noGrp="1" noChangeArrowheads="1"/>
          </p:cNvSpPr>
          <p:nvPr>
            <p:ph type="sldNum" sz="quarter" idx="4"/>
          </p:nvPr>
        </p:nvSpPr>
        <p:spPr/>
        <p:txBody>
          <a:bodyPr/>
          <a:lstStyle>
            <a:lvl1pPr>
              <a:defRPr/>
            </a:lvl1pPr>
          </a:lstStyle>
          <a:p>
            <a:fld id="{D3BC9A5F-6CF7-4DC0-941B-FE4616A97A84}" type="slidenum">
              <a:rPr lang="en-US" altLang="zh-CN"/>
              <a:pPr/>
              <a:t>‹#›</a:t>
            </a:fld>
            <a:endParaRPr lang="en-US" altLang="zh-CN"/>
          </a:p>
        </p:txBody>
      </p:sp>
      <p:sp>
        <p:nvSpPr>
          <p:cNvPr id="7173" name="Rectangle 5"/>
          <p:cNvSpPr>
            <a:spLocks noGrp="1" noChangeArrowheads="1"/>
          </p:cNvSpPr>
          <p:nvPr>
            <p:ph type="ctrTitle"/>
          </p:nvPr>
        </p:nvSpPr>
        <p:spPr>
          <a:xfrm>
            <a:off x="914400" y="2514600"/>
            <a:ext cx="5486400" cy="1085850"/>
          </a:xfrm>
          <a:noFill/>
        </p:spPr>
        <p:txBody>
          <a:bodyPr/>
          <a:lstStyle>
            <a:lvl1pPr algn="ctr">
              <a:defRPr sz="3400">
                <a:solidFill>
                  <a:srgbClr val="330066"/>
                </a:solidFill>
              </a:defRPr>
            </a:lvl1pPr>
          </a:lstStyle>
          <a:p>
            <a:r>
              <a:rPr lang="zh-CN" altLang="en-US"/>
              <a:t>单击此处编辑母版标题样式</a:t>
            </a:r>
          </a:p>
        </p:txBody>
      </p:sp>
      <p:sp>
        <p:nvSpPr>
          <p:cNvPr id="7175" name="Rectangle 7"/>
          <p:cNvSpPr>
            <a:spLocks noChangeArrowheads="1"/>
          </p:cNvSpPr>
          <p:nvPr userDrawn="1"/>
        </p:nvSpPr>
        <p:spPr bwMode="auto">
          <a:xfrm>
            <a:off x="6858000" y="0"/>
            <a:ext cx="2286000" cy="6629400"/>
          </a:xfrm>
          <a:prstGeom prst="rect">
            <a:avLst/>
          </a:prstGeom>
          <a:solidFill>
            <a:srgbClr val="CC3300"/>
          </a:solidFill>
          <a:ln w="9525">
            <a:noFill/>
            <a:miter lim="800000"/>
            <a:headEnd/>
            <a:tailEnd/>
          </a:ln>
          <a:effectLst/>
        </p:spPr>
        <p:txBody>
          <a:bodyPr wrap="none" anchor="ctr"/>
          <a:lstStyle/>
          <a:p>
            <a:endParaRPr lang="zh-CN" altLang="en-US"/>
          </a:p>
        </p:txBody>
      </p:sp>
      <p:sp>
        <p:nvSpPr>
          <p:cNvPr id="7176" name="Text Box 8"/>
          <p:cNvSpPr txBox="1">
            <a:spLocks noChangeArrowheads="1"/>
          </p:cNvSpPr>
          <p:nvPr userDrawn="1"/>
        </p:nvSpPr>
        <p:spPr bwMode="auto">
          <a:xfrm>
            <a:off x="152400" y="6583363"/>
            <a:ext cx="4267200" cy="274637"/>
          </a:xfrm>
          <a:prstGeom prst="rect">
            <a:avLst/>
          </a:prstGeom>
          <a:noFill/>
          <a:ln w="9525">
            <a:noFill/>
            <a:miter lim="800000"/>
            <a:headEnd/>
            <a:tailEnd/>
          </a:ln>
          <a:effectLst/>
        </p:spPr>
        <p:txBody>
          <a:bodyPr>
            <a:spAutoFit/>
          </a:bodyPr>
          <a:lstStyle/>
          <a:p>
            <a:pPr algn="ctr"/>
            <a:r>
              <a:rPr kumimoji="1" lang="en-US" altLang="zh-CN" sz="1200">
                <a:solidFill>
                  <a:schemeClr val="bg1"/>
                </a:solidFill>
                <a:effectLst>
                  <a:outerShdw blurRad="38100" dist="38100" dir="2700000" algn="tl">
                    <a:srgbClr val="C0C0C0"/>
                  </a:outerShdw>
                </a:effectLst>
                <a:latin typeface="Times New Roman" pitchFamily="18" charset="0"/>
              </a:rPr>
              <a:t>Mobile Application Group (MAG),  Hangzhou RD Center</a:t>
            </a:r>
            <a:endParaRPr kumimoji="1" lang="en-US" sz="1200">
              <a:solidFill>
                <a:schemeClr val="bg1"/>
              </a:solidFill>
              <a:effectLst>
                <a:outerShdw blurRad="38100" dist="38100" dir="2700000" algn="tl">
                  <a:srgbClr val="C0C0C0"/>
                </a:outerShdw>
              </a:effectLst>
              <a:latin typeface="Times New Roman" pitchFamily="18" charset="0"/>
            </a:endParaRPr>
          </a:p>
        </p:txBody>
      </p:sp>
      <p:pic>
        <p:nvPicPr>
          <p:cNvPr id="7178" name="Picture 10" descr="u2"/>
          <p:cNvPicPr>
            <a:picLocks noChangeAspect="1" noChangeArrowheads="1"/>
          </p:cNvPicPr>
          <p:nvPr userDrawn="1"/>
        </p:nvPicPr>
        <p:blipFill>
          <a:blip r:embed="rId2" cstate="print"/>
          <a:srcRect/>
          <a:stretch>
            <a:fillRect/>
          </a:stretch>
        </p:blipFill>
        <p:spPr bwMode="auto">
          <a:xfrm>
            <a:off x="228600" y="228600"/>
            <a:ext cx="1171575" cy="37147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7B28FB32-3AED-4C01-86F8-9CF8D9A6232A}"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6400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6400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EC38C6DE-3D80-49B2-97EE-72A8A8D19C23}"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F49010BD-727C-48EE-A51C-470DB0A98016}"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1764667C-A596-4AEE-875B-3D5FAFC2DE32}"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430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430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A6480C16-0A21-4874-A5DC-A3DE4DB78FE7}"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1C4A889F-5924-4458-9138-765D63FF9F3A}"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2074CA8E-3DA5-4291-B8DF-CD5891239B50}"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13E300DC-D546-45F7-8F68-E3E6C1EA7FF1}"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181219F9-26FD-4204-9112-422B9C11EC84}"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9B230E6C-79F3-4C12-B240-1362729FB7A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7467600" cy="914400"/>
          </a:xfrm>
          <a:prstGeom prst="rect">
            <a:avLst/>
          </a:prstGeom>
          <a:solidFill>
            <a:srgbClr val="CC3300"/>
          </a:solidFill>
          <a:ln w="9525">
            <a:noFill/>
            <a:miter lim="800000"/>
            <a:headEnd/>
            <a:tailEnd/>
          </a:ln>
          <a:effectLst/>
        </p:spPr>
        <p:txBody>
          <a:bodyPr wrap="none" anchor="ctr"/>
          <a:lstStyle/>
          <a:p>
            <a:endParaRPr lang="zh-CN" altLang="en-US"/>
          </a:p>
        </p:txBody>
      </p:sp>
      <p:sp>
        <p:nvSpPr>
          <p:cNvPr id="6147" name="Rectangle 3"/>
          <p:cNvSpPr>
            <a:spLocks noGrp="1" noChangeArrowheads="1"/>
          </p:cNvSpPr>
          <p:nvPr>
            <p:ph type="body" idx="1"/>
          </p:nvPr>
        </p:nvSpPr>
        <p:spPr bwMode="auto">
          <a:xfrm>
            <a:off x="457200" y="1143000"/>
            <a:ext cx="82296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48" name="Rectangle 4"/>
          <p:cNvSpPr>
            <a:spLocks noGrp="1" noChangeArrowheads="1"/>
          </p:cNvSpPr>
          <p:nvPr>
            <p:ph type="ftr" sz="quarter" idx="3"/>
          </p:nvPr>
        </p:nvSpPr>
        <p:spPr bwMode="auto">
          <a:xfrm>
            <a:off x="0" y="6619875"/>
            <a:ext cx="6858000" cy="238125"/>
          </a:xfrm>
          <a:prstGeom prst="rect">
            <a:avLst/>
          </a:prstGeom>
          <a:solidFill>
            <a:srgbClr val="CC3300"/>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a:solidFill>
                  <a:schemeClr val="bg1"/>
                </a:solidFill>
              </a:defRPr>
            </a:lvl1pPr>
          </a:lstStyle>
          <a:p>
            <a:endParaRPr lang="en-US" altLang="zh-CN"/>
          </a:p>
        </p:txBody>
      </p:sp>
      <p:sp>
        <p:nvSpPr>
          <p:cNvPr id="6149" name="Rectangle 5"/>
          <p:cNvSpPr>
            <a:spLocks noGrp="1" noChangeArrowheads="1"/>
          </p:cNvSpPr>
          <p:nvPr>
            <p:ph type="sldNum" sz="quarter" idx="4"/>
          </p:nvPr>
        </p:nvSpPr>
        <p:spPr bwMode="auto">
          <a:xfrm>
            <a:off x="6858000" y="6629400"/>
            <a:ext cx="2286000" cy="228600"/>
          </a:xfrm>
          <a:prstGeom prst="rect">
            <a:avLst/>
          </a:prstGeom>
          <a:solidFill>
            <a:schemeClr val="bg2"/>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900">
                <a:solidFill>
                  <a:schemeClr val="bg1"/>
                </a:solidFill>
              </a:defRPr>
            </a:lvl1pPr>
          </a:lstStyle>
          <a:p>
            <a:fld id="{63D764C8-72AC-4147-9EE2-75BF1FD7B8DF}" type="slidenum">
              <a:rPr lang="en-US" altLang="zh-CN"/>
              <a:pPr/>
              <a:t>‹#›</a:t>
            </a:fld>
            <a:endParaRPr lang="en-US" altLang="zh-CN"/>
          </a:p>
        </p:txBody>
      </p:sp>
      <p:sp>
        <p:nvSpPr>
          <p:cNvPr id="6151" name="Rectangle 7"/>
          <p:cNvSpPr>
            <a:spLocks noGrp="1" noChangeArrowheads="1"/>
          </p:cNvSpPr>
          <p:nvPr>
            <p:ph type="title"/>
          </p:nvPr>
        </p:nvSpPr>
        <p:spPr bwMode="auto">
          <a:xfrm>
            <a:off x="228600" y="0"/>
            <a:ext cx="6096000" cy="914400"/>
          </a:xfrm>
          <a:prstGeom prst="rect">
            <a:avLst/>
          </a:prstGeom>
          <a:solidFill>
            <a:srgbClr val="CC3300"/>
          </a:solidFill>
          <a:ln w="9525">
            <a:noFill/>
            <a:miter lim="800000"/>
            <a:headEnd/>
            <a:tailEnd/>
          </a:ln>
          <a:effectLst/>
        </p:spPr>
        <p:txBody>
          <a:bodyPr vert="horz" wrap="non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54" name="Text Box 10"/>
          <p:cNvSpPr txBox="1">
            <a:spLocks noChangeArrowheads="1"/>
          </p:cNvSpPr>
          <p:nvPr userDrawn="1"/>
        </p:nvSpPr>
        <p:spPr bwMode="auto">
          <a:xfrm>
            <a:off x="3657600" y="6613525"/>
            <a:ext cx="184150" cy="244475"/>
          </a:xfrm>
          <a:prstGeom prst="rect">
            <a:avLst/>
          </a:prstGeom>
          <a:noFill/>
          <a:ln w="9525">
            <a:noFill/>
            <a:miter lim="800000"/>
            <a:headEnd/>
            <a:tailEnd/>
          </a:ln>
          <a:effectLst/>
        </p:spPr>
        <p:txBody>
          <a:bodyPr wrap="none">
            <a:spAutoFit/>
          </a:bodyPr>
          <a:lstStyle/>
          <a:p>
            <a:endParaRPr kumimoji="1" lang="en-US" sz="1000">
              <a:solidFill>
                <a:srgbClr val="6600FF"/>
              </a:solidFill>
              <a:effectLst>
                <a:outerShdw blurRad="38100" dist="38100" dir="2700000" algn="tl">
                  <a:srgbClr val="C0C0C0"/>
                </a:outerShdw>
              </a:effectLst>
              <a:latin typeface="Times New Roman" pitchFamily="18" charset="0"/>
            </a:endParaRPr>
          </a:p>
        </p:txBody>
      </p:sp>
      <p:pic>
        <p:nvPicPr>
          <p:cNvPr id="6155" name="Picture 11" descr="u2"/>
          <p:cNvPicPr>
            <a:picLocks noChangeAspect="1" noChangeArrowheads="1"/>
          </p:cNvPicPr>
          <p:nvPr userDrawn="1"/>
        </p:nvPicPr>
        <p:blipFill>
          <a:blip r:embed="rId13" cstate="print"/>
          <a:srcRect/>
          <a:stretch>
            <a:fillRect/>
          </a:stretch>
        </p:blipFill>
        <p:spPr bwMode="auto">
          <a:xfrm>
            <a:off x="7696200" y="152400"/>
            <a:ext cx="1171575" cy="371475"/>
          </a:xfrm>
          <a:prstGeom prst="rect">
            <a:avLst/>
          </a:prstGeom>
          <a:noFill/>
        </p:spPr>
      </p:pic>
      <p:sp>
        <p:nvSpPr>
          <p:cNvPr id="6156" name="Text Box 12"/>
          <p:cNvSpPr txBox="1">
            <a:spLocks noChangeArrowheads="1"/>
          </p:cNvSpPr>
          <p:nvPr userDrawn="1"/>
        </p:nvSpPr>
        <p:spPr bwMode="auto">
          <a:xfrm>
            <a:off x="152400" y="6629400"/>
            <a:ext cx="4267200" cy="274638"/>
          </a:xfrm>
          <a:prstGeom prst="rect">
            <a:avLst/>
          </a:prstGeom>
          <a:noFill/>
          <a:ln w="9525">
            <a:noFill/>
            <a:miter lim="800000"/>
            <a:headEnd/>
            <a:tailEnd/>
          </a:ln>
          <a:effectLst/>
        </p:spPr>
        <p:txBody>
          <a:bodyPr>
            <a:spAutoFit/>
          </a:bodyPr>
          <a:lstStyle/>
          <a:p>
            <a:pPr algn="ctr"/>
            <a:r>
              <a:rPr kumimoji="1" lang="en-US" altLang="zh-CN" sz="1200">
                <a:solidFill>
                  <a:schemeClr val="bg1"/>
                </a:solidFill>
                <a:effectLst>
                  <a:outerShdw blurRad="38100" dist="38100" dir="2700000" algn="tl">
                    <a:srgbClr val="C0C0C0"/>
                  </a:outerShdw>
                </a:effectLst>
                <a:latin typeface="Times New Roman" pitchFamily="18" charset="0"/>
              </a:rPr>
              <a:t>Mobile Application Group (MAG),  Hangzhou RD Center</a:t>
            </a:r>
            <a:endParaRPr kumimoji="1" lang="en-US" sz="1200">
              <a:solidFill>
                <a:schemeClr val="bg1"/>
              </a:solidFill>
              <a:effectLst>
                <a:outerShdw blurRad="38100" dist="38100" dir="2700000" algn="tl">
                  <a:srgbClr val="C0C0C0"/>
                </a:outerShdw>
              </a:effectLst>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fontAlgn="base">
        <a:spcBef>
          <a:spcPct val="0"/>
        </a:spcBef>
        <a:spcAft>
          <a:spcPct val="0"/>
        </a:spcAft>
        <a:defRPr sz="2400" b="1">
          <a:solidFill>
            <a:schemeClr val="bg1"/>
          </a:solidFill>
          <a:latin typeface="+mj-lt"/>
          <a:ea typeface="+mj-ea"/>
          <a:cs typeface="+mj-cs"/>
        </a:defRPr>
      </a:lvl1pPr>
      <a:lvl2pPr algn="l" rtl="0" fontAlgn="base">
        <a:spcBef>
          <a:spcPct val="0"/>
        </a:spcBef>
        <a:spcAft>
          <a:spcPct val="0"/>
        </a:spcAft>
        <a:defRPr sz="2400" b="1">
          <a:solidFill>
            <a:schemeClr val="bg1"/>
          </a:solidFill>
          <a:latin typeface="Arial" charset="0"/>
        </a:defRPr>
      </a:lvl2pPr>
      <a:lvl3pPr algn="l" rtl="0" fontAlgn="base">
        <a:spcBef>
          <a:spcPct val="0"/>
        </a:spcBef>
        <a:spcAft>
          <a:spcPct val="0"/>
        </a:spcAft>
        <a:defRPr sz="2400" b="1">
          <a:solidFill>
            <a:schemeClr val="bg1"/>
          </a:solidFill>
          <a:latin typeface="Arial" charset="0"/>
        </a:defRPr>
      </a:lvl3pPr>
      <a:lvl4pPr algn="l" rtl="0" fontAlgn="base">
        <a:spcBef>
          <a:spcPct val="0"/>
        </a:spcBef>
        <a:spcAft>
          <a:spcPct val="0"/>
        </a:spcAft>
        <a:defRPr sz="2400" b="1">
          <a:solidFill>
            <a:schemeClr val="bg1"/>
          </a:solidFill>
          <a:latin typeface="Arial" charset="0"/>
        </a:defRPr>
      </a:lvl4pPr>
      <a:lvl5pPr algn="l" rtl="0" fontAlgn="base">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ftr" sz="quarter" idx="3"/>
          </p:nvPr>
        </p:nvSpPr>
        <p:spPr/>
        <p:txBody>
          <a:bodyPr/>
          <a:lstStyle/>
          <a:p>
            <a:endParaRPr lang="en-US" altLang="zh-CN"/>
          </a:p>
        </p:txBody>
      </p:sp>
      <p:sp>
        <p:nvSpPr>
          <p:cNvPr id="5" name="Rectangle 4"/>
          <p:cNvSpPr>
            <a:spLocks noGrp="1" noChangeArrowheads="1"/>
          </p:cNvSpPr>
          <p:nvPr>
            <p:ph type="sldNum" sz="quarter" idx="4"/>
          </p:nvPr>
        </p:nvSpPr>
        <p:spPr/>
        <p:txBody>
          <a:bodyPr/>
          <a:lstStyle/>
          <a:p>
            <a:fld id="{6F6F966B-6611-42EA-91A9-D651F5658EE5}" type="slidenum">
              <a:rPr lang="en-US" altLang="zh-CN"/>
              <a:pPr/>
              <a:t>1</a:t>
            </a:fld>
            <a:endParaRPr lang="en-US" altLang="zh-CN"/>
          </a:p>
        </p:txBody>
      </p:sp>
      <p:sp>
        <p:nvSpPr>
          <p:cNvPr id="4098" name="Rectangle 2"/>
          <p:cNvSpPr>
            <a:spLocks noGrp="1" noChangeArrowheads="1"/>
          </p:cNvSpPr>
          <p:nvPr>
            <p:ph type="ctrTitle"/>
          </p:nvPr>
        </p:nvSpPr>
        <p:spPr>
          <a:xfrm>
            <a:off x="533400" y="2286000"/>
            <a:ext cx="5486400" cy="1447800"/>
          </a:xfrm>
        </p:spPr>
        <p:txBody>
          <a:bodyPr/>
          <a:lstStyle/>
          <a:p>
            <a:pPr lvl="0" algn="l"/>
            <a:r>
              <a:rPr lang="en-US" altLang="zh-CN" sz="2800" dirty="0" smtClean="0"/>
              <a:t>The Application Sandbox in Android</a:t>
            </a:r>
            <a:r>
              <a:rPr lang="en-US" altLang="zh-CN" sz="2800" dirty="0" smtClean="0">
                <a:ea typeface="宋体" pitchFamily="2" charset="-122"/>
              </a:rPr>
              <a:t> </a:t>
            </a:r>
            <a:endParaRPr lang="en-US" altLang="zh-CN" sz="1400" dirty="0">
              <a:ea typeface="宋体" pitchFamily="2" charset="-122"/>
            </a:endParaRPr>
          </a:p>
        </p:txBody>
      </p:sp>
      <p:sp>
        <p:nvSpPr>
          <p:cNvPr id="4099" name="Rectangle 3"/>
          <p:cNvSpPr>
            <a:spLocks noGrp="1" noChangeArrowheads="1"/>
          </p:cNvSpPr>
          <p:nvPr>
            <p:ph type="subTitle" idx="1"/>
          </p:nvPr>
        </p:nvSpPr>
        <p:spPr/>
        <p:txBody>
          <a:bodyPr/>
          <a:lstStyle/>
          <a:p>
            <a:r>
              <a:rPr lang="zh-CN" altLang="en-US" dirty="0" smtClean="0">
                <a:ea typeface="宋体" pitchFamily="2" charset="-122"/>
              </a:rPr>
              <a:t>杨立颖</a:t>
            </a:r>
            <a:endParaRPr lang="en-US" altLang="zh-CN" dirty="0" smtClean="0">
              <a:ea typeface="宋体" pitchFamily="2" charset="-122"/>
            </a:endParaRPr>
          </a:p>
          <a:p>
            <a:r>
              <a:rPr lang="en-US" altLang="zh-CN" dirty="0" smtClean="0">
                <a:ea typeface="宋体" pitchFamily="2" charset="-122"/>
              </a:rPr>
              <a:t>Apr. 20st 2013</a:t>
            </a:r>
            <a:endParaRPr lang="en-US" altLang="zh-CN" dirty="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Binder</a:t>
            </a:r>
            <a:r>
              <a:rPr lang="zh-CN" altLang="en-US" dirty="0" smtClean="0"/>
              <a:t>与传统</a:t>
            </a:r>
            <a:r>
              <a:rPr lang="en-US" altLang="zh-CN" dirty="0" smtClean="0"/>
              <a:t>IPC </a:t>
            </a:r>
            <a:endParaRPr lang="zh-CN" altLang="en-US" dirty="0"/>
          </a:p>
        </p:txBody>
      </p:sp>
      <p:sp>
        <p:nvSpPr>
          <p:cNvPr id="7" name="内容占位符 6"/>
          <p:cNvSpPr>
            <a:spLocks noGrp="1"/>
          </p:cNvSpPr>
          <p:nvPr>
            <p:ph sz="half" idx="1"/>
          </p:nvPr>
        </p:nvSpPr>
        <p:spPr/>
        <p:txBody>
          <a:bodyPr/>
          <a:lstStyle/>
          <a:p>
            <a:r>
              <a:rPr lang="en-US" altLang="zh-CN" sz="1600" dirty="0" smtClean="0"/>
              <a:t>Android</a:t>
            </a:r>
            <a:r>
              <a:rPr lang="zh-CN" altLang="en-US" sz="1600" dirty="0" smtClean="0"/>
              <a:t>为每个安装好的应用程序分配了自己的</a:t>
            </a:r>
            <a:r>
              <a:rPr lang="en-US" altLang="zh-CN" sz="1600" dirty="0" smtClean="0"/>
              <a:t>UID</a:t>
            </a:r>
            <a:r>
              <a:rPr lang="zh-CN" altLang="en-US" sz="1600" dirty="0" smtClean="0"/>
              <a:t>，故进程的</a:t>
            </a:r>
            <a:r>
              <a:rPr lang="en-US" altLang="zh-CN" sz="1600" dirty="0" smtClean="0"/>
              <a:t>UID</a:t>
            </a:r>
            <a:r>
              <a:rPr lang="zh-CN" altLang="en-US" sz="1600" dirty="0" smtClean="0"/>
              <a:t>是鉴别进程身份的重要标志</a:t>
            </a:r>
            <a:endParaRPr lang="en-US" altLang="zh-CN" sz="1600" dirty="0" smtClean="0"/>
          </a:p>
          <a:p>
            <a:pPr>
              <a:buNone/>
            </a:pPr>
            <a:r>
              <a:rPr lang="zh-CN" altLang="en-US" sz="1600" dirty="0" smtClean="0"/>
              <a:t> </a:t>
            </a:r>
          </a:p>
          <a:p>
            <a:r>
              <a:rPr lang="zh-CN" altLang="en-US" sz="1600" dirty="0" smtClean="0"/>
              <a:t>可靠的身份标识由</a:t>
            </a:r>
            <a:r>
              <a:rPr lang="en-US" altLang="zh-CN" sz="1600" dirty="0" smtClean="0"/>
              <a:t>Binder</a:t>
            </a:r>
            <a:r>
              <a:rPr lang="zh-CN" altLang="en-US" sz="1600" dirty="0" smtClean="0"/>
              <a:t>机制在内核中添加 </a:t>
            </a:r>
            <a:endParaRPr lang="en-US" altLang="zh-CN" sz="1600" dirty="0" smtClean="0"/>
          </a:p>
          <a:p>
            <a:pPr>
              <a:buNone/>
            </a:pPr>
            <a:endParaRPr lang="zh-CN" altLang="en-US" sz="1600" dirty="0" smtClean="0"/>
          </a:p>
          <a:p>
            <a:r>
              <a:rPr lang="zh-CN" altLang="en-US" sz="1600" dirty="0" smtClean="0"/>
              <a:t>通过调用</a:t>
            </a:r>
            <a:r>
              <a:rPr lang="en-US" altLang="zh-CN" sz="1600" dirty="0" err="1" smtClean="0"/>
              <a:t>Binder.getCallingPid</a:t>
            </a:r>
            <a:r>
              <a:rPr lang="en-US" altLang="zh-CN" sz="1600" dirty="0" smtClean="0"/>
              <a:t>()/ </a:t>
            </a:r>
            <a:r>
              <a:rPr lang="en-US" altLang="zh-CN" sz="1600" dirty="0" err="1" smtClean="0"/>
              <a:t>Binder.getCallingUid</a:t>
            </a:r>
            <a:r>
              <a:rPr lang="en-US" altLang="zh-CN" sz="1600" dirty="0" smtClean="0"/>
              <a:t>()</a:t>
            </a:r>
            <a:r>
              <a:rPr lang="zh-CN" altLang="en-US" sz="1600" dirty="0" smtClean="0"/>
              <a:t>函数可得到与自己通信的调用者的</a:t>
            </a:r>
            <a:r>
              <a:rPr lang="en-US" altLang="zh-CN" sz="1600" dirty="0" smtClean="0"/>
              <a:t>UID/PID </a:t>
            </a:r>
          </a:p>
          <a:p>
            <a:endParaRPr lang="en-US" altLang="zh-CN" sz="1600" dirty="0" smtClean="0"/>
          </a:p>
          <a:p>
            <a:r>
              <a:rPr lang="en-US" altLang="zh-CN" sz="1600" dirty="0" smtClean="0"/>
              <a:t>Android Binder</a:t>
            </a:r>
            <a:r>
              <a:rPr lang="zh-CN" altLang="en-US" sz="1600" dirty="0" smtClean="0"/>
              <a:t>基于</a:t>
            </a:r>
            <a:r>
              <a:rPr lang="en-US" altLang="zh-CN" sz="1600" dirty="0" smtClean="0"/>
              <a:t>Client-Server</a:t>
            </a:r>
            <a:r>
              <a:rPr lang="zh-CN" altLang="en-US" sz="1600" dirty="0" smtClean="0"/>
              <a:t>通信模式，传输过程只需一次拷贝，为进程添加</a:t>
            </a:r>
            <a:r>
              <a:rPr lang="en-US" altLang="zh-CN" sz="1600" dirty="0" smtClean="0"/>
              <a:t>UID/PID</a:t>
            </a:r>
            <a:r>
              <a:rPr lang="zh-CN" altLang="en-US" sz="1600" dirty="0" smtClean="0"/>
              <a:t>身份，既支持实名</a:t>
            </a:r>
            <a:r>
              <a:rPr lang="en-US" altLang="zh-CN" sz="1600" dirty="0" smtClean="0"/>
              <a:t>Binder</a:t>
            </a:r>
            <a:r>
              <a:rPr lang="zh-CN" altLang="en-US" sz="1600" dirty="0" smtClean="0"/>
              <a:t>也支持匿名</a:t>
            </a:r>
            <a:r>
              <a:rPr lang="en-US" altLang="zh-CN" sz="1600" dirty="0" smtClean="0"/>
              <a:t>Binder</a:t>
            </a:r>
            <a:r>
              <a:rPr lang="zh-CN" altLang="en-US" sz="1600" dirty="0" smtClean="0"/>
              <a:t>，传输性能稳和安全性高 </a:t>
            </a:r>
          </a:p>
          <a:p>
            <a:endParaRPr lang="zh-CN" altLang="en-US" sz="1800" dirty="0"/>
          </a:p>
        </p:txBody>
      </p:sp>
      <p:sp>
        <p:nvSpPr>
          <p:cNvPr id="8" name="内容占位符 7"/>
          <p:cNvSpPr>
            <a:spLocks noGrp="1"/>
          </p:cNvSpPr>
          <p:nvPr>
            <p:ph sz="half" idx="2"/>
          </p:nvPr>
        </p:nvSpPr>
        <p:spPr/>
        <p:txBody>
          <a:bodyPr/>
          <a:lstStyle/>
          <a:p>
            <a:r>
              <a:rPr lang="zh-CN" altLang="en-US" sz="1600" dirty="0" smtClean="0"/>
              <a:t>传统</a:t>
            </a:r>
            <a:r>
              <a:rPr lang="en-US" altLang="zh-CN" sz="1600" dirty="0" smtClean="0"/>
              <a:t>IPC</a:t>
            </a:r>
            <a:r>
              <a:rPr lang="zh-CN" altLang="en-US" sz="1600" dirty="0" smtClean="0"/>
              <a:t>的接收方无法获得对方进程可靠的</a:t>
            </a:r>
            <a:r>
              <a:rPr lang="en-US" altLang="zh-CN" sz="1600" dirty="0" smtClean="0"/>
              <a:t>UID/PID</a:t>
            </a:r>
            <a:r>
              <a:rPr lang="zh-CN" altLang="en-US" sz="1600" dirty="0" smtClean="0"/>
              <a:t>（用户</a:t>
            </a:r>
            <a:r>
              <a:rPr lang="en-US" altLang="zh-CN" sz="1600" dirty="0" smtClean="0"/>
              <a:t>ID/</a:t>
            </a:r>
            <a:r>
              <a:rPr lang="zh-CN" altLang="en-US" sz="1600" dirty="0" smtClean="0"/>
              <a:t>进程</a:t>
            </a:r>
            <a:r>
              <a:rPr lang="en-US" altLang="zh-CN" sz="1600" dirty="0" smtClean="0"/>
              <a:t>ID</a:t>
            </a:r>
            <a:r>
              <a:rPr lang="zh-CN" altLang="en-US" sz="1600" dirty="0" smtClean="0"/>
              <a:t>），从而无法鉴别对方身份 </a:t>
            </a:r>
            <a:endParaRPr lang="en-US" altLang="zh-CN" sz="1600" dirty="0" smtClean="0"/>
          </a:p>
          <a:p>
            <a:endParaRPr lang="zh-CN" altLang="en-US" sz="1600" dirty="0" smtClean="0"/>
          </a:p>
          <a:p>
            <a:r>
              <a:rPr lang="zh-CN" altLang="en-US" sz="1600" dirty="0" smtClean="0"/>
              <a:t>传统</a:t>
            </a:r>
            <a:r>
              <a:rPr lang="en-US" altLang="zh-CN" sz="1600" dirty="0" smtClean="0"/>
              <a:t>IPC</a:t>
            </a:r>
            <a:r>
              <a:rPr lang="zh-CN" altLang="en-US" sz="1600" dirty="0" smtClean="0"/>
              <a:t>没有任何安全措施，完全依赖上层协议来确保 </a:t>
            </a:r>
            <a:endParaRPr lang="en-US" altLang="zh-CN" sz="1600" dirty="0" smtClean="0"/>
          </a:p>
          <a:p>
            <a:endParaRPr lang="zh-CN" altLang="en-US" sz="1600" dirty="0" smtClean="0"/>
          </a:p>
          <a:p>
            <a:r>
              <a:rPr lang="zh-CN" altLang="en-US" sz="1600" dirty="0" smtClean="0"/>
              <a:t>使用传统</a:t>
            </a:r>
            <a:r>
              <a:rPr lang="en-US" altLang="zh-CN" sz="1600" dirty="0" smtClean="0"/>
              <a:t>IPC</a:t>
            </a:r>
            <a:r>
              <a:rPr lang="zh-CN" altLang="en-US" sz="1600" dirty="0" smtClean="0"/>
              <a:t>只能由用户在数据包里填入</a:t>
            </a:r>
            <a:r>
              <a:rPr lang="en-US" altLang="zh-CN" sz="1600" dirty="0" smtClean="0"/>
              <a:t>UID/PID</a:t>
            </a:r>
            <a:r>
              <a:rPr lang="zh-CN" altLang="en-US" sz="1600" dirty="0" smtClean="0"/>
              <a:t>，但这样不可靠，容易被恶意程序利用 </a:t>
            </a:r>
            <a:endParaRPr lang="en-US" altLang="zh-CN" sz="1600" dirty="0" smtClean="0"/>
          </a:p>
          <a:p>
            <a:endParaRPr lang="zh-CN" altLang="en-US" sz="1600" dirty="0" smtClean="0"/>
          </a:p>
          <a:p>
            <a:r>
              <a:rPr lang="zh-CN" altLang="en-US" sz="1600" dirty="0" smtClean="0"/>
              <a:t>传统</a:t>
            </a:r>
            <a:r>
              <a:rPr lang="en-US" altLang="zh-CN" sz="1600" dirty="0" smtClean="0"/>
              <a:t>IPC</a:t>
            </a:r>
            <a:r>
              <a:rPr lang="zh-CN" altLang="en-US" sz="1600" dirty="0" smtClean="0"/>
              <a:t>访问接入点是开放的，无法建立私有通道 </a:t>
            </a:r>
            <a:endParaRPr lang="en-US" altLang="zh-CN" sz="1600" dirty="0" smtClean="0"/>
          </a:p>
          <a:p>
            <a:pPr lvl="1">
              <a:buFont typeface="Wingdings" pitchFamily="2" charset="2"/>
              <a:buChar char="Ø"/>
            </a:pPr>
            <a:r>
              <a:rPr lang="zh-CN" altLang="en-US" sz="1400" dirty="0" smtClean="0"/>
              <a:t>命名管道的名称、</a:t>
            </a:r>
            <a:r>
              <a:rPr lang="en-US" altLang="zh-CN" sz="1400" dirty="0" smtClean="0"/>
              <a:t>System V</a:t>
            </a:r>
            <a:r>
              <a:rPr lang="zh-CN" altLang="en-US" sz="1400" dirty="0" smtClean="0"/>
              <a:t>的键值、</a:t>
            </a:r>
            <a:r>
              <a:rPr lang="en-US" altLang="zh-CN" sz="1400" dirty="0" smtClean="0"/>
              <a:t>Socket</a:t>
            </a:r>
            <a:r>
              <a:rPr lang="zh-CN" altLang="en-US" sz="1400" dirty="0" smtClean="0"/>
              <a:t>的</a:t>
            </a:r>
            <a:r>
              <a:rPr lang="en-US" altLang="zh-CN" sz="1400" dirty="0" smtClean="0"/>
              <a:t>IP</a:t>
            </a:r>
            <a:r>
              <a:rPr lang="zh-CN" altLang="en-US" sz="1400" dirty="0" smtClean="0"/>
              <a:t>地址或文件名都是开放的，只要知道这些接入点的程序都可以和对端建立连接，无法阻止恶意程序通过猜测接收方地址获得连接 </a:t>
            </a:r>
          </a:p>
          <a:p>
            <a:endParaRPr lang="zh-CN" altLang="en-US" sz="18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10</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Framework IPC</a:t>
            </a:r>
            <a:r>
              <a:rPr lang="zh-CN" altLang="en-US" dirty="0" smtClean="0"/>
              <a:t>机制 </a:t>
            </a:r>
            <a:endParaRPr lang="zh-CN" altLang="en-US" dirty="0"/>
          </a:p>
        </p:txBody>
      </p:sp>
      <p:sp>
        <p:nvSpPr>
          <p:cNvPr id="7" name="内容占位符 6"/>
          <p:cNvSpPr>
            <a:spLocks noGrp="1"/>
          </p:cNvSpPr>
          <p:nvPr>
            <p:ph idx="1"/>
          </p:nvPr>
        </p:nvSpPr>
        <p:spPr/>
        <p:txBody>
          <a:bodyPr/>
          <a:lstStyle/>
          <a:p>
            <a:r>
              <a:rPr lang="en-US" altLang="zh-CN" sz="1800" dirty="0" smtClean="0"/>
              <a:t>Services</a:t>
            </a:r>
            <a:r>
              <a:rPr lang="zh-CN" altLang="en-US" sz="1800" dirty="0" smtClean="0"/>
              <a:t>：提供能够使用</a:t>
            </a:r>
            <a:r>
              <a:rPr lang="en-US" altLang="zh-CN" sz="1800" dirty="0" smtClean="0"/>
              <a:t>Binder</a:t>
            </a:r>
            <a:r>
              <a:rPr lang="zh-CN" altLang="en-US" sz="1800" dirty="0" smtClean="0"/>
              <a:t>功能的接口 </a:t>
            </a:r>
            <a:endParaRPr lang="en-US" altLang="zh-CN" sz="1800" dirty="0" smtClean="0"/>
          </a:p>
          <a:p>
            <a:endParaRPr lang="zh-CN" altLang="en-US" sz="1800" dirty="0" smtClean="0"/>
          </a:p>
          <a:p>
            <a:r>
              <a:rPr lang="en-US" altLang="zh-CN" sz="1800" dirty="0" smtClean="0"/>
              <a:t>Intents</a:t>
            </a:r>
            <a:r>
              <a:rPr lang="zh-CN" altLang="en-US" sz="1800" dirty="0" smtClean="0"/>
              <a:t>：是一个简单的消息传输对象</a:t>
            </a:r>
            <a:endParaRPr lang="en-US" altLang="zh-CN" sz="1800" dirty="0" smtClean="0"/>
          </a:p>
          <a:p>
            <a:pPr>
              <a:buNone/>
            </a:pPr>
            <a:r>
              <a:rPr lang="zh-CN" altLang="en-US" sz="1800" dirty="0" smtClean="0"/>
              <a:t> </a:t>
            </a:r>
          </a:p>
          <a:p>
            <a:r>
              <a:rPr lang="en-US" altLang="zh-CN" sz="1800" dirty="0" err="1" smtClean="0"/>
              <a:t>ContentProviders</a:t>
            </a:r>
            <a:r>
              <a:rPr lang="zh-CN" altLang="en-US" sz="1800" dirty="0" smtClean="0"/>
              <a:t>：一个</a:t>
            </a:r>
            <a:r>
              <a:rPr lang="en-US" altLang="zh-CN" sz="1800" dirty="0" err="1" smtClean="0"/>
              <a:t>ContentProvider</a:t>
            </a:r>
            <a:r>
              <a:rPr lang="zh-CN" altLang="en-US" sz="1800" dirty="0" smtClean="0"/>
              <a:t>是一个数据仓库</a:t>
            </a:r>
            <a:r>
              <a:rPr lang="en-US" altLang="zh-CN" sz="1800" dirty="0" smtClean="0"/>
              <a:t>,</a:t>
            </a:r>
            <a:r>
              <a:rPr lang="zh-CN" altLang="en-US" sz="1800" dirty="0" smtClean="0"/>
              <a:t>提供访问设备上的数据 </a:t>
            </a:r>
            <a:endParaRPr lang="en-US" altLang="zh-CN" sz="1800" dirty="0" smtClean="0"/>
          </a:p>
          <a:p>
            <a:pPr lvl="1">
              <a:buFont typeface="Wingdings" pitchFamily="2" charset="2"/>
              <a:buChar char="Ø"/>
            </a:pPr>
            <a:r>
              <a:rPr lang="zh-CN" altLang="en-US" sz="1600" dirty="0" smtClean="0"/>
              <a:t>一个应用程序可以通过访问其他的应用程序暴露的</a:t>
            </a:r>
            <a:r>
              <a:rPr lang="en-US" altLang="zh-CN" sz="1600" dirty="0" err="1" smtClean="0"/>
              <a:t>ContentProvider</a:t>
            </a:r>
            <a:r>
              <a:rPr lang="zh-CN" altLang="en-US" sz="1600" dirty="0" smtClean="0"/>
              <a:t>，也可以定义自己的</a:t>
            </a:r>
            <a:r>
              <a:rPr lang="en-US" altLang="zh-CN" sz="1600" dirty="0" err="1" smtClean="0"/>
              <a:t>ContentProvider</a:t>
            </a:r>
            <a:r>
              <a:rPr lang="zh-CN" altLang="en-US" sz="1600" dirty="0" smtClean="0"/>
              <a:t>来暴露自己的数据 </a:t>
            </a:r>
            <a:endParaRPr lang="en-US" altLang="zh-CN" sz="1600" dirty="0" smtClean="0"/>
          </a:p>
          <a:p>
            <a:pPr lvl="1">
              <a:buFont typeface="Wingdings" pitchFamily="2" charset="2"/>
              <a:buChar char="Ø"/>
            </a:pPr>
            <a:endParaRPr lang="en-US" altLang="zh-CN" sz="1800" dirty="0" smtClean="0"/>
          </a:p>
          <a:p>
            <a:r>
              <a:rPr lang="zh-CN" altLang="en-US" sz="1800" dirty="0" smtClean="0"/>
              <a:t>虽然有其他</a:t>
            </a:r>
            <a:r>
              <a:rPr lang="en-US" altLang="zh-CN" sz="1800" dirty="0" smtClean="0"/>
              <a:t>IPC</a:t>
            </a:r>
            <a:r>
              <a:rPr lang="zh-CN" altLang="en-US" sz="1800" dirty="0" smtClean="0"/>
              <a:t>机制</a:t>
            </a:r>
            <a:r>
              <a:rPr lang="en-US" altLang="zh-CN" sz="1800" dirty="0" smtClean="0"/>
              <a:t>,</a:t>
            </a:r>
            <a:r>
              <a:rPr lang="zh-CN" altLang="en-US" sz="1800" dirty="0" smtClean="0"/>
              <a:t>比如网络套接字，推荐使用</a:t>
            </a:r>
            <a:r>
              <a:rPr lang="en-US" altLang="zh-CN" sz="1800" dirty="0" smtClean="0"/>
              <a:t>Android IPC</a:t>
            </a:r>
            <a:r>
              <a:rPr lang="zh-CN" altLang="en-US" sz="1800" dirty="0" smtClean="0"/>
              <a:t>框架，避免引入安全漏洞 </a:t>
            </a:r>
          </a:p>
          <a:p>
            <a:endParaRPr lang="zh-CN" altLang="en-US" sz="1800" dirty="0"/>
          </a:p>
        </p:txBody>
      </p:sp>
      <p:sp>
        <p:nvSpPr>
          <p:cNvPr id="5" name="页脚占位符 4"/>
          <p:cNvSpPr>
            <a:spLocks noGrp="1"/>
          </p:cNvSpPr>
          <p:nvPr>
            <p:ph type="ftr" sz="quarter" idx="10"/>
          </p:nvPr>
        </p:nvSpPr>
        <p:spPr/>
        <p:txBody>
          <a:bodyPr/>
          <a:lstStyle/>
          <a:p>
            <a:endParaRPr lang="en-US" altLang="zh-CN"/>
          </a:p>
        </p:txBody>
      </p:sp>
      <p:sp>
        <p:nvSpPr>
          <p:cNvPr id="6" name="灯片编号占位符 5"/>
          <p:cNvSpPr>
            <a:spLocks noGrp="1"/>
          </p:cNvSpPr>
          <p:nvPr>
            <p:ph type="sldNum" sz="quarter" idx="11"/>
          </p:nvPr>
        </p:nvSpPr>
        <p:spPr/>
        <p:txBody>
          <a:bodyPr/>
          <a:lstStyle/>
          <a:p>
            <a:fld id="{A6480C16-0A21-4874-A5DC-A3DE4DB78FE7}" type="slidenum">
              <a:rPr lang="en-US" altLang="zh-CN" smtClean="0"/>
              <a:pPr/>
              <a:t>11</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 Application Security </a:t>
            </a:r>
            <a:endParaRPr lang="zh-CN" altLang="en-US" dirty="0"/>
          </a:p>
        </p:txBody>
      </p:sp>
      <p:sp>
        <p:nvSpPr>
          <p:cNvPr id="3" name="内容占位符 2"/>
          <p:cNvSpPr>
            <a:spLocks noGrp="1"/>
          </p:cNvSpPr>
          <p:nvPr>
            <p:ph idx="1"/>
          </p:nvPr>
        </p:nvSpPr>
        <p:spPr/>
        <p:txBody>
          <a:bodyPr/>
          <a:lstStyle/>
          <a:p>
            <a:r>
              <a:rPr lang="en-US" altLang="zh-CN" sz="1800" dirty="0" smtClean="0"/>
              <a:t>Android</a:t>
            </a:r>
            <a:r>
              <a:rPr lang="zh-CN" altLang="en-US" sz="1800" dirty="0" smtClean="0"/>
              <a:t>是一个权限分离的系统，是通过利用</a:t>
            </a:r>
            <a:r>
              <a:rPr lang="en-US" altLang="zh-CN" sz="1800" dirty="0" smtClean="0"/>
              <a:t>Linux</a:t>
            </a:r>
            <a:r>
              <a:rPr lang="zh-CN" altLang="en-US" sz="1800" dirty="0" smtClean="0"/>
              <a:t>内核中的权限管理机制，即为每个</a:t>
            </a:r>
            <a:r>
              <a:rPr lang="en-US" altLang="zh-CN" sz="1800" dirty="0" smtClean="0"/>
              <a:t>Application</a:t>
            </a:r>
            <a:r>
              <a:rPr lang="zh-CN" altLang="en-US" sz="1800" dirty="0" smtClean="0"/>
              <a:t>分配不同的</a:t>
            </a:r>
            <a:r>
              <a:rPr lang="en-US" altLang="zh-CN" sz="1800" dirty="0" err="1" smtClean="0"/>
              <a:t>uid</a:t>
            </a:r>
            <a:r>
              <a:rPr lang="zh-CN" altLang="en-US" sz="1800" dirty="0" smtClean="0"/>
              <a:t>和</a:t>
            </a:r>
            <a:r>
              <a:rPr lang="en-US" altLang="zh-CN" sz="1800" dirty="0" err="1" smtClean="0"/>
              <a:t>gid</a:t>
            </a:r>
            <a:r>
              <a:rPr lang="zh-CN" altLang="en-US" sz="1800" dirty="0" smtClean="0"/>
              <a:t>，使得不同的</a:t>
            </a:r>
            <a:r>
              <a:rPr lang="en-US" altLang="zh-CN" sz="1800" dirty="0" smtClean="0"/>
              <a:t>Application</a:t>
            </a:r>
            <a:r>
              <a:rPr lang="zh-CN" altLang="en-US" sz="1800" dirty="0" smtClean="0"/>
              <a:t>之间的私有数据和访问，通过</a:t>
            </a:r>
            <a:r>
              <a:rPr lang="en-US" altLang="zh-CN" sz="1800" dirty="0" smtClean="0"/>
              <a:t>Sandbox</a:t>
            </a:r>
            <a:r>
              <a:rPr lang="zh-CN" altLang="en-US" sz="1800" dirty="0" smtClean="0"/>
              <a:t>机制来达到隔离的目的 </a:t>
            </a:r>
            <a:endParaRPr lang="en-US" altLang="zh-CN" sz="1800" dirty="0" smtClean="0"/>
          </a:p>
          <a:p>
            <a:endParaRPr lang="zh-CN" altLang="en-US" sz="1800" dirty="0" smtClean="0"/>
          </a:p>
          <a:p>
            <a:r>
              <a:rPr lang="en-US" altLang="zh-CN" sz="1800" dirty="0" smtClean="0"/>
              <a:t>Android</a:t>
            </a:r>
            <a:r>
              <a:rPr lang="zh-CN" altLang="en-US" sz="1800" dirty="0" smtClean="0"/>
              <a:t>在</a:t>
            </a:r>
            <a:r>
              <a:rPr lang="en-US" altLang="zh-CN" sz="1800" dirty="0" smtClean="0"/>
              <a:t>Linux</a:t>
            </a:r>
            <a:r>
              <a:rPr lang="zh-CN" altLang="en-US" sz="1800" dirty="0" smtClean="0"/>
              <a:t>基础上进行扩展，提供 </a:t>
            </a:r>
            <a:endParaRPr lang="en-US" altLang="zh-CN" sz="1800" dirty="0" smtClean="0"/>
          </a:p>
          <a:p>
            <a:pPr lvl="1">
              <a:buFont typeface="Wingdings" pitchFamily="2" charset="2"/>
              <a:buChar char="Ø"/>
            </a:pPr>
            <a:r>
              <a:rPr lang="en-US" altLang="zh-CN" sz="1600" dirty="0" smtClean="0"/>
              <a:t>Application signing</a:t>
            </a:r>
            <a:r>
              <a:rPr lang="zh-CN" altLang="en-US" sz="1600" dirty="0" smtClean="0"/>
              <a:t>机制 </a:t>
            </a:r>
            <a:endParaRPr lang="en-US" altLang="zh-CN" sz="1600" dirty="0" smtClean="0"/>
          </a:p>
          <a:p>
            <a:pPr lvl="1">
              <a:buFont typeface="Wingdings" pitchFamily="2" charset="2"/>
              <a:buChar char="Ø"/>
            </a:pPr>
            <a:endParaRPr lang="en-US" altLang="zh-CN" sz="1600" dirty="0" smtClean="0"/>
          </a:p>
          <a:p>
            <a:pPr lvl="1">
              <a:buFont typeface="Wingdings" pitchFamily="2" charset="2"/>
              <a:buChar char="Ø"/>
            </a:pPr>
            <a:r>
              <a:rPr lang="en-US" altLang="zh-CN" sz="1600" dirty="0" smtClean="0"/>
              <a:t>Permission</a:t>
            </a:r>
            <a:r>
              <a:rPr lang="zh-CN" altLang="en-US" sz="1600" dirty="0" smtClean="0"/>
              <a:t>机制 </a:t>
            </a:r>
            <a:endParaRPr lang="en-US" altLang="zh-CN" sz="1600" dirty="0" smtClean="0"/>
          </a:p>
          <a:p>
            <a:pPr lvl="1">
              <a:buFont typeface="Wingdings" pitchFamily="2" charset="2"/>
              <a:buChar char="Ø"/>
            </a:pPr>
            <a:endParaRPr lang="en-US" altLang="zh-CN" sz="1600" dirty="0" smtClean="0"/>
          </a:p>
          <a:p>
            <a:pPr lvl="1">
              <a:buFont typeface="Wingdings" pitchFamily="2" charset="2"/>
              <a:buChar char="Ø"/>
            </a:pPr>
            <a:r>
              <a:rPr lang="en-US" altLang="zh-CN" sz="1600" dirty="0" smtClean="0"/>
              <a:t>per-</a:t>
            </a:r>
            <a:r>
              <a:rPr lang="en-US" altLang="zh-CN" sz="1600" dirty="0" err="1" smtClean="0"/>
              <a:t>uri</a:t>
            </a:r>
            <a:r>
              <a:rPr lang="en-US" altLang="zh-CN" sz="1600" dirty="0" smtClean="0"/>
              <a:t> permission</a:t>
            </a:r>
            <a:r>
              <a:rPr lang="zh-CN" altLang="en-US" sz="1600" dirty="0" smtClean="0"/>
              <a:t>机制 </a:t>
            </a:r>
          </a:p>
          <a:p>
            <a:endParaRPr lang="zh-CN" altLang="en-US" sz="18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12</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 Application signing </a:t>
            </a:r>
            <a:endParaRPr lang="zh-CN" altLang="en-US" dirty="0"/>
          </a:p>
        </p:txBody>
      </p:sp>
      <p:sp>
        <p:nvSpPr>
          <p:cNvPr id="3" name="内容占位符 2"/>
          <p:cNvSpPr>
            <a:spLocks noGrp="1"/>
          </p:cNvSpPr>
          <p:nvPr>
            <p:ph idx="1"/>
          </p:nvPr>
        </p:nvSpPr>
        <p:spPr/>
        <p:txBody>
          <a:bodyPr/>
          <a:lstStyle/>
          <a:p>
            <a:r>
              <a:rPr lang="zh-CN" altLang="en-US" sz="1800" dirty="0" smtClean="0"/>
              <a:t>应用程序签名确定应用程序的创建者 </a:t>
            </a:r>
            <a:endParaRPr lang="en-US" altLang="zh-CN" sz="1800" dirty="0" smtClean="0"/>
          </a:p>
          <a:p>
            <a:endParaRPr lang="zh-CN" altLang="en-US" sz="1800" dirty="0" smtClean="0"/>
          </a:p>
          <a:p>
            <a:r>
              <a:rPr lang="zh-CN" altLang="en-US" sz="1800" dirty="0" smtClean="0"/>
              <a:t>应用程序签名是将一个应用程序限制在</a:t>
            </a:r>
            <a:r>
              <a:rPr lang="en-US" altLang="zh-CN" sz="1800" dirty="0" smtClean="0"/>
              <a:t>Sandbox</a:t>
            </a:r>
            <a:r>
              <a:rPr lang="zh-CN" altLang="en-US" sz="1800" dirty="0" smtClean="0"/>
              <a:t>运行的第一步，从而确定该应用程序的用户</a:t>
            </a:r>
            <a:r>
              <a:rPr lang="en-US" altLang="zh-CN" sz="1800" dirty="0" smtClean="0"/>
              <a:t>ID</a:t>
            </a:r>
            <a:r>
              <a:rPr lang="zh-CN" altLang="en-US" sz="1800" dirty="0" smtClean="0"/>
              <a:t>（</a:t>
            </a:r>
            <a:r>
              <a:rPr lang="en-US" altLang="zh-CN" sz="1800" dirty="0" smtClean="0"/>
              <a:t>UID</a:t>
            </a:r>
            <a:r>
              <a:rPr lang="zh-CN" altLang="en-US" sz="1800" dirty="0" smtClean="0"/>
              <a:t>），不同的应用程序以不同的用户</a:t>
            </a:r>
            <a:r>
              <a:rPr lang="en-US" altLang="zh-CN" sz="1800" dirty="0" smtClean="0"/>
              <a:t>ID</a:t>
            </a:r>
            <a:r>
              <a:rPr lang="zh-CN" altLang="en-US" sz="1800" dirty="0" smtClean="0"/>
              <a:t>（</a:t>
            </a:r>
            <a:r>
              <a:rPr lang="en-US" altLang="zh-CN" sz="1800" dirty="0" smtClean="0"/>
              <a:t>UID</a:t>
            </a:r>
            <a:r>
              <a:rPr lang="zh-CN" altLang="en-US" sz="1800" dirty="0" smtClean="0"/>
              <a:t>）身份运行 </a:t>
            </a:r>
            <a:endParaRPr lang="en-US" altLang="zh-CN" sz="1800" dirty="0" smtClean="0"/>
          </a:p>
          <a:p>
            <a:endParaRPr lang="zh-CN" altLang="en-US" sz="1800" dirty="0" smtClean="0"/>
          </a:p>
          <a:p>
            <a:r>
              <a:rPr lang="zh-CN" altLang="en-US" sz="1800" dirty="0" smtClean="0"/>
              <a:t>应用程序签名可以确保一个应用程序不能访问其他应用程序（默认） </a:t>
            </a:r>
            <a:endParaRPr lang="en-US" altLang="zh-CN" sz="1800" dirty="0" smtClean="0"/>
          </a:p>
          <a:p>
            <a:endParaRPr lang="zh-CN" altLang="en-US" sz="1800" dirty="0" smtClean="0"/>
          </a:p>
          <a:p>
            <a:r>
              <a:rPr lang="zh-CN" altLang="en-US" sz="1800" dirty="0" smtClean="0"/>
              <a:t>当一个应用程序</a:t>
            </a:r>
            <a:r>
              <a:rPr lang="en-US" altLang="zh-CN" sz="1800" dirty="0" smtClean="0"/>
              <a:t>(APK</a:t>
            </a:r>
            <a:r>
              <a:rPr lang="zh-CN" altLang="en-US" sz="1800" dirty="0" smtClean="0"/>
              <a:t>文件</a:t>
            </a:r>
            <a:r>
              <a:rPr lang="en-US" altLang="zh-CN" sz="1800" dirty="0" smtClean="0"/>
              <a:t>)</a:t>
            </a:r>
            <a:r>
              <a:rPr lang="zh-CN" altLang="en-US" sz="1800" dirty="0" smtClean="0"/>
              <a:t>被安装到一台</a:t>
            </a:r>
            <a:r>
              <a:rPr lang="en-US" altLang="zh-CN" sz="1800" dirty="0" smtClean="0"/>
              <a:t>Android</a:t>
            </a:r>
            <a:r>
              <a:rPr lang="zh-CN" altLang="en-US" sz="1800" dirty="0" smtClean="0"/>
              <a:t>设备中</a:t>
            </a:r>
            <a:r>
              <a:rPr lang="en-US" altLang="zh-CN" sz="1800" dirty="0" smtClean="0"/>
              <a:t>,</a:t>
            </a:r>
            <a:r>
              <a:rPr lang="zh-CN" altLang="en-US" sz="1800" dirty="0" smtClean="0"/>
              <a:t>包管理器验证包含在</a:t>
            </a:r>
            <a:r>
              <a:rPr lang="en-US" altLang="zh-CN" sz="1800" dirty="0" smtClean="0"/>
              <a:t>APK</a:t>
            </a:r>
            <a:r>
              <a:rPr lang="zh-CN" altLang="en-US" sz="1800" dirty="0" smtClean="0"/>
              <a:t>文件里的签名文件</a:t>
            </a:r>
            <a:r>
              <a:rPr lang="en-US" altLang="zh-CN" sz="1800" dirty="0" smtClean="0"/>
              <a:t>,</a:t>
            </a:r>
            <a:r>
              <a:rPr lang="zh-CN" altLang="en-US" sz="1800" dirty="0" smtClean="0"/>
              <a:t>允许开发者对两个或多个应用程序签名相同并在</a:t>
            </a:r>
            <a:r>
              <a:rPr lang="en-US" altLang="zh-CN" sz="1800" dirty="0" err="1" smtClean="0"/>
              <a:t>AndroidManifest</a:t>
            </a:r>
            <a:r>
              <a:rPr lang="zh-CN" altLang="en-US" sz="1800" dirty="0" smtClean="0"/>
              <a:t>中声明相同的</a:t>
            </a:r>
            <a:r>
              <a:rPr lang="en-US" altLang="zh-CN" sz="1800" dirty="0" err="1" smtClean="0"/>
              <a:t>SharedUserID</a:t>
            </a:r>
            <a:r>
              <a:rPr lang="zh-CN" altLang="en-US" sz="1800" dirty="0" smtClean="0"/>
              <a:t>来共享</a:t>
            </a:r>
            <a:r>
              <a:rPr lang="en-US" altLang="zh-CN" sz="1800" dirty="0" smtClean="0"/>
              <a:t>Sandbox </a:t>
            </a:r>
          </a:p>
          <a:p>
            <a:pPr lvl="1">
              <a:buFont typeface="Wingdings" pitchFamily="2" charset="2"/>
              <a:buChar char="Ø"/>
            </a:pPr>
            <a:r>
              <a:rPr lang="zh-CN" altLang="en-US" sz="1400" dirty="0" smtClean="0"/>
              <a:t>包名相同，签名相同，新的</a:t>
            </a:r>
            <a:r>
              <a:rPr lang="en-US" altLang="zh-CN" sz="1400" dirty="0" smtClean="0"/>
              <a:t>APK</a:t>
            </a:r>
            <a:r>
              <a:rPr lang="zh-CN" altLang="en-US" sz="1400" dirty="0" smtClean="0"/>
              <a:t>会替换旧的同包名</a:t>
            </a:r>
            <a:r>
              <a:rPr lang="en-US" altLang="zh-CN" sz="1400" dirty="0" smtClean="0"/>
              <a:t>APK </a:t>
            </a:r>
          </a:p>
          <a:p>
            <a:pPr lvl="1">
              <a:buFont typeface="Wingdings" pitchFamily="2" charset="2"/>
              <a:buChar char="Ø"/>
            </a:pPr>
            <a:r>
              <a:rPr lang="zh-CN" altLang="en-US" sz="1400" dirty="0" smtClean="0"/>
              <a:t>包名相同，签名不同，新的</a:t>
            </a:r>
            <a:r>
              <a:rPr lang="en-US" altLang="zh-CN" sz="1400" dirty="0" smtClean="0"/>
              <a:t>APK</a:t>
            </a:r>
            <a:r>
              <a:rPr lang="zh-CN" altLang="en-US" sz="1400" dirty="0" smtClean="0"/>
              <a:t>安装失败 </a:t>
            </a:r>
            <a:endParaRPr lang="en-US" altLang="zh-CN" sz="1400" dirty="0" smtClean="0"/>
          </a:p>
          <a:p>
            <a:pPr lvl="1">
              <a:buFont typeface="Wingdings" pitchFamily="2" charset="2"/>
              <a:buChar char="Ø"/>
            </a:pPr>
            <a:r>
              <a:rPr lang="zh-CN" altLang="en-US" sz="1400" dirty="0" smtClean="0"/>
              <a:t>包名不同，</a:t>
            </a:r>
            <a:r>
              <a:rPr lang="en-US" altLang="zh-CN" sz="1400" dirty="0" smtClean="0"/>
              <a:t>UID</a:t>
            </a:r>
            <a:r>
              <a:rPr lang="zh-CN" altLang="en-US" sz="1400" dirty="0" smtClean="0"/>
              <a:t>不同，</a:t>
            </a:r>
            <a:r>
              <a:rPr lang="en-US" altLang="zh-CN" sz="1400" dirty="0" smtClean="0"/>
              <a:t>process</a:t>
            </a:r>
            <a:r>
              <a:rPr lang="zh-CN" altLang="en-US" sz="1400" dirty="0" smtClean="0"/>
              <a:t>未指定，各个</a:t>
            </a:r>
            <a:r>
              <a:rPr lang="en-US" altLang="zh-CN" sz="1400" dirty="0" smtClean="0"/>
              <a:t>APK</a:t>
            </a:r>
            <a:r>
              <a:rPr lang="zh-CN" altLang="en-US" sz="1400" dirty="0" smtClean="0"/>
              <a:t>在不同的进程；</a:t>
            </a:r>
            <a:r>
              <a:rPr lang="en-US" altLang="zh-CN" sz="1400" dirty="0" smtClean="0"/>
              <a:t>process</a:t>
            </a:r>
            <a:r>
              <a:rPr lang="zh-CN" altLang="en-US" sz="1400" dirty="0" smtClean="0"/>
              <a:t>指定了包名，也不会和另一个用户的同名包共享进程 </a:t>
            </a:r>
            <a:endParaRPr lang="en-US" altLang="zh-CN" sz="1400" dirty="0" smtClean="0"/>
          </a:p>
          <a:p>
            <a:pPr lvl="1">
              <a:buFont typeface="Wingdings" pitchFamily="2" charset="2"/>
              <a:buChar char="Ø"/>
            </a:pPr>
            <a:r>
              <a:rPr lang="zh-CN" altLang="en-US" sz="1400" dirty="0" smtClean="0"/>
              <a:t>包名不同，</a:t>
            </a:r>
            <a:r>
              <a:rPr lang="en-US" altLang="zh-CN" sz="1400" dirty="0" smtClean="0"/>
              <a:t>UID</a:t>
            </a:r>
            <a:r>
              <a:rPr lang="zh-CN" altLang="en-US" sz="1400" dirty="0" smtClean="0"/>
              <a:t>相同，签名相同，</a:t>
            </a:r>
            <a:r>
              <a:rPr lang="en-US" altLang="zh-CN" sz="1400" dirty="0" smtClean="0"/>
              <a:t>process</a:t>
            </a:r>
            <a:r>
              <a:rPr lang="zh-CN" altLang="en-US" sz="1400" dirty="0" smtClean="0"/>
              <a:t>未指定，各个</a:t>
            </a:r>
            <a:r>
              <a:rPr lang="en-US" altLang="zh-CN" sz="1400" dirty="0" smtClean="0"/>
              <a:t>APK</a:t>
            </a:r>
            <a:r>
              <a:rPr lang="zh-CN" altLang="en-US" sz="1400" dirty="0" smtClean="0"/>
              <a:t>在不同的进程。</a:t>
            </a:r>
            <a:r>
              <a:rPr lang="en-US" altLang="zh-CN" sz="1400" dirty="0" smtClean="0"/>
              <a:t>process</a:t>
            </a:r>
            <a:r>
              <a:rPr lang="zh-CN" altLang="en-US" sz="1400" dirty="0" smtClean="0"/>
              <a:t>指定，则可以共享进程；签名不同，则</a:t>
            </a:r>
            <a:r>
              <a:rPr lang="en-US" altLang="zh-CN" sz="1400" dirty="0" smtClean="0"/>
              <a:t>APK</a:t>
            </a:r>
            <a:r>
              <a:rPr lang="zh-CN" altLang="en-US" sz="1400" dirty="0" smtClean="0"/>
              <a:t>安装失败 </a:t>
            </a:r>
          </a:p>
          <a:p>
            <a:pPr lvl="1"/>
            <a:endParaRPr lang="zh-CN" altLang="en-US" sz="16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13</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a:t>
            </a:r>
            <a:r>
              <a:rPr lang="zh-CN" altLang="en-US" dirty="0" smtClean="0"/>
              <a:t>源码中四种签名文件 </a:t>
            </a:r>
            <a:endParaRPr lang="zh-CN" altLang="en-US" dirty="0"/>
          </a:p>
        </p:txBody>
      </p:sp>
      <p:sp>
        <p:nvSpPr>
          <p:cNvPr id="3" name="内容占位符 2"/>
          <p:cNvSpPr>
            <a:spLocks noGrp="1"/>
          </p:cNvSpPr>
          <p:nvPr>
            <p:ph idx="1"/>
          </p:nvPr>
        </p:nvSpPr>
        <p:spPr/>
        <p:txBody>
          <a:bodyPr/>
          <a:lstStyle/>
          <a:p>
            <a:r>
              <a:rPr lang="en-US" altLang="zh-CN" sz="1800" dirty="0" smtClean="0"/>
              <a:t>build/target/product/security</a:t>
            </a:r>
            <a:r>
              <a:rPr lang="zh-CN" altLang="en-US" sz="1800" dirty="0" smtClean="0"/>
              <a:t>目录中有四组默认签名供</a:t>
            </a:r>
            <a:r>
              <a:rPr lang="en-US" altLang="zh-CN" sz="1800" dirty="0" smtClean="0"/>
              <a:t>Android.mk</a:t>
            </a:r>
            <a:r>
              <a:rPr lang="zh-CN" altLang="en-US" sz="1800" dirty="0" smtClean="0"/>
              <a:t>在编译</a:t>
            </a:r>
            <a:r>
              <a:rPr lang="en-US" altLang="zh-CN" sz="1800" dirty="0" smtClean="0"/>
              <a:t>APK</a:t>
            </a:r>
            <a:r>
              <a:rPr lang="zh-CN" altLang="en-US" sz="1800" dirty="0" smtClean="0"/>
              <a:t>使用： </a:t>
            </a:r>
            <a:endParaRPr lang="en-US" altLang="zh-CN" sz="1800" dirty="0" smtClean="0"/>
          </a:p>
          <a:p>
            <a:pPr lvl="1">
              <a:buFont typeface="Wingdings" pitchFamily="2" charset="2"/>
              <a:buChar char="Ø"/>
            </a:pPr>
            <a:r>
              <a:rPr lang="en-US" altLang="zh-CN" sz="1600" dirty="0" err="1" smtClean="0"/>
              <a:t>testkey</a:t>
            </a:r>
            <a:r>
              <a:rPr lang="zh-CN" altLang="en-US" sz="1600" dirty="0" smtClean="0"/>
              <a:t>：普通</a:t>
            </a:r>
            <a:r>
              <a:rPr lang="en-US" altLang="zh-CN" sz="1600" dirty="0" smtClean="0"/>
              <a:t>APK</a:t>
            </a:r>
            <a:r>
              <a:rPr lang="zh-CN" altLang="en-US" sz="1600" dirty="0" smtClean="0"/>
              <a:t>，默认情况下使用 </a:t>
            </a:r>
            <a:endParaRPr lang="en-US" altLang="zh-CN" sz="1600" dirty="0" smtClean="0"/>
          </a:p>
          <a:p>
            <a:pPr lvl="1">
              <a:buFont typeface="Wingdings" pitchFamily="2" charset="2"/>
              <a:buChar char="Ø"/>
            </a:pPr>
            <a:endParaRPr lang="en-US" altLang="zh-CN" sz="1600" dirty="0" smtClean="0"/>
          </a:p>
          <a:p>
            <a:pPr lvl="1">
              <a:buFont typeface="Wingdings" pitchFamily="2" charset="2"/>
              <a:buChar char="Ø"/>
            </a:pPr>
            <a:r>
              <a:rPr lang="en-US" altLang="zh-CN" sz="1600" dirty="0" smtClean="0"/>
              <a:t>platform</a:t>
            </a:r>
            <a:r>
              <a:rPr lang="zh-CN" altLang="en-US" sz="1600" dirty="0" smtClean="0"/>
              <a:t>：该</a:t>
            </a:r>
            <a:r>
              <a:rPr lang="en-US" altLang="zh-CN" sz="1600" dirty="0" smtClean="0"/>
              <a:t>APK</a:t>
            </a:r>
            <a:r>
              <a:rPr lang="zh-CN" altLang="en-US" sz="1600" dirty="0" smtClean="0"/>
              <a:t>完成一些系统的核心功能。这种方式编译出来的</a:t>
            </a:r>
            <a:r>
              <a:rPr lang="en-US" altLang="zh-CN" sz="1600" dirty="0" smtClean="0"/>
              <a:t>APK</a:t>
            </a:r>
            <a:r>
              <a:rPr lang="zh-CN" altLang="en-US" sz="1600" dirty="0" smtClean="0"/>
              <a:t>所在进程的</a:t>
            </a:r>
            <a:r>
              <a:rPr lang="en-US" altLang="zh-CN" sz="1600" dirty="0" smtClean="0"/>
              <a:t>UID</a:t>
            </a:r>
            <a:r>
              <a:rPr lang="zh-CN" altLang="en-US" sz="1600" dirty="0" smtClean="0"/>
              <a:t>为</a:t>
            </a:r>
            <a:r>
              <a:rPr lang="en-US" altLang="zh-CN" sz="1600" dirty="0" smtClean="0"/>
              <a:t>system </a:t>
            </a:r>
          </a:p>
          <a:p>
            <a:pPr lvl="1">
              <a:buFont typeface="Wingdings" pitchFamily="2" charset="2"/>
              <a:buChar char="Ø"/>
            </a:pPr>
            <a:endParaRPr lang="en-US" altLang="zh-CN" sz="1600" dirty="0" smtClean="0"/>
          </a:p>
          <a:p>
            <a:pPr lvl="1">
              <a:buFont typeface="Wingdings" pitchFamily="2" charset="2"/>
              <a:buChar char="Ø"/>
            </a:pPr>
            <a:r>
              <a:rPr lang="en-US" altLang="zh-CN" sz="1600" dirty="0" smtClean="0"/>
              <a:t>shared</a:t>
            </a:r>
            <a:r>
              <a:rPr lang="zh-CN" altLang="en-US" sz="1600" dirty="0" smtClean="0"/>
              <a:t>：该</a:t>
            </a:r>
            <a:r>
              <a:rPr lang="en-US" altLang="zh-CN" sz="1600" dirty="0" smtClean="0"/>
              <a:t>APK</a:t>
            </a:r>
            <a:r>
              <a:rPr lang="zh-CN" altLang="en-US" sz="1600" dirty="0" smtClean="0"/>
              <a:t>需要和</a:t>
            </a:r>
            <a:r>
              <a:rPr lang="en-US" altLang="zh-CN" sz="1600" dirty="0" smtClean="0"/>
              <a:t>home/contacts</a:t>
            </a:r>
            <a:r>
              <a:rPr lang="zh-CN" altLang="en-US" sz="1600" dirty="0" smtClean="0"/>
              <a:t>进程共享数据 </a:t>
            </a:r>
            <a:endParaRPr lang="en-US" altLang="zh-CN" sz="1600" dirty="0" smtClean="0"/>
          </a:p>
          <a:p>
            <a:pPr lvl="1">
              <a:buFont typeface="Wingdings" pitchFamily="2" charset="2"/>
              <a:buChar char="Ø"/>
            </a:pPr>
            <a:endParaRPr lang="en-US" altLang="zh-CN" sz="1600" dirty="0" smtClean="0"/>
          </a:p>
          <a:p>
            <a:pPr lvl="1">
              <a:buFont typeface="Wingdings" pitchFamily="2" charset="2"/>
              <a:buChar char="Ø"/>
            </a:pPr>
            <a:r>
              <a:rPr lang="en-US" altLang="zh-CN" sz="1600" dirty="0" smtClean="0"/>
              <a:t>media</a:t>
            </a:r>
            <a:r>
              <a:rPr lang="zh-CN" altLang="en-US" sz="1600" dirty="0" smtClean="0"/>
              <a:t>：该</a:t>
            </a:r>
            <a:r>
              <a:rPr lang="en-US" altLang="zh-CN" sz="1600" dirty="0" smtClean="0"/>
              <a:t>APK</a:t>
            </a:r>
            <a:r>
              <a:rPr lang="zh-CN" altLang="en-US" sz="1600" dirty="0" smtClean="0"/>
              <a:t>是</a:t>
            </a:r>
            <a:r>
              <a:rPr lang="en-US" altLang="zh-CN" sz="1600" dirty="0" smtClean="0"/>
              <a:t>media/download</a:t>
            </a:r>
            <a:r>
              <a:rPr lang="zh-CN" altLang="en-US" sz="1600" dirty="0" smtClean="0"/>
              <a:t>系统中的一环 </a:t>
            </a:r>
            <a:endParaRPr lang="en-US" altLang="zh-CN" sz="1600" dirty="0" smtClean="0"/>
          </a:p>
          <a:p>
            <a:pPr lvl="1">
              <a:buFont typeface="Wingdings" pitchFamily="2" charset="2"/>
              <a:buChar char="Ø"/>
            </a:pPr>
            <a:endParaRPr lang="zh-CN" altLang="en-US" sz="1800" dirty="0" smtClean="0"/>
          </a:p>
          <a:p>
            <a:r>
              <a:rPr lang="zh-CN" altLang="en-US" sz="1800" dirty="0" smtClean="0"/>
              <a:t>应用程序的</a:t>
            </a:r>
            <a:r>
              <a:rPr lang="en-US" altLang="zh-CN" sz="1800" dirty="0" smtClean="0"/>
              <a:t>Android.mk</a:t>
            </a:r>
            <a:r>
              <a:rPr lang="zh-CN" altLang="en-US" sz="1800" dirty="0" smtClean="0"/>
              <a:t>中有一个</a:t>
            </a:r>
            <a:r>
              <a:rPr lang="en-US" altLang="zh-CN" sz="1800" dirty="0" smtClean="0"/>
              <a:t>LOCAL_CERTIFICATE</a:t>
            </a:r>
            <a:r>
              <a:rPr lang="zh-CN" altLang="en-US" sz="1800" dirty="0" smtClean="0"/>
              <a:t>字段，由它指定用哪个</a:t>
            </a:r>
            <a:r>
              <a:rPr lang="en-US" altLang="zh-CN" sz="1800" dirty="0" smtClean="0"/>
              <a:t>key</a:t>
            </a:r>
            <a:r>
              <a:rPr lang="zh-CN" altLang="en-US" sz="1800" dirty="0" smtClean="0"/>
              <a:t>签名，未指定的默认用</a:t>
            </a:r>
            <a:r>
              <a:rPr lang="en-US" altLang="zh-CN" sz="1800" dirty="0" err="1" smtClean="0"/>
              <a:t>testkey</a:t>
            </a:r>
            <a:r>
              <a:rPr lang="en-US" altLang="zh-CN" sz="1800" dirty="0" smtClean="0"/>
              <a:t> </a:t>
            </a:r>
          </a:p>
          <a:p>
            <a:endParaRPr lang="zh-CN" altLang="en-US" sz="20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14</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SharedUserID</a:t>
            </a:r>
            <a:r>
              <a:rPr lang="zh-CN" altLang="en-US" dirty="0" smtClean="0"/>
              <a:t>与</a:t>
            </a:r>
            <a:r>
              <a:rPr lang="en-US" altLang="zh-CN" dirty="0" err="1" smtClean="0"/>
              <a:t>UserID</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sz="1800" dirty="0" smtClean="0"/>
              <a:t>通过</a:t>
            </a:r>
            <a:r>
              <a:rPr lang="en-US" altLang="zh-CN" sz="1800" dirty="0" err="1" smtClean="0"/>
              <a:t>SharedUserID</a:t>
            </a:r>
            <a:r>
              <a:rPr lang="zh-CN" altLang="en-US" sz="1800" dirty="0" smtClean="0"/>
              <a:t>拥有同一个</a:t>
            </a:r>
            <a:r>
              <a:rPr lang="en-US" altLang="zh-CN" sz="1800" dirty="0" err="1" smtClean="0"/>
              <a:t>UserID</a:t>
            </a:r>
            <a:r>
              <a:rPr lang="zh-CN" altLang="en-US" sz="1800" dirty="0" smtClean="0"/>
              <a:t>的多个</a:t>
            </a:r>
            <a:r>
              <a:rPr lang="en-US" altLang="zh-CN" sz="1800" dirty="0" smtClean="0"/>
              <a:t>APK</a:t>
            </a:r>
            <a:r>
              <a:rPr lang="zh-CN" altLang="en-US" sz="1800" dirty="0" smtClean="0"/>
              <a:t>可以配置成运行在同一个进程中，可以互相访问任意数据；也可以配置成运行成不同的进程，可以访问其他</a:t>
            </a:r>
            <a:r>
              <a:rPr lang="en-US" altLang="zh-CN" sz="1800" dirty="0" smtClean="0"/>
              <a:t>APK</a:t>
            </a:r>
            <a:r>
              <a:rPr lang="zh-CN" altLang="en-US" sz="1800" dirty="0" smtClean="0"/>
              <a:t>的数据目录下的数据库和文件，就像访问本程序的数据一样 </a:t>
            </a:r>
          </a:p>
          <a:p>
            <a:endParaRPr lang="en-US" altLang="zh-CN" sz="1800" dirty="0" smtClean="0"/>
          </a:p>
          <a:p>
            <a:r>
              <a:rPr lang="zh-CN" altLang="en-US" sz="1800" dirty="0" smtClean="0"/>
              <a:t>对于一个</a:t>
            </a:r>
            <a:r>
              <a:rPr lang="en-US" altLang="zh-CN" sz="1800" dirty="0" smtClean="0"/>
              <a:t>APK</a:t>
            </a:r>
            <a:r>
              <a:rPr lang="zh-CN" altLang="en-US" sz="1800" dirty="0" smtClean="0"/>
              <a:t>，要使用某个共享</a:t>
            </a:r>
            <a:r>
              <a:rPr lang="en-US" altLang="zh-CN" sz="1800" dirty="0" smtClean="0"/>
              <a:t>UID</a:t>
            </a:r>
            <a:r>
              <a:rPr lang="zh-CN" altLang="en-US" sz="1800" dirty="0" smtClean="0"/>
              <a:t>，必须做三步： </a:t>
            </a:r>
            <a:endParaRPr lang="en-US" altLang="zh-CN" sz="1800" dirty="0" smtClean="0"/>
          </a:p>
          <a:p>
            <a:pPr lvl="1">
              <a:buFont typeface="Wingdings" pitchFamily="2" charset="2"/>
              <a:buChar char="Ø"/>
            </a:pPr>
            <a:r>
              <a:rPr lang="zh-CN" altLang="en-US" sz="1400" dirty="0" smtClean="0"/>
              <a:t>在</a:t>
            </a:r>
            <a:r>
              <a:rPr lang="en-US" altLang="zh-CN" sz="1400" dirty="0" smtClean="0"/>
              <a:t>Manifest</a:t>
            </a:r>
            <a:r>
              <a:rPr lang="zh-CN" altLang="en-US" sz="1400" dirty="0" smtClean="0"/>
              <a:t>节点中增加</a:t>
            </a:r>
            <a:r>
              <a:rPr lang="en-US" altLang="zh-CN" sz="1400" dirty="0" err="1" smtClean="0"/>
              <a:t>android:sharedUserId</a:t>
            </a:r>
            <a:r>
              <a:rPr lang="zh-CN" altLang="en-US" sz="1400" dirty="0" smtClean="0"/>
              <a:t>属性 </a:t>
            </a:r>
            <a:endParaRPr lang="en-US" altLang="zh-CN" sz="1400" dirty="0" smtClean="0"/>
          </a:p>
          <a:p>
            <a:pPr lvl="1">
              <a:buFont typeface="Wingdings" pitchFamily="2" charset="2"/>
              <a:buChar char="Ø"/>
            </a:pPr>
            <a:r>
              <a:rPr lang="zh-CN" altLang="en-US" sz="1400" dirty="0" smtClean="0"/>
              <a:t>在</a:t>
            </a:r>
            <a:r>
              <a:rPr lang="en-US" altLang="zh-CN" sz="1400" dirty="0" smtClean="0"/>
              <a:t>Android.mk</a:t>
            </a:r>
            <a:r>
              <a:rPr lang="zh-CN" altLang="en-US" sz="1400" dirty="0" smtClean="0"/>
              <a:t>中增加</a:t>
            </a:r>
            <a:r>
              <a:rPr lang="en-US" altLang="zh-CN" sz="1400" dirty="0" smtClean="0"/>
              <a:t>LOCAL_CERTIFICATE</a:t>
            </a:r>
            <a:r>
              <a:rPr lang="zh-CN" altLang="en-US" sz="1400" dirty="0" smtClean="0"/>
              <a:t>的定义 </a:t>
            </a:r>
            <a:endParaRPr lang="en-US" altLang="zh-CN" sz="1400" dirty="0" smtClean="0"/>
          </a:p>
          <a:p>
            <a:pPr lvl="1">
              <a:buFont typeface="Wingdings" pitchFamily="2" charset="2"/>
              <a:buChar char="Ø"/>
            </a:pPr>
            <a:r>
              <a:rPr lang="zh-CN" altLang="en-US" sz="1400" dirty="0" smtClean="0"/>
              <a:t>把</a:t>
            </a:r>
            <a:r>
              <a:rPr lang="en-US" altLang="zh-CN" sz="1400" dirty="0" smtClean="0"/>
              <a:t>APK</a:t>
            </a:r>
            <a:r>
              <a:rPr lang="zh-CN" altLang="en-US" sz="1400" dirty="0" smtClean="0"/>
              <a:t>的源码放到</a:t>
            </a:r>
            <a:r>
              <a:rPr lang="en-US" altLang="zh-CN" sz="1400" dirty="0" smtClean="0"/>
              <a:t>packages/apps/</a:t>
            </a:r>
            <a:r>
              <a:rPr lang="zh-CN" altLang="en-US" sz="1400" dirty="0" smtClean="0"/>
              <a:t>目录下，用</a:t>
            </a:r>
            <a:r>
              <a:rPr lang="en-US" altLang="zh-CN" sz="1400" dirty="0" smtClean="0"/>
              <a:t>mm</a:t>
            </a:r>
            <a:r>
              <a:rPr lang="zh-CN" altLang="en-US" sz="1400" dirty="0" smtClean="0"/>
              <a:t>进行编译 </a:t>
            </a:r>
          </a:p>
          <a:p>
            <a:endParaRPr lang="en-US" altLang="zh-CN" sz="1800" dirty="0" smtClean="0"/>
          </a:p>
          <a:p>
            <a:r>
              <a:rPr lang="zh-CN" altLang="en-US" sz="1800" dirty="0" smtClean="0"/>
              <a:t>应用程序创建的任何文件都会被赋予应用的用户标识，并且正常情况下不能被其他包访问。当通过</a:t>
            </a:r>
            <a:endParaRPr lang="en-US" altLang="zh-CN" sz="1800" dirty="0" smtClean="0"/>
          </a:p>
          <a:p>
            <a:pPr lvl="1">
              <a:buFont typeface="Wingdings" pitchFamily="2" charset="2"/>
              <a:buChar char="Ø"/>
            </a:pPr>
            <a:r>
              <a:rPr lang="en-US" altLang="zh-CN" sz="1400" dirty="0" err="1" smtClean="0"/>
              <a:t>getSharedPreferences</a:t>
            </a:r>
            <a:r>
              <a:rPr lang="en-US" altLang="zh-CN" sz="1400" dirty="0" smtClean="0"/>
              <a:t>(</a:t>
            </a:r>
            <a:r>
              <a:rPr lang="en-US" altLang="zh-CN" sz="1400" dirty="0" err="1" smtClean="0"/>
              <a:t>String,int</a:t>
            </a:r>
            <a:r>
              <a:rPr lang="en-US" altLang="zh-CN" sz="1400" dirty="0" smtClean="0"/>
              <a:t>) </a:t>
            </a:r>
          </a:p>
          <a:p>
            <a:pPr lvl="1">
              <a:buFont typeface="Wingdings" pitchFamily="2" charset="2"/>
              <a:buChar char="Ø"/>
            </a:pPr>
            <a:r>
              <a:rPr lang="en-US" altLang="zh-CN" sz="1400" dirty="0" err="1" smtClean="0"/>
              <a:t>openFileOutput</a:t>
            </a:r>
            <a:r>
              <a:rPr lang="en-US" altLang="zh-CN" sz="1400" dirty="0" smtClean="0"/>
              <a:t>(</a:t>
            </a:r>
            <a:r>
              <a:rPr lang="en-US" altLang="zh-CN" sz="1400" dirty="0" err="1" smtClean="0"/>
              <a:t>String,int</a:t>
            </a:r>
            <a:r>
              <a:rPr lang="en-US" altLang="zh-CN" sz="1400" dirty="0" smtClean="0"/>
              <a:t>) </a:t>
            </a:r>
          </a:p>
          <a:p>
            <a:pPr lvl="1">
              <a:buFont typeface="Wingdings" pitchFamily="2" charset="2"/>
              <a:buChar char="Ø"/>
            </a:pPr>
            <a:r>
              <a:rPr lang="en-US" altLang="zh-CN" sz="1400" dirty="0" err="1" smtClean="0"/>
              <a:t>openOrCreate</a:t>
            </a:r>
            <a:r>
              <a:rPr lang="en-US" altLang="zh-CN" sz="1400" dirty="0" smtClean="0"/>
              <a:t> Database(</a:t>
            </a:r>
            <a:r>
              <a:rPr lang="en-US" altLang="zh-CN" sz="1400" dirty="0" err="1" smtClean="0"/>
              <a:t>String,int,SQLiteDatabase.CursorFactory</a:t>
            </a:r>
            <a:r>
              <a:rPr lang="en-US" altLang="zh-CN" sz="1400" dirty="0" smtClean="0"/>
              <a:t>)</a:t>
            </a:r>
            <a:r>
              <a:rPr lang="zh-CN" altLang="en-US" sz="1400" dirty="0" smtClean="0"/>
              <a:t>创建一个新文件时，开发者可以同时或分别使用</a:t>
            </a:r>
            <a:r>
              <a:rPr lang="en-US" altLang="zh-CN" sz="1400" dirty="0" smtClean="0"/>
              <a:t>MODE_WORLD_READABLE</a:t>
            </a:r>
            <a:r>
              <a:rPr lang="zh-CN" altLang="en-US" sz="1400" dirty="0" smtClean="0"/>
              <a:t>和</a:t>
            </a:r>
            <a:r>
              <a:rPr lang="en-US" altLang="zh-CN" sz="1400" dirty="0" smtClean="0"/>
              <a:t>MODE_WORLD_RITEABLE</a:t>
            </a:r>
            <a:r>
              <a:rPr lang="zh-CN" altLang="en-US" sz="1400" dirty="0" smtClean="0"/>
              <a:t>标志允许其他包读</a:t>
            </a:r>
            <a:r>
              <a:rPr lang="en-US" altLang="zh-CN" sz="1400" dirty="0" smtClean="0"/>
              <a:t>/</a:t>
            </a:r>
            <a:r>
              <a:rPr lang="zh-CN" altLang="en-US" sz="1400" dirty="0" smtClean="0"/>
              <a:t>写此文件。当设置了这些标志后，这个文件仍然属于自己的应用程序，但它的全局读</a:t>
            </a:r>
            <a:r>
              <a:rPr lang="en-US" altLang="zh-CN" sz="1400" dirty="0" smtClean="0"/>
              <a:t>/</a:t>
            </a:r>
            <a:r>
              <a:rPr lang="zh-CN" altLang="en-US" sz="1400" dirty="0" smtClean="0"/>
              <a:t>写和读</a:t>
            </a:r>
            <a:r>
              <a:rPr lang="en-US" altLang="zh-CN" sz="1400" dirty="0" smtClean="0"/>
              <a:t>/</a:t>
            </a:r>
            <a:r>
              <a:rPr lang="zh-CN" altLang="en-US" sz="1400" dirty="0" smtClean="0"/>
              <a:t>写权限已被设置，故其他任何应用程序可以访问 </a:t>
            </a:r>
          </a:p>
          <a:p>
            <a:endParaRPr lang="zh-CN" altLang="en-US" sz="18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15</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ShaerdUserID</a:t>
            </a:r>
            <a:r>
              <a:rPr lang="zh-CN" altLang="en-US" dirty="0" smtClean="0"/>
              <a:t>使用例子 </a:t>
            </a:r>
            <a:endParaRPr lang="zh-CN" altLang="en-US" dirty="0"/>
          </a:p>
        </p:txBody>
      </p:sp>
      <p:sp>
        <p:nvSpPr>
          <p:cNvPr id="3" name="内容占位符 2"/>
          <p:cNvSpPr>
            <a:spLocks noGrp="1"/>
          </p:cNvSpPr>
          <p:nvPr>
            <p:ph idx="1"/>
          </p:nvPr>
        </p:nvSpPr>
        <p:spPr/>
        <p:txBody>
          <a:bodyPr/>
          <a:lstStyle/>
          <a:p>
            <a:r>
              <a:rPr lang="en-US" altLang="zh-CN" sz="1800" dirty="0" smtClean="0"/>
              <a:t>Android</a:t>
            </a:r>
            <a:r>
              <a:rPr lang="zh-CN" altLang="en-US" sz="1800" dirty="0" smtClean="0"/>
              <a:t>系统源码中 </a:t>
            </a:r>
            <a:endParaRPr lang="en-US" altLang="zh-CN" sz="1800" dirty="0" smtClean="0"/>
          </a:p>
          <a:p>
            <a:pPr lvl="1">
              <a:buFont typeface="Wingdings" pitchFamily="2" charset="2"/>
              <a:buChar char="Ø"/>
            </a:pPr>
            <a:r>
              <a:rPr lang="zh-CN" altLang="en-US" sz="1600" dirty="0" smtClean="0"/>
              <a:t>所有使用</a:t>
            </a:r>
            <a:r>
              <a:rPr lang="en-US" altLang="zh-CN" sz="1600" dirty="0" err="1" smtClean="0"/>
              <a:t>android.uid.system</a:t>
            </a:r>
            <a:r>
              <a:rPr lang="zh-CN" altLang="en-US" sz="1600" dirty="0" smtClean="0"/>
              <a:t>作为共享</a:t>
            </a:r>
            <a:r>
              <a:rPr lang="en-US" altLang="zh-CN" sz="1600" dirty="0" smtClean="0"/>
              <a:t>UID</a:t>
            </a:r>
            <a:r>
              <a:rPr lang="zh-CN" altLang="en-US" sz="1600" dirty="0" smtClean="0"/>
              <a:t>的</a:t>
            </a:r>
            <a:r>
              <a:rPr lang="en-US" altLang="zh-CN" sz="1600" dirty="0" smtClean="0"/>
              <a:t>APK</a:t>
            </a:r>
            <a:r>
              <a:rPr lang="zh-CN" altLang="en-US" sz="1600" dirty="0" smtClean="0"/>
              <a:t>，都会首先在</a:t>
            </a:r>
            <a:r>
              <a:rPr lang="en-US" altLang="zh-CN" sz="1600" dirty="0" smtClean="0"/>
              <a:t>manifest</a:t>
            </a:r>
            <a:r>
              <a:rPr lang="zh-CN" altLang="en-US" sz="1600" dirty="0" smtClean="0"/>
              <a:t>节点中增加</a:t>
            </a:r>
            <a:r>
              <a:rPr lang="en-US" altLang="zh-CN" sz="1600" dirty="0" err="1" smtClean="0"/>
              <a:t>android:sharedUserId</a:t>
            </a:r>
            <a:r>
              <a:rPr lang="en-US" altLang="zh-CN" sz="1600" dirty="0" smtClean="0"/>
              <a:t>="</a:t>
            </a:r>
            <a:r>
              <a:rPr lang="en-US" altLang="zh-CN" sz="1600" dirty="0" err="1" smtClean="0"/>
              <a:t>android.uid.system</a:t>
            </a:r>
            <a:r>
              <a:rPr lang="en-US" altLang="zh-CN" sz="1600" dirty="0" smtClean="0"/>
              <a:t>"</a:t>
            </a:r>
            <a:r>
              <a:rPr lang="zh-CN" altLang="en-US" sz="1600" dirty="0" smtClean="0"/>
              <a:t>，然后在</a:t>
            </a:r>
            <a:r>
              <a:rPr lang="en-US" altLang="zh-CN" sz="1600" dirty="0" smtClean="0"/>
              <a:t>Android.mk</a:t>
            </a:r>
            <a:r>
              <a:rPr lang="zh-CN" altLang="en-US" sz="1600" dirty="0" smtClean="0"/>
              <a:t>中增加</a:t>
            </a:r>
            <a:r>
              <a:rPr lang="en-US" altLang="zh-CN" sz="1600" dirty="0" smtClean="0"/>
              <a:t>LOCAL_CERTIFICATE := platform</a:t>
            </a:r>
            <a:r>
              <a:rPr lang="zh-CN" altLang="en-US" sz="1600" dirty="0" smtClean="0"/>
              <a:t>。可参见</a:t>
            </a:r>
            <a:r>
              <a:rPr lang="en-US" altLang="zh-CN" sz="1600" dirty="0" smtClean="0"/>
              <a:t>Settings</a:t>
            </a:r>
            <a:r>
              <a:rPr lang="zh-CN" altLang="en-US" sz="1600" dirty="0" smtClean="0"/>
              <a:t>等 </a:t>
            </a:r>
            <a:endParaRPr lang="en-US" altLang="zh-CN" sz="1600" dirty="0" smtClean="0"/>
          </a:p>
          <a:p>
            <a:pPr lvl="1">
              <a:buFont typeface="Wingdings" pitchFamily="2" charset="2"/>
              <a:buChar char="Ø"/>
            </a:pPr>
            <a:endParaRPr lang="en-US" altLang="zh-CN" sz="1600" dirty="0" smtClean="0"/>
          </a:p>
          <a:p>
            <a:pPr lvl="1">
              <a:buFont typeface="Wingdings" pitchFamily="2" charset="2"/>
              <a:buChar char="Ø"/>
            </a:pPr>
            <a:r>
              <a:rPr lang="zh-CN" altLang="en-US" sz="1600" dirty="0" smtClean="0"/>
              <a:t>所有使用</a:t>
            </a:r>
            <a:r>
              <a:rPr lang="en-US" altLang="zh-CN" sz="1600" dirty="0" err="1" smtClean="0"/>
              <a:t>android.uid.shared</a:t>
            </a:r>
            <a:r>
              <a:rPr lang="zh-CN" altLang="en-US" sz="1600" dirty="0" smtClean="0"/>
              <a:t>作为共享</a:t>
            </a:r>
            <a:r>
              <a:rPr lang="en-US" altLang="zh-CN" sz="1600" dirty="0" smtClean="0"/>
              <a:t>UID</a:t>
            </a:r>
            <a:r>
              <a:rPr lang="zh-CN" altLang="en-US" sz="1600" dirty="0" smtClean="0"/>
              <a:t>的</a:t>
            </a:r>
            <a:r>
              <a:rPr lang="en-US" altLang="zh-CN" sz="1600" dirty="0" smtClean="0"/>
              <a:t>APK</a:t>
            </a:r>
            <a:r>
              <a:rPr lang="zh-CN" altLang="en-US" sz="1600" dirty="0" smtClean="0"/>
              <a:t>，都会在</a:t>
            </a:r>
            <a:r>
              <a:rPr lang="en-US" altLang="zh-CN" sz="1600" dirty="0" smtClean="0"/>
              <a:t>manifest</a:t>
            </a:r>
            <a:r>
              <a:rPr lang="zh-CN" altLang="en-US" sz="1600" dirty="0" smtClean="0"/>
              <a:t>节点中增加</a:t>
            </a:r>
            <a:r>
              <a:rPr lang="en-US" altLang="zh-CN" sz="1600" dirty="0" err="1" smtClean="0"/>
              <a:t>android:sharedUserId</a:t>
            </a:r>
            <a:r>
              <a:rPr lang="en-US" altLang="zh-CN" sz="1600" dirty="0" smtClean="0"/>
              <a:t>="</a:t>
            </a:r>
            <a:r>
              <a:rPr lang="en-US" altLang="zh-CN" sz="1600" dirty="0" err="1" smtClean="0"/>
              <a:t>android.uid.shared</a:t>
            </a:r>
            <a:r>
              <a:rPr lang="en-US" altLang="zh-CN" sz="1600" dirty="0" smtClean="0"/>
              <a:t>"</a:t>
            </a:r>
            <a:r>
              <a:rPr lang="zh-CN" altLang="en-US" sz="1600" dirty="0" smtClean="0"/>
              <a:t>，然后在</a:t>
            </a:r>
            <a:r>
              <a:rPr lang="en-US" altLang="zh-CN" sz="1600" dirty="0" smtClean="0"/>
              <a:t>Android.mk</a:t>
            </a:r>
            <a:r>
              <a:rPr lang="zh-CN" altLang="en-US" sz="1600" dirty="0" smtClean="0"/>
              <a:t>中增加</a:t>
            </a:r>
            <a:r>
              <a:rPr lang="en-US" altLang="zh-CN" sz="1600" dirty="0" smtClean="0"/>
              <a:t>LOCAL_CERTIFICATE := shared</a:t>
            </a:r>
            <a:r>
              <a:rPr lang="zh-CN" altLang="en-US" sz="1600" dirty="0" smtClean="0"/>
              <a:t>。可参见</a:t>
            </a:r>
            <a:r>
              <a:rPr lang="en-US" altLang="zh-CN" sz="1600" dirty="0" smtClean="0"/>
              <a:t>Launcher</a:t>
            </a:r>
            <a:r>
              <a:rPr lang="zh-CN" altLang="en-US" sz="1600" dirty="0" smtClean="0"/>
              <a:t>等 </a:t>
            </a:r>
            <a:endParaRPr lang="en-US" altLang="zh-CN" sz="1600" dirty="0" smtClean="0"/>
          </a:p>
          <a:p>
            <a:pPr lvl="1">
              <a:buFont typeface="Wingdings" pitchFamily="2" charset="2"/>
              <a:buChar char="Ø"/>
            </a:pPr>
            <a:endParaRPr lang="en-US" altLang="zh-CN" sz="1600" dirty="0" smtClean="0"/>
          </a:p>
          <a:p>
            <a:pPr lvl="1">
              <a:buFont typeface="Wingdings" pitchFamily="2" charset="2"/>
              <a:buChar char="Ø"/>
            </a:pPr>
            <a:r>
              <a:rPr lang="zh-CN" altLang="en-US" sz="1600" dirty="0" smtClean="0"/>
              <a:t>所有使用</a:t>
            </a:r>
            <a:r>
              <a:rPr lang="en-US" altLang="zh-CN" sz="1600" dirty="0" err="1" smtClean="0"/>
              <a:t>android.media</a:t>
            </a:r>
            <a:r>
              <a:rPr lang="zh-CN" altLang="en-US" sz="1600" dirty="0" smtClean="0"/>
              <a:t>作为共享</a:t>
            </a:r>
            <a:r>
              <a:rPr lang="en-US" altLang="zh-CN" sz="1600" dirty="0" smtClean="0"/>
              <a:t>UID</a:t>
            </a:r>
            <a:r>
              <a:rPr lang="zh-CN" altLang="en-US" sz="1600" dirty="0" smtClean="0"/>
              <a:t>的</a:t>
            </a:r>
            <a:r>
              <a:rPr lang="en-US" altLang="zh-CN" sz="1600" dirty="0" smtClean="0"/>
              <a:t>APK</a:t>
            </a:r>
            <a:r>
              <a:rPr lang="zh-CN" altLang="en-US" sz="1600" dirty="0" smtClean="0"/>
              <a:t>，都会在</a:t>
            </a:r>
            <a:r>
              <a:rPr lang="en-US" altLang="zh-CN" sz="1600" dirty="0" smtClean="0"/>
              <a:t>manifest</a:t>
            </a:r>
            <a:r>
              <a:rPr lang="zh-CN" altLang="en-US" sz="1600" dirty="0" smtClean="0"/>
              <a:t>节点中增加</a:t>
            </a:r>
            <a:r>
              <a:rPr lang="en-US" altLang="zh-CN" sz="1600" dirty="0" err="1" smtClean="0"/>
              <a:t>android:sharedUserId</a:t>
            </a:r>
            <a:r>
              <a:rPr lang="en-US" altLang="zh-CN" sz="1600" dirty="0" smtClean="0"/>
              <a:t>="</a:t>
            </a:r>
            <a:r>
              <a:rPr lang="en-US" altLang="zh-CN" sz="1600" dirty="0" err="1" smtClean="0"/>
              <a:t>android.media</a:t>
            </a:r>
            <a:r>
              <a:rPr lang="en-US" altLang="zh-CN" sz="1600" dirty="0" smtClean="0"/>
              <a:t>"</a:t>
            </a:r>
            <a:r>
              <a:rPr lang="zh-CN" altLang="en-US" sz="1600" dirty="0" smtClean="0"/>
              <a:t>，然后在</a:t>
            </a:r>
            <a:r>
              <a:rPr lang="en-US" altLang="zh-CN" sz="1600" dirty="0" smtClean="0"/>
              <a:t>Android.mk</a:t>
            </a:r>
            <a:r>
              <a:rPr lang="zh-CN" altLang="en-US" sz="1600" dirty="0" smtClean="0"/>
              <a:t>中增加</a:t>
            </a:r>
            <a:r>
              <a:rPr lang="en-US" altLang="zh-CN" sz="1600" dirty="0" smtClean="0"/>
              <a:t>LOCAL_CERTIFICATE := media</a:t>
            </a:r>
            <a:r>
              <a:rPr lang="zh-CN" altLang="en-US" sz="1600" dirty="0" smtClean="0"/>
              <a:t>。可参见</a:t>
            </a:r>
            <a:r>
              <a:rPr lang="en-US" altLang="zh-CN" sz="1600" dirty="0" smtClean="0"/>
              <a:t>Gallery</a:t>
            </a:r>
            <a:r>
              <a:rPr lang="zh-CN" altLang="en-US" sz="1600" dirty="0" smtClean="0"/>
              <a:t>等 </a:t>
            </a:r>
          </a:p>
          <a:p>
            <a:pPr lvl="1">
              <a:buFont typeface="Wingdings" pitchFamily="2" charset="2"/>
              <a:buChar char="Ø"/>
            </a:pPr>
            <a:endParaRPr lang="en-US" altLang="zh-CN" sz="1600" dirty="0" smtClean="0"/>
          </a:p>
          <a:p>
            <a:endParaRPr lang="zh-CN" altLang="en-US"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16</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多级别的安全机制 </a:t>
            </a:r>
            <a:endParaRPr lang="zh-CN" altLang="en-US" dirty="0"/>
          </a:p>
        </p:txBody>
      </p:sp>
      <p:sp>
        <p:nvSpPr>
          <p:cNvPr id="3" name="内容占位符 2"/>
          <p:cNvSpPr>
            <a:spLocks noGrp="1"/>
          </p:cNvSpPr>
          <p:nvPr>
            <p:ph idx="1"/>
          </p:nvPr>
        </p:nvSpPr>
        <p:spPr/>
        <p:txBody>
          <a:bodyPr/>
          <a:lstStyle/>
          <a:p>
            <a:r>
              <a:rPr lang="en-US" altLang="zh-CN" sz="1800" dirty="0" smtClean="0"/>
              <a:t>Application</a:t>
            </a:r>
            <a:r>
              <a:rPr lang="zh-CN" altLang="en-US" sz="1800" dirty="0" smtClean="0"/>
              <a:t>级别，通过</a:t>
            </a:r>
            <a:r>
              <a:rPr lang="en-US" altLang="zh-CN" sz="1800" dirty="0" smtClean="0"/>
              <a:t>user ID</a:t>
            </a:r>
            <a:r>
              <a:rPr lang="zh-CN" altLang="en-US" sz="1800" dirty="0" smtClean="0"/>
              <a:t>和</a:t>
            </a:r>
            <a:r>
              <a:rPr lang="en-US" altLang="zh-CN" sz="1800" dirty="0" smtClean="0"/>
              <a:t>group Id</a:t>
            </a:r>
            <a:r>
              <a:rPr lang="zh-CN" altLang="en-US" sz="1800" dirty="0" smtClean="0"/>
              <a:t>实现安全控制（</a:t>
            </a:r>
            <a:r>
              <a:rPr lang="en-US" altLang="zh-CN" sz="1800" dirty="0" smtClean="0"/>
              <a:t>UID</a:t>
            </a:r>
            <a:r>
              <a:rPr lang="zh-CN" altLang="en-US" sz="1800" dirty="0" smtClean="0"/>
              <a:t>和</a:t>
            </a:r>
            <a:r>
              <a:rPr lang="en-US" altLang="zh-CN" sz="1800" dirty="0" smtClean="0"/>
              <a:t>GID</a:t>
            </a:r>
            <a:r>
              <a:rPr lang="zh-CN" altLang="en-US" sz="1800" dirty="0" smtClean="0"/>
              <a:t>的指派可参考</a:t>
            </a:r>
            <a:r>
              <a:rPr lang="en-US" altLang="zh-CN" sz="1800" dirty="0" smtClean="0"/>
              <a:t>Zygote</a:t>
            </a:r>
            <a:r>
              <a:rPr lang="zh-CN" altLang="en-US" sz="1800" dirty="0" smtClean="0"/>
              <a:t>进程的启动流程） </a:t>
            </a:r>
            <a:endParaRPr lang="en-US" altLang="zh-CN" sz="1800" dirty="0" smtClean="0"/>
          </a:p>
          <a:p>
            <a:endParaRPr lang="zh-CN" altLang="en-US" sz="1800" dirty="0" smtClean="0"/>
          </a:p>
          <a:p>
            <a:r>
              <a:rPr lang="en-US" altLang="zh-CN" sz="1800" dirty="0" smtClean="0"/>
              <a:t>Component</a:t>
            </a:r>
            <a:r>
              <a:rPr lang="zh-CN" altLang="en-US" sz="1800" dirty="0" smtClean="0"/>
              <a:t>级别，通过</a:t>
            </a:r>
            <a:r>
              <a:rPr lang="en-US" altLang="zh-CN" sz="1800" dirty="0" smtClean="0"/>
              <a:t>permission</a:t>
            </a:r>
            <a:r>
              <a:rPr lang="zh-CN" altLang="en-US" sz="1800" dirty="0" smtClean="0"/>
              <a:t>来限制对于某一组件的访问 </a:t>
            </a:r>
            <a:endParaRPr lang="en-US" altLang="zh-CN" sz="1800" dirty="0" smtClean="0"/>
          </a:p>
          <a:p>
            <a:endParaRPr lang="zh-CN" altLang="en-US" sz="1800" dirty="0" smtClean="0"/>
          </a:p>
          <a:p>
            <a:r>
              <a:rPr lang="en-US" altLang="zh-CN" sz="1800" dirty="0" smtClean="0"/>
              <a:t>data</a:t>
            </a:r>
            <a:r>
              <a:rPr lang="zh-CN" altLang="en-US" sz="1800" dirty="0" smtClean="0"/>
              <a:t>级别，通过基于</a:t>
            </a:r>
            <a:r>
              <a:rPr lang="en-US" altLang="zh-CN" sz="1800" dirty="0" smtClean="0"/>
              <a:t>permission</a:t>
            </a:r>
            <a:r>
              <a:rPr lang="zh-CN" altLang="en-US" sz="1800" dirty="0" smtClean="0"/>
              <a:t>的</a:t>
            </a:r>
            <a:r>
              <a:rPr lang="en-US" altLang="zh-CN" sz="1800" dirty="0" smtClean="0"/>
              <a:t>per URI</a:t>
            </a:r>
            <a:r>
              <a:rPr lang="zh-CN" altLang="en-US" sz="1800" dirty="0" smtClean="0"/>
              <a:t>进行安全控制 </a:t>
            </a:r>
          </a:p>
          <a:p>
            <a:endParaRPr lang="zh-CN" altLang="en-US" sz="18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17</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 Sandbox</a:t>
            </a:r>
            <a:r>
              <a:rPr lang="zh-CN" altLang="en-US" dirty="0" smtClean="0"/>
              <a:t>机制 </a:t>
            </a:r>
            <a:endParaRPr lang="zh-CN" altLang="en-US" dirty="0"/>
          </a:p>
        </p:txBody>
      </p:sp>
      <p:sp>
        <p:nvSpPr>
          <p:cNvPr id="6" name="内容占位符 5"/>
          <p:cNvSpPr>
            <a:spLocks noGrp="1"/>
          </p:cNvSpPr>
          <p:nvPr>
            <p:ph sz="half" idx="1"/>
          </p:nvPr>
        </p:nvSpPr>
        <p:spPr>
          <a:xfrm>
            <a:off x="457200" y="4495800"/>
            <a:ext cx="8229600" cy="2057400"/>
          </a:xfrm>
        </p:spPr>
        <p:txBody>
          <a:bodyPr/>
          <a:lstStyle/>
          <a:p>
            <a:r>
              <a:rPr lang="en-US" altLang="zh-CN" sz="1800" dirty="0" smtClean="0"/>
              <a:t>permission</a:t>
            </a:r>
            <a:r>
              <a:rPr lang="zh-CN" altLang="en-US" sz="1800" dirty="0" smtClean="0"/>
              <a:t>机制，它主要是用来对</a:t>
            </a:r>
            <a:r>
              <a:rPr lang="en-US" altLang="zh-CN" sz="1800" dirty="0" smtClean="0"/>
              <a:t>Application</a:t>
            </a:r>
            <a:r>
              <a:rPr lang="zh-CN" altLang="en-US" sz="1800" dirty="0" smtClean="0"/>
              <a:t>可以执行的某些具体操作进行权限细分和访问控制 </a:t>
            </a:r>
            <a:endParaRPr lang="en-US" altLang="zh-CN" sz="1800" dirty="0" smtClean="0"/>
          </a:p>
          <a:p>
            <a:endParaRPr lang="zh-CN" altLang="en-US" sz="1800" dirty="0" smtClean="0"/>
          </a:p>
          <a:p>
            <a:r>
              <a:rPr lang="en-US" altLang="zh-CN" sz="1800" dirty="0" smtClean="0"/>
              <a:t>per-URI permission</a:t>
            </a:r>
            <a:r>
              <a:rPr lang="zh-CN" altLang="en-US" sz="1800" dirty="0" smtClean="0"/>
              <a:t>机制，用来提供对某些特定的数据块进行</a:t>
            </a:r>
            <a:r>
              <a:rPr lang="en-US" altLang="zh-CN" sz="1800" dirty="0" smtClean="0"/>
              <a:t>ad-hoc</a:t>
            </a:r>
            <a:r>
              <a:rPr lang="zh-CN" altLang="en-US" sz="1800" dirty="0" smtClean="0"/>
              <a:t>（点对点）方式访问 </a:t>
            </a:r>
          </a:p>
          <a:p>
            <a:endParaRPr lang="zh-CN" altLang="en-US" sz="1800" dirty="0"/>
          </a:p>
        </p:txBody>
      </p:sp>
      <p:sp>
        <p:nvSpPr>
          <p:cNvPr id="7" name="内容占位符 6"/>
          <p:cNvSpPr>
            <a:spLocks noGrp="1"/>
          </p:cNvSpPr>
          <p:nvPr>
            <p:ph sz="half" idx="2"/>
          </p:nvPr>
        </p:nvSpPr>
        <p:spPr>
          <a:xfrm>
            <a:off x="0" y="1066800"/>
            <a:ext cx="8686800" cy="3429000"/>
          </a:xfrm>
        </p:spPr>
        <p:txBody>
          <a:bodyPr/>
          <a:lstStyle/>
          <a:p>
            <a:endParaRPr lang="zh-CN" altLang="en-US"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18</a:t>
            </a:fld>
            <a:endParaRPr lang="en-US" altLang="zh-CN"/>
          </a:p>
        </p:txBody>
      </p:sp>
      <p:sp>
        <p:nvSpPr>
          <p:cNvPr id="8" name="任意多边形 7"/>
          <p:cNvSpPr/>
          <p:nvPr/>
        </p:nvSpPr>
        <p:spPr>
          <a:xfrm>
            <a:off x="152400" y="1392600"/>
            <a:ext cx="3735600" cy="223200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0800 f8 1"/>
              <a:gd name="f12" fmla="*/ 0 f9 1"/>
              <a:gd name="f13" fmla="*/ f10 1 f2"/>
              <a:gd name="f14" fmla="*/ 0 f8 1"/>
              <a:gd name="f15" fmla="*/ 10800 f9 1"/>
              <a:gd name="f16" fmla="*/ 21600 f9 1"/>
              <a:gd name="f17" fmla="*/ 21600 f8 1"/>
              <a:gd name="f18" fmla="+- f13 0 f1"/>
            </a:gdLst>
            <a:ahLst/>
            <a:cxnLst>
              <a:cxn ang="3cd4">
                <a:pos x="hc" y="t"/>
              </a:cxn>
              <a:cxn ang="0">
                <a:pos x="r" y="vc"/>
              </a:cxn>
              <a:cxn ang="cd4">
                <a:pos x="hc" y="b"/>
              </a:cxn>
              <a:cxn ang="cd2">
                <a:pos x="l" y="vc"/>
              </a:cxn>
              <a:cxn ang="f18">
                <a:pos x="f11" y="f12"/>
              </a:cxn>
              <a:cxn ang="f18">
                <a:pos x="f14" y="f15"/>
              </a:cxn>
              <a:cxn ang="f18">
                <a:pos x="f11" y="f16"/>
              </a:cxn>
              <a:cxn ang="f18">
                <a:pos x="f17" y="f15"/>
              </a:cxn>
            </a:cxnLst>
            <a:rect l="l" t="t" r="r" b="b"/>
            <a:pathLst>
              <a:path w="21600" h="21600">
                <a:moveTo>
                  <a:pt x="f5" y="f5"/>
                </a:moveTo>
                <a:lnTo>
                  <a:pt x="f6" y="f5"/>
                </a:lnTo>
                <a:lnTo>
                  <a:pt x="f6" y="f6"/>
                </a:lnTo>
                <a:lnTo>
                  <a:pt x="f5" y="f6"/>
                </a:lnTo>
                <a:lnTo>
                  <a:pt x="f5" y="f5"/>
                </a:lnTo>
                <a:close/>
              </a:path>
            </a:pathLst>
          </a:custGeom>
          <a:solidFill>
            <a:srgbClr val="CFE7F5"/>
          </a:solidFill>
          <a:ln w="0">
            <a:solidFill>
              <a:srgbClr val="808080"/>
            </a:solidFill>
            <a:prstDash val="solid"/>
          </a:ln>
        </p:spPr>
        <p:txBody>
          <a:bodyPr vert="horz" wrap="none" lIns="90000" tIns="45000" rIns="90000" bIns="4500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DejaVu Sans" pitchFamily="18"/>
              <a:ea typeface="DejaVu Sans" pitchFamily="2"/>
              <a:cs typeface="Lohit Hindi" pitchFamily="2"/>
            </a:endParaRPr>
          </a:p>
          <a:p>
            <a:pPr marL="0" marR="0" lvl="0" indent="0" algn="ctr" rtl="0" hangingPunct="0">
              <a:lnSpc>
                <a:spcPct val="100000"/>
              </a:lnSpc>
              <a:spcBef>
                <a:spcPts val="0"/>
              </a:spcBef>
              <a:spcAft>
                <a:spcPts val="0"/>
              </a:spcAft>
              <a:buNone/>
              <a:tabLst/>
            </a:pPr>
            <a:endParaRPr lang="en-US" sz="1800" b="0" i="0" u="none" strike="noStrike" kern="1200">
              <a:ln>
                <a:noFill/>
              </a:ln>
              <a:latin typeface="DejaVu Sans" pitchFamily="18"/>
              <a:ea typeface="DejaVu Sans" pitchFamily="2"/>
              <a:cs typeface="Lohit Hindi" pitchFamily="2"/>
            </a:endParaRPr>
          </a:p>
          <a:p>
            <a:pPr marL="0" marR="0" lvl="0" indent="0" algn="ctr" rtl="0" hangingPunct="0">
              <a:lnSpc>
                <a:spcPct val="100000"/>
              </a:lnSpc>
              <a:spcBef>
                <a:spcPts val="0"/>
              </a:spcBef>
              <a:spcAft>
                <a:spcPts val="0"/>
              </a:spcAft>
              <a:buNone/>
              <a:tabLst/>
            </a:pPr>
            <a:endParaRPr lang="en-US" sz="1800" b="0" i="0" u="none" strike="noStrike" kern="1200">
              <a:ln>
                <a:noFill/>
              </a:ln>
              <a:latin typeface="DejaVu Sans" pitchFamily="18"/>
              <a:ea typeface="DejaVu Sans" pitchFamily="2"/>
              <a:cs typeface="Lohit Hindi" pitchFamily="2"/>
            </a:endParaRPr>
          </a:p>
          <a:p>
            <a:pPr marL="0" marR="0" lvl="0" indent="0" algn="ctr" rtl="0" hangingPunct="0">
              <a:lnSpc>
                <a:spcPct val="100000"/>
              </a:lnSpc>
              <a:spcBef>
                <a:spcPts val="0"/>
              </a:spcBef>
              <a:spcAft>
                <a:spcPts val="0"/>
              </a:spcAft>
              <a:buNone/>
              <a:tabLst/>
            </a:pPr>
            <a:endParaRPr lang="en-US" sz="1800" b="0" i="0" u="none" strike="noStrike" kern="1200">
              <a:ln>
                <a:noFill/>
              </a:ln>
              <a:latin typeface="DejaVu Sans" pitchFamily="18"/>
              <a:ea typeface="DejaVu Sans" pitchFamily="2"/>
              <a:cs typeface="Lohit Hindi" pitchFamily="2"/>
            </a:endParaRPr>
          </a:p>
          <a:p>
            <a:pPr marL="0" marR="0" lvl="0" indent="0" algn="ctr" rtl="0" hangingPunct="0">
              <a:lnSpc>
                <a:spcPct val="100000"/>
              </a:lnSpc>
              <a:spcBef>
                <a:spcPts val="0"/>
              </a:spcBef>
              <a:spcAft>
                <a:spcPts val="0"/>
              </a:spcAft>
              <a:buNone/>
              <a:tabLst/>
            </a:pPr>
            <a:endParaRPr lang="en-US" sz="1800" b="0" i="0" u="none" strike="noStrike" kern="1200">
              <a:ln>
                <a:noFill/>
              </a:ln>
              <a:latin typeface="DejaVu Sans" pitchFamily="18"/>
              <a:ea typeface="DejaVu Sans" pitchFamily="2"/>
              <a:cs typeface="Lohit Hindi" pitchFamily="2"/>
            </a:endParaRPr>
          </a:p>
          <a:p>
            <a:pPr marL="0" marR="0" lvl="0" indent="0" algn="ctr" rtl="0" hangingPunct="0">
              <a:lnSpc>
                <a:spcPct val="100000"/>
              </a:lnSpc>
              <a:spcBef>
                <a:spcPts val="0"/>
              </a:spcBef>
              <a:spcAft>
                <a:spcPts val="0"/>
              </a:spcAft>
              <a:buNone/>
              <a:tabLst/>
            </a:pPr>
            <a:endParaRPr lang="en-US" sz="1800" b="0" i="0" u="none" strike="noStrike" kern="1200">
              <a:ln>
                <a:noFill/>
              </a:ln>
              <a:latin typeface="DejaVu Sans" pitchFamily="18"/>
              <a:ea typeface="DejaVu Sans" pitchFamily="2"/>
              <a:cs typeface="Lohit Hindi" pitchFamily="2"/>
            </a:endParaRPr>
          </a:p>
          <a:p>
            <a:pPr marL="0" marR="0" lvl="0" indent="0" algn="l" rtl="0" hangingPunct="0">
              <a:lnSpc>
                <a:spcPct val="100000"/>
              </a:lnSpc>
              <a:spcBef>
                <a:spcPts val="0"/>
              </a:spcBef>
              <a:spcAft>
                <a:spcPts val="0"/>
              </a:spcAft>
              <a:buNone/>
              <a:tabLst/>
            </a:pPr>
            <a:r>
              <a:rPr lang="en-US" sz="1800" b="0" i="0" u="none" strike="noStrike" kern="1200">
                <a:ln>
                  <a:noFill/>
                </a:ln>
                <a:latin typeface="DejaVu Sans" pitchFamily="18"/>
                <a:ea typeface="DejaVu Sans" pitchFamily="2"/>
                <a:cs typeface="Lohit Hindi" pitchFamily="2"/>
              </a:rPr>
              <a:t>Sandbox</a:t>
            </a:r>
          </a:p>
          <a:p>
            <a:pPr marL="0" marR="0" lvl="0" indent="0" algn="l" rtl="0" hangingPunct="0">
              <a:lnSpc>
                <a:spcPct val="100000"/>
              </a:lnSpc>
              <a:spcBef>
                <a:spcPts val="0"/>
              </a:spcBef>
              <a:spcAft>
                <a:spcPts val="0"/>
              </a:spcAft>
              <a:buNone/>
              <a:tabLst/>
            </a:pPr>
            <a:r>
              <a:rPr lang="en-US" sz="1800" b="0" i="0" u="none" strike="noStrike" kern="1200">
                <a:ln>
                  <a:noFill/>
                </a:ln>
                <a:latin typeface="DejaVu Sans" pitchFamily="18"/>
                <a:ea typeface="DejaVu Sans" pitchFamily="2"/>
                <a:cs typeface="Lohit Hindi" pitchFamily="2"/>
              </a:rPr>
              <a:t>UID =A</a:t>
            </a:r>
          </a:p>
        </p:txBody>
      </p:sp>
      <p:sp>
        <p:nvSpPr>
          <p:cNvPr id="9" name="任意多边形 8"/>
          <p:cNvSpPr/>
          <p:nvPr/>
        </p:nvSpPr>
        <p:spPr>
          <a:xfrm>
            <a:off x="304800" y="1464600"/>
            <a:ext cx="1783200" cy="720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CFE7F5"/>
          </a:solidFill>
          <a:ln w="0">
            <a:solidFill>
              <a:srgbClr val="808080"/>
            </a:solidFill>
            <a:prstDash val="solid"/>
          </a:ln>
        </p:spPr>
        <p:txBody>
          <a:bodyPr vert="horz" wrap="none" lIns="90000" tIns="45000" rIns="90000" bIns="4500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0" i="0" u="none" strike="noStrike" kern="1200" dirty="0">
                <a:ln>
                  <a:noFill/>
                </a:ln>
                <a:latin typeface="DejaVu Sans" pitchFamily="18"/>
                <a:ea typeface="DejaVu Sans" pitchFamily="2"/>
                <a:cs typeface="Lohit Hindi" pitchFamily="2"/>
              </a:rPr>
              <a:t>Application</a:t>
            </a:r>
          </a:p>
          <a:p>
            <a:pPr marL="0" marR="0" lvl="0" indent="0" algn="ctr" rtl="0" hangingPunct="0">
              <a:lnSpc>
                <a:spcPct val="100000"/>
              </a:lnSpc>
              <a:spcBef>
                <a:spcPts val="0"/>
              </a:spcBef>
              <a:spcAft>
                <a:spcPts val="0"/>
              </a:spcAft>
              <a:buNone/>
              <a:tabLst/>
            </a:pPr>
            <a:r>
              <a:rPr lang="en-US" sz="1800" b="0" i="0" u="none" strike="noStrike" kern="1200" dirty="0" err="1">
                <a:ln>
                  <a:noFill/>
                </a:ln>
                <a:latin typeface="DejaVu Sans" pitchFamily="18"/>
                <a:ea typeface="DejaVu Sans" pitchFamily="2"/>
                <a:cs typeface="Lohit Hindi" pitchFamily="2"/>
              </a:rPr>
              <a:t>A'Process</a:t>
            </a:r>
            <a:endParaRPr lang="en-US" sz="1800" b="0" i="0" u="none" strike="noStrike" kern="1200" dirty="0">
              <a:ln>
                <a:noFill/>
              </a:ln>
              <a:latin typeface="DejaVu Sans" pitchFamily="18"/>
              <a:ea typeface="DejaVu Sans" pitchFamily="2"/>
              <a:cs typeface="Lohit Hindi" pitchFamily="2"/>
            </a:endParaRPr>
          </a:p>
        </p:txBody>
      </p:sp>
      <p:sp>
        <p:nvSpPr>
          <p:cNvPr id="10" name="任意多边形 9"/>
          <p:cNvSpPr/>
          <p:nvPr/>
        </p:nvSpPr>
        <p:spPr>
          <a:xfrm>
            <a:off x="2304001" y="1642800"/>
            <a:ext cx="1450800" cy="9018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vert="horz" wrap="none" lIns="90000" tIns="45000" rIns="90000" bIns="4500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0" i="0" u="none" strike="noStrike" kern="1200">
                <a:ln>
                  <a:noFill/>
                </a:ln>
                <a:latin typeface="DejaVu Sans" pitchFamily="18"/>
                <a:ea typeface="DejaVu Sans" pitchFamily="2"/>
                <a:cs typeface="Lohit Hindi" pitchFamily="2"/>
              </a:rPr>
              <a:t>capabilities</a:t>
            </a:r>
          </a:p>
        </p:txBody>
      </p:sp>
      <p:sp>
        <p:nvSpPr>
          <p:cNvPr id="11" name="任意多边形 10"/>
          <p:cNvSpPr/>
          <p:nvPr/>
        </p:nvSpPr>
        <p:spPr>
          <a:xfrm>
            <a:off x="1584001" y="2760600"/>
            <a:ext cx="1368000" cy="720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vert="horz" wrap="none" lIns="90000" tIns="45000" rIns="90000" bIns="4500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0" i="0" u="none" strike="noStrike" kern="1200">
                <a:ln>
                  <a:noFill/>
                </a:ln>
                <a:latin typeface="DejaVu Sans" pitchFamily="18"/>
                <a:ea typeface="DejaVu Sans" pitchFamily="2"/>
                <a:cs typeface="Lohit Hindi" pitchFamily="2"/>
              </a:rPr>
              <a:t>dataA</a:t>
            </a:r>
          </a:p>
        </p:txBody>
      </p:sp>
      <p:sp>
        <p:nvSpPr>
          <p:cNvPr id="12" name="任意多边形 11"/>
          <p:cNvSpPr/>
          <p:nvPr/>
        </p:nvSpPr>
        <p:spPr>
          <a:xfrm>
            <a:off x="5256002" y="1608600"/>
            <a:ext cx="3659398" cy="220140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0800 f8 1"/>
              <a:gd name="f12" fmla="*/ 0 f9 1"/>
              <a:gd name="f13" fmla="*/ f10 1 f2"/>
              <a:gd name="f14" fmla="*/ 0 f8 1"/>
              <a:gd name="f15" fmla="*/ 10800 f9 1"/>
              <a:gd name="f16" fmla="*/ 21600 f9 1"/>
              <a:gd name="f17" fmla="*/ 21600 f8 1"/>
              <a:gd name="f18" fmla="+- f13 0 f1"/>
            </a:gdLst>
            <a:ahLst/>
            <a:cxnLst>
              <a:cxn ang="3cd4">
                <a:pos x="hc" y="t"/>
              </a:cxn>
              <a:cxn ang="0">
                <a:pos x="r" y="vc"/>
              </a:cxn>
              <a:cxn ang="cd4">
                <a:pos x="hc" y="b"/>
              </a:cxn>
              <a:cxn ang="cd2">
                <a:pos x="l" y="vc"/>
              </a:cxn>
              <a:cxn ang="f18">
                <a:pos x="f11" y="f12"/>
              </a:cxn>
              <a:cxn ang="f18">
                <a:pos x="f14" y="f15"/>
              </a:cxn>
              <a:cxn ang="f18">
                <a:pos x="f11" y="f16"/>
              </a:cxn>
              <a:cxn ang="f18">
                <a:pos x="f17" y="f15"/>
              </a:cxn>
            </a:cxnLst>
            <a:rect l="l" t="t" r="r" b="b"/>
            <a:pathLst>
              <a:path w="21600" h="21600">
                <a:moveTo>
                  <a:pt x="f5" y="f5"/>
                </a:moveTo>
                <a:lnTo>
                  <a:pt x="f6" y="f5"/>
                </a:lnTo>
                <a:lnTo>
                  <a:pt x="f6" y="f6"/>
                </a:lnTo>
                <a:lnTo>
                  <a:pt x="f5" y="f6"/>
                </a:lnTo>
                <a:lnTo>
                  <a:pt x="f5" y="f5"/>
                </a:lnTo>
                <a:close/>
              </a:path>
            </a:pathLst>
          </a:custGeom>
          <a:solidFill>
            <a:srgbClr val="CFE7F5"/>
          </a:solidFill>
          <a:ln w="0">
            <a:solidFill>
              <a:srgbClr val="808080"/>
            </a:solidFill>
            <a:prstDash val="solid"/>
          </a:ln>
        </p:spPr>
        <p:txBody>
          <a:bodyPr vert="horz" wrap="none" lIns="90000" tIns="45000" rIns="90000" bIns="4500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dirty="0">
              <a:ln>
                <a:noFill/>
              </a:ln>
              <a:latin typeface="DejaVu Sans" pitchFamily="18"/>
              <a:ea typeface="DejaVu Sans" pitchFamily="2"/>
              <a:cs typeface="Lohit Hindi" pitchFamily="2"/>
            </a:endParaRPr>
          </a:p>
          <a:p>
            <a:pPr marL="0" marR="0" lvl="0" indent="0" algn="ctr" rtl="0" hangingPunct="0">
              <a:lnSpc>
                <a:spcPct val="100000"/>
              </a:lnSpc>
              <a:spcBef>
                <a:spcPts val="0"/>
              </a:spcBef>
              <a:spcAft>
                <a:spcPts val="0"/>
              </a:spcAft>
              <a:buNone/>
              <a:tabLst/>
            </a:pPr>
            <a:endParaRPr lang="en-US" sz="1800" b="0" i="0" u="none" strike="noStrike" kern="1200" dirty="0">
              <a:ln>
                <a:noFill/>
              </a:ln>
              <a:latin typeface="DejaVu Sans" pitchFamily="18"/>
              <a:ea typeface="DejaVu Sans" pitchFamily="2"/>
              <a:cs typeface="Lohit Hindi" pitchFamily="2"/>
            </a:endParaRPr>
          </a:p>
          <a:p>
            <a:pPr marL="0" marR="0" lvl="0" indent="0" algn="ctr" rtl="0" hangingPunct="0">
              <a:lnSpc>
                <a:spcPct val="100000"/>
              </a:lnSpc>
              <a:spcBef>
                <a:spcPts val="0"/>
              </a:spcBef>
              <a:spcAft>
                <a:spcPts val="0"/>
              </a:spcAft>
              <a:buNone/>
              <a:tabLst/>
            </a:pPr>
            <a:endParaRPr lang="en-US" sz="1800" b="0" i="0" u="none" strike="noStrike" kern="1200" dirty="0">
              <a:ln>
                <a:noFill/>
              </a:ln>
              <a:latin typeface="DejaVu Sans" pitchFamily="18"/>
              <a:ea typeface="DejaVu Sans" pitchFamily="2"/>
              <a:cs typeface="Lohit Hindi" pitchFamily="2"/>
            </a:endParaRPr>
          </a:p>
          <a:p>
            <a:pPr marL="0" marR="0" lvl="0" indent="0" algn="ctr" rtl="0" hangingPunct="0">
              <a:lnSpc>
                <a:spcPct val="100000"/>
              </a:lnSpc>
              <a:spcBef>
                <a:spcPts val="0"/>
              </a:spcBef>
              <a:spcAft>
                <a:spcPts val="0"/>
              </a:spcAft>
              <a:buNone/>
              <a:tabLst/>
            </a:pPr>
            <a:endParaRPr lang="en-US" sz="1800" b="0" i="0" u="none" strike="noStrike" kern="1200" dirty="0">
              <a:ln>
                <a:noFill/>
              </a:ln>
              <a:latin typeface="DejaVu Sans" pitchFamily="18"/>
              <a:ea typeface="DejaVu Sans" pitchFamily="2"/>
              <a:cs typeface="Lohit Hindi" pitchFamily="2"/>
            </a:endParaRPr>
          </a:p>
          <a:p>
            <a:pPr marL="0" marR="0" lvl="0" indent="0" algn="ctr" rtl="0" hangingPunct="0">
              <a:lnSpc>
                <a:spcPct val="100000"/>
              </a:lnSpc>
              <a:spcBef>
                <a:spcPts val="0"/>
              </a:spcBef>
              <a:spcAft>
                <a:spcPts val="0"/>
              </a:spcAft>
              <a:buNone/>
              <a:tabLst/>
            </a:pPr>
            <a:endParaRPr lang="en-US" sz="1800" b="0" i="0" u="none" strike="noStrike" kern="1200" dirty="0">
              <a:ln>
                <a:noFill/>
              </a:ln>
              <a:latin typeface="DejaVu Sans" pitchFamily="18"/>
              <a:ea typeface="DejaVu Sans" pitchFamily="2"/>
              <a:cs typeface="Lohit Hindi" pitchFamily="2"/>
            </a:endParaRPr>
          </a:p>
          <a:p>
            <a:pPr marL="0" marR="0" lvl="0" indent="0" algn="ctr" rtl="0" hangingPunct="0">
              <a:lnSpc>
                <a:spcPct val="100000"/>
              </a:lnSpc>
              <a:spcBef>
                <a:spcPts val="0"/>
              </a:spcBef>
              <a:spcAft>
                <a:spcPts val="0"/>
              </a:spcAft>
              <a:buNone/>
              <a:tabLst/>
            </a:pPr>
            <a:endParaRPr lang="en-US" sz="1800" b="0" i="0" u="none" strike="noStrike" kern="1200" dirty="0">
              <a:ln>
                <a:noFill/>
              </a:ln>
              <a:latin typeface="DejaVu Sans" pitchFamily="18"/>
              <a:ea typeface="DejaVu Sans" pitchFamily="2"/>
              <a:cs typeface="Lohit Hindi" pitchFamily="2"/>
            </a:endParaRPr>
          </a:p>
          <a:p>
            <a:pPr marL="0" marR="0" lvl="0" indent="0" algn="r" rtl="0" hangingPunct="0">
              <a:lnSpc>
                <a:spcPct val="100000"/>
              </a:lnSpc>
              <a:spcBef>
                <a:spcPts val="0"/>
              </a:spcBef>
              <a:spcAft>
                <a:spcPts val="0"/>
              </a:spcAft>
              <a:buNone/>
              <a:tabLst/>
            </a:pPr>
            <a:r>
              <a:rPr lang="en-US" sz="1800" b="0" i="0" u="none" strike="noStrike" kern="1200" dirty="0">
                <a:ln>
                  <a:noFill/>
                </a:ln>
                <a:latin typeface="DejaVu Sans" pitchFamily="18"/>
                <a:ea typeface="DejaVu Sans" pitchFamily="2"/>
                <a:cs typeface="Lohit Hindi" pitchFamily="2"/>
              </a:rPr>
              <a:t>                                        Sandbox</a:t>
            </a:r>
          </a:p>
          <a:p>
            <a:pPr marL="0" marR="0" lvl="0" indent="0" algn="r" rtl="0" hangingPunct="0">
              <a:lnSpc>
                <a:spcPct val="100000"/>
              </a:lnSpc>
              <a:spcBef>
                <a:spcPts val="0"/>
              </a:spcBef>
              <a:spcAft>
                <a:spcPts val="0"/>
              </a:spcAft>
              <a:buNone/>
              <a:tabLst/>
            </a:pPr>
            <a:r>
              <a:rPr lang="en-US" sz="1800" b="0" i="0" u="none" strike="noStrike" kern="1200" dirty="0">
                <a:ln>
                  <a:noFill/>
                </a:ln>
                <a:latin typeface="DejaVu Sans" pitchFamily="18"/>
                <a:ea typeface="DejaVu Sans" pitchFamily="2"/>
                <a:cs typeface="Lohit Hindi" pitchFamily="2"/>
              </a:rPr>
              <a:t>UID=B</a:t>
            </a:r>
          </a:p>
        </p:txBody>
      </p:sp>
      <p:sp>
        <p:nvSpPr>
          <p:cNvPr id="13" name="任意多边形 12"/>
          <p:cNvSpPr/>
          <p:nvPr/>
        </p:nvSpPr>
        <p:spPr>
          <a:xfrm>
            <a:off x="7162801" y="1905000"/>
            <a:ext cx="1676400" cy="5676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CFE7F5"/>
          </a:solidFill>
          <a:ln w="0">
            <a:solidFill>
              <a:srgbClr val="808080"/>
            </a:solidFill>
            <a:prstDash val="solid"/>
          </a:ln>
        </p:spPr>
        <p:txBody>
          <a:bodyPr vert="horz" wrap="none" lIns="90000" tIns="45000" rIns="90000" bIns="4500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0" i="0" u="none" strike="noStrike" kern="1200" dirty="0">
                <a:ln>
                  <a:noFill/>
                </a:ln>
                <a:latin typeface="DejaVu Sans" pitchFamily="18"/>
                <a:ea typeface="DejaVu Sans" pitchFamily="2"/>
                <a:cs typeface="Lohit Hindi" pitchFamily="2"/>
              </a:rPr>
              <a:t>Application</a:t>
            </a:r>
          </a:p>
          <a:p>
            <a:pPr marL="0" marR="0" lvl="0" indent="0" algn="ctr" rtl="0" hangingPunct="0">
              <a:lnSpc>
                <a:spcPct val="100000"/>
              </a:lnSpc>
              <a:spcBef>
                <a:spcPts val="0"/>
              </a:spcBef>
              <a:spcAft>
                <a:spcPts val="0"/>
              </a:spcAft>
              <a:buNone/>
              <a:tabLst/>
            </a:pPr>
            <a:r>
              <a:rPr lang="en-US" sz="1800" b="0" i="0" u="none" strike="noStrike" kern="1200" dirty="0" err="1">
                <a:ln>
                  <a:noFill/>
                </a:ln>
                <a:latin typeface="DejaVu Sans" pitchFamily="18"/>
                <a:ea typeface="DejaVu Sans" pitchFamily="2"/>
                <a:cs typeface="Lohit Hindi" pitchFamily="2"/>
              </a:rPr>
              <a:t>B'Process</a:t>
            </a:r>
            <a:endParaRPr lang="en-US" sz="1800" b="0" i="0" u="none" strike="noStrike" kern="1200" dirty="0">
              <a:ln>
                <a:noFill/>
              </a:ln>
              <a:latin typeface="DejaVu Sans" pitchFamily="18"/>
              <a:ea typeface="DejaVu Sans" pitchFamily="2"/>
              <a:cs typeface="Lohit Hindi" pitchFamily="2"/>
            </a:endParaRPr>
          </a:p>
        </p:txBody>
      </p:sp>
      <p:sp>
        <p:nvSpPr>
          <p:cNvPr id="14" name="任意多边形 13"/>
          <p:cNvSpPr/>
          <p:nvPr/>
        </p:nvSpPr>
        <p:spPr>
          <a:xfrm>
            <a:off x="5544001" y="1680600"/>
            <a:ext cx="1512000" cy="864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vert="horz" wrap="none" lIns="90000" tIns="45000" rIns="90000" bIns="4500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0" i="0" u="none" strike="noStrike" kern="1200">
                <a:ln>
                  <a:noFill/>
                </a:ln>
                <a:latin typeface="DejaVu Sans" pitchFamily="18"/>
                <a:ea typeface="DejaVu Sans" pitchFamily="2"/>
                <a:cs typeface="Lohit Hindi" pitchFamily="2"/>
              </a:rPr>
              <a:t>capabilities</a:t>
            </a:r>
          </a:p>
        </p:txBody>
      </p:sp>
      <p:sp>
        <p:nvSpPr>
          <p:cNvPr id="15" name="任意多边形 14"/>
          <p:cNvSpPr/>
          <p:nvPr/>
        </p:nvSpPr>
        <p:spPr>
          <a:xfrm>
            <a:off x="5832001" y="2760600"/>
            <a:ext cx="1368000" cy="720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vert="horz" wrap="none" lIns="90000" tIns="45000" rIns="90000" bIns="4500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0" i="0" u="none" strike="noStrike" kern="1200">
                <a:ln>
                  <a:noFill/>
                </a:ln>
                <a:latin typeface="DejaVu Sans" pitchFamily="18"/>
                <a:ea typeface="DejaVu Sans" pitchFamily="2"/>
                <a:cs typeface="Lohit Hindi" pitchFamily="2"/>
              </a:rPr>
              <a:t>dataB</a:t>
            </a:r>
          </a:p>
        </p:txBody>
      </p:sp>
      <p:sp>
        <p:nvSpPr>
          <p:cNvPr id="16" name="任意多边形 15"/>
          <p:cNvSpPr/>
          <p:nvPr/>
        </p:nvSpPr>
        <p:spPr>
          <a:xfrm>
            <a:off x="3754801" y="1752600"/>
            <a:ext cx="1789200" cy="576000"/>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CFE7F5"/>
          </a:solidFill>
          <a:ln w="0">
            <a:solidFill>
              <a:srgbClr val="808080"/>
            </a:solidFill>
            <a:prstDash val="solid"/>
          </a:ln>
        </p:spPr>
        <p:txBody>
          <a:bodyPr vert="horz" wrap="none" lIns="90000" tIns="45000" rIns="90000" bIns="4500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SzPct val="45000"/>
              <a:buFont typeface="StarSymbol"/>
              <a:buChar char="●"/>
              <a:tabLst/>
            </a:pPr>
            <a:r>
              <a:rPr lang="en-US" sz="1800" b="0" i="0" u="none" strike="noStrike" kern="1200">
                <a:ln>
                  <a:noFill/>
                </a:ln>
                <a:latin typeface="DejaVu Sans" pitchFamily="18"/>
                <a:ea typeface="DejaVu Sans" pitchFamily="2"/>
                <a:cs typeface="Lohit Hindi" pitchFamily="2"/>
              </a:rPr>
              <a:t>permission</a:t>
            </a:r>
          </a:p>
        </p:txBody>
      </p:sp>
      <p:sp>
        <p:nvSpPr>
          <p:cNvPr id="17" name="任意多边形 16"/>
          <p:cNvSpPr/>
          <p:nvPr/>
        </p:nvSpPr>
        <p:spPr>
          <a:xfrm>
            <a:off x="2952001" y="2760600"/>
            <a:ext cx="2880000" cy="792000"/>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CFE7F5"/>
          </a:solidFill>
          <a:ln w="0">
            <a:solidFill>
              <a:srgbClr val="808080"/>
            </a:solidFill>
            <a:prstDash val="solid"/>
          </a:ln>
        </p:spPr>
        <p:txBody>
          <a:bodyPr vert="horz" wrap="none" lIns="90000" tIns="45000" rIns="90000" bIns="4500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SzPct val="45000"/>
              <a:buFont typeface="StarSymbol"/>
              <a:buChar char="●"/>
              <a:tabLst/>
            </a:pPr>
            <a:r>
              <a:rPr lang="en-US" sz="1800" b="0" i="0" u="none" strike="noStrike" kern="1200">
                <a:ln>
                  <a:noFill/>
                </a:ln>
                <a:latin typeface="DejaVu Sans" pitchFamily="18"/>
                <a:ea typeface="DejaVu Sans" pitchFamily="2"/>
                <a:cs typeface="Lohit Hindi" pitchFamily="2"/>
              </a:rPr>
              <a:t>per-URI permission</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Manifest-permission </a:t>
            </a:r>
            <a:endParaRPr lang="zh-CN" altLang="en-US" dirty="0"/>
          </a:p>
        </p:txBody>
      </p:sp>
      <p:sp>
        <p:nvSpPr>
          <p:cNvPr id="5" name="页脚占位符 4"/>
          <p:cNvSpPr>
            <a:spLocks noGrp="1"/>
          </p:cNvSpPr>
          <p:nvPr>
            <p:ph type="ftr" sz="quarter" idx="10"/>
          </p:nvPr>
        </p:nvSpPr>
        <p:spPr/>
        <p:txBody>
          <a:bodyPr/>
          <a:lstStyle/>
          <a:p>
            <a:endParaRPr lang="en-US" altLang="zh-CN"/>
          </a:p>
        </p:txBody>
      </p:sp>
      <p:sp>
        <p:nvSpPr>
          <p:cNvPr id="6" name="灯片编号占位符 5"/>
          <p:cNvSpPr>
            <a:spLocks noGrp="1"/>
          </p:cNvSpPr>
          <p:nvPr>
            <p:ph type="sldNum" sz="quarter" idx="11"/>
          </p:nvPr>
        </p:nvSpPr>
        <p:spPr/>
        <p:txBody>
          <a:bodyPr/>
          <a:lstStyle/>
          <a:p>
            <a:fld id="{A6480C16-0A21-4874-A5DC-A3DE4DB78FE7}" type="slidenum">
              <a:rPr lang="en-US" altLang="zh-CN" smtClean="0"/>
              <a:pPr/>
              <a:t>19</a:t>
            </a:fld>
            <a:endParaRPr lang="en-US" altLang="zh-CN"/>
          </a:p>
        </p:txBody>
      </p:sp>
      <p:pic>
        <p:nvPicPr>
          <p:cNvPr id="3074" name="Picture 2"/>
          <p:cNvPicPr>
            <a:picLocks noGrp="1" noChangeAspect="1" noChangeArrowheads="1"/>
          </p:cNvPicPr>
          <p:nvPr>
            <p:ph idx="1"/>
          </p:nvPr>
        </p:nvPicPr>
        <p:blipFill>
          <a:blip r:embed="rId2" cstate="print"/>
          <a:srcRect/>
          <a:stretch>
            <a:fillRect/>
          </a:stretch>
        </p:blipFill>
        <p:spPr bwMode="auto">
          <a:xfrm>
            <a:off x="685799" y="1219200"/>
            <a:ext cx="7528821" cy="15240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09600" y="3352800"/>
            <a:ext cx="7765742" cy="2613959"/>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Android平台安全体系结构</a:t>
            </a:r>
            <a:endParaRPr lang="zh-CN" altLang="en-US" dirty="0"/>
          </a:p>
        </p:txBody>
      </p:sp>
      <p:sp>
        <p:nvSpPr>
          <p:cNvPr id="3" name="内容占位符 2"/>
          <p:cNvSpPr>
            <a:spLocks noGrp="1"/>
          </p:cNvSpPr>
          <p:nvPr>
            <p:ph idx="1"/>
          </p:nvPr>
        </p:nvSpPr>
        <p:spPr/>
        <p:txBody>
          <a:bodyPr/>
          <a:lstStyle/>
          <a:p>
            <a:pPr lvl="0"/>
            <a:r>
              <a:rPr lang="en-US" altLang="zh-CN" sz="1800" dirty="0" smtClean="0"/>
              <a:t>Android </a:t>
            </a:r>
            <a:r>
              <a:rPr lang="en-US" altLang="zh-CN" sz="1800" dirty="0" err="1" smtClean="0"/>
              <a:t>重新定位（re-purpose）了传统OS保护用户数据、保护系统资源（包括网络</a:t>
            </a:r>
            <a:r>
              <a:rPr lang="en-US" altLang="zh-CN" sz="1800" dirty="0" smtClean="0"/>
              <a:t>）、</a:t>
            </a:r>
            <a:r>
              <a:rPr lang="en-US" altLang="zh-CN" sz="1800" dirty="0" err="1" smtClean="0"/>
              <a:t>提供应用程序隔离的安全控制机制</a:t>
            </a:r>
            <a:endParaRPr lang="en-US" altLang="zh-CN" sz="1800" dirty="0" smtClean="0"/>
          </a:p>
          <a:p>
            <a:pPr lvl="0"/>
            <a:endParaRPr lang="en-US" altLang="zh-CN" sz="1800" dirty="0" smtClean="0"/>
          </a:p>
          <a:p>
            <a:pPr lvl="0"/>
            <a:r>
              <a:rPr lang="en-US" altLang="zh-CN" sz="1800" dirty="0" err="1" smtClean="0"/>
              <a:t>Android提供了关键的安全特性</a:t>
            </a:r>
            <a:endParaRPr lang="en-US" altLang="zh-CN" sz="1800" dirty="0" smtClean="0"/>
          </a:p>
          <a:p>
            <a:pPr lvl="1" hangingPunct="0">
              <a:buSzPct val="45000"/>
              <a:buChar char="➔"/>
            </a:pPr>
            <a:r>
              <a:rPr lang="zh-CN" altLang="en-US" sz="1600" dirty="0" smtClean="0"/>
              <a:t>通过</a:t>
            </a:r>
            <a:r>
              <a:rPr lang="en-US" altLang="zh-CN" sz="1600" dirty="0" smtClean="0"/>
              <a:t>Linux</a:t>
            </a:r>
            <a:r>
              <a:rPr lang="zh-CN" altLang="en-US" sz="1600" dirty="0" smtClean="0"/>
              <a:t>内核实现</a:t>
            </a:r>
            <a:r>
              <a:rPr lang="en-US" altLang="zh-CN" sz="1600" dirty="0" smtClean="0"/>
              <a:t>OS</a:t>
            </a:r>
            <a:r>
              <a:rPr lang="zh-CN" altLang="en-US" sz="1600" dirty="0" smtClean="0"/>
              <a:t>级别上的安全健壮性</a:t>
            </a:r>
          </a:p>
          <a:p>
            <a:pPr lvl="1" hangingPunct="0">
              <a:buSzPct val="45000"/>
              <a:buChar char="➔"/>
            </a:pPr>
            <a:endParaRPr lang="en-US" altLang="zh-CN" sz="1600" dirty="0" smtClean="0"/>
          </a:p>
          <a:p>
            <a:pPr lvl="1" hangingPunct="0">
              <a:buSzPct val="45000"/>
              <a:buChar char="➔"/>
            </a:pPr>
            <a:r>
              <a:rPr lang="zh-CN" altLang="en-US" sz="1600" dirty="0" smtClean="0"/>
              <a:t>强制所有应用程序应用</a:t>
            </a:r>
            <a:r>
              <a:rPr lang="en-US" altLang="zh-CN" sz="1600" dirty="0" smtClean="0"/>
              <a:t>Sandbox</a:t>
            </a:r>
            <a:r>
              <a:rPr lang="zh-CN" altLang="en-US" sz="1600" dirty="0" smtClean="0"/>
              <a:t>机制</a:t>
            </a:r>
          </a:p>
          <a:p>
            <a:pPr lvl="1" hangingPunct="0">
              <a:buSzPct val="45000"/>
              <a:buChar char="➔"/>
            </a:pPr>
            <a:endParaRPr lang="en-US" altLang="zh-CN" sz="1600" dirty="0" smtClean="0"/>
          </a:p>
          <a:p>
            <a:pPr lvl="1" hangingPunct="0">
              <a:buSzPct val="45000"/>
              <a:buChar char="➔"/>
            </a:pPr>
            <a:r>
              <a:rPr lang="zh-CN" altLang="en-US" sz="1600" dirty="0" smtClean="0"/>
              <a:t>安全的进程间通信机制（</a:t>
            </a:r>
            <a:r>
              <a:rPr lang="en-US" altLang="zh-CN" sz="1600" dirty="0" smtClean="0"/>
              <a:t>Binder</a:t>
            </a:r>
            <a:r>
              <a:rPr lang="zh-CN" altLang="en-US" sz="1600" dirty="0" smtClean="0"/>
              <a:t>）</a:t>
            </a:r>
          </a:p>
          <a:p>
            <a:pPr lvl="1" hangingPunct="0">
              <a:buSzPct val="45000"/>
              <a:buChar char="➔"/>
            </a:pPr>
            <a:endParaRPr lang="en-US" altLang="zh-CN" sz="1600" dirty="0" smtClean="0"/>
          </a:p>
          <a:p>
            <a:pPr lvl="1" hangingPunct="0">
              <a:buSzPct val="45000"/>
              <a:buChar char="➔"/>
            </a:pPr>
            <a:r>
              <a:rPr lang="zh-CN" altLang="en-US" sz="1600" dirty="0" smtClean="0"/>
              <a:t>应用程序签名</a:t>
            </a:r>
          </a:p>
          <a:p>
            <a:pPr lvl="1" hangingPunct="0">
              <a:buSzPct val="45000"/>
              <a:buChar char="➔"/>
            </a:pPr>
            <a:endParaRPr lang="en-US" altLang="zh-CN" sz="1600" dirty="0" smtClean="0"/>
          </a:p>
          <a:p>
            <a:pPr lvl="1" hangingPunct="0">
              <a:buSzPct val="45000"/>
              <a:buChar char="➔"/>
            </a:pPr>
            <a:r>
              <a:rPr lang="zh-CN" altLang="en-US" sz="1600" dirty="0" smtClean="0"/>
              <a:t>应用程序定义和用户授予</a:t>
            </a:r>
            <a:r>
              <a:rPr lang="en-US" altLang="zh-CN" sz="1600" dirty="0" smtClean="0"/>
              <a:t>permission</a:t>
            </a:r>
            <a:r>
              <a:rPr lang="zh-CN" altLang="en-US" sz="1600" dirty="0" smtClean="0"/>
              <a:t>的细粒度机制</a:t>
            </a:r>
          </a:p>
          <a:p>
            <a:endParaRPr lang="zh-CN" altLang="en-US"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2</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Manifest.permission</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sz="1800" dirty="0" smtClean="0"/>
              <a:t>一个权限的定义主要包含三个方面的信息： </a:t>
            </a:r>
            <a:endParaRPr lang="en-US" altLang="zh-CN" sz="1800" dirty="0" smtClean="0"/>
          </a:p>
          <a:p>
            <a:pPr lvl="1">
              <a:buFont typeface="Wingdings" pitchFamily="2" charset="2"/>
              <a:buChar char="Ø"/>
            </a:pPr>
            <a:r>
              <a:rPr lang="zh-CN" altLang="en-US" sz="1600" dirty="0" smtClean="0"/>
              <a:t>权限的名称 </a:t>
            </a:r>
            <a:endParaRPr lang="en-US" altLang="zh-CN" sz="1600" dirty="0" smtClean="0"/>
          </a:p>
          <a:p>
            <a:pPr lvl="1">
              <a:buFont typeface="Wingdings" pitchFamily="2" charset="2"/>
              <a:buChar char="Ø"/>
            </a:pPr>
            <a:r>
              <a:rPr lang="zh-CN" altLang="en-US" sz="1600" dirty="0" smtClean="0"/>
              <a:t>所属的权限组（</a:t>
            </a:r>
            <a:r>
              <a:rPr lang="en-US" altLang="zh-CN" sz="1600" dirty="0" err="1" smtClean="0"/>
              <a:t>permissionGroup</a:t>
            </a:r>
            <a:r>
              <a:rPr lang="zh-CN" altLang="en-US" sz="1600" dirty="0" smtClean="0"/>
              <a:t>），一个权限组是指把权限按照功能分成的不同的集合。每一个权限组包含若干具体权限，例如在 </a:t>
            </a:r>
            <a:r>
              <a:rPr lang="en-US" altLang="zh-CN" sz="1600" dirty="0" smtClean="0"/>
              <a:t>COST_MONEY </a:t>
            </a:r>
            <a:r>
              <a:rPr lang="zh-CN" altLang="en-US" sz="1600" dirty="0" smtClean="0"/>
              <a:t>组中包含 </a:t>
            </a:r>
            <a:r>
              <a:rPr lang="en-US" altLang="zh-CN" sz="1600" dirty="0" err="1" smtClean="0"/>
              <a:t>android.permission.SEND_SMS</a:t>
            </a:r>
            <a:r>
              <a:rPr lang="en-US" altLang="zh-CN" sz="1600" dirty="0" smtClean="0"/>
              <a:t> </a:t>
            </a:r>
            <a:r>
              <a:rPr lang="zh-CN" altLang="en-US" sz="1600" dirty="0" smtClean="0"/>
              <a:t>， </a:t>
            </a:r>
            <a:r>
              <a:rPr lang="en-US" altLang="zh-CN" sz="1600" dirty="0" err="1" smtClean="0"/>
              <a:t>android.permission.CALL_PHONE</a:t>
            </a:r>
            <a:r>
              <a:rPr lang="en-US" altLang="zh-CN" sz="1600" dirty="0" smtClean="0"/>
              <a:t> </a:t>
            </a:r>
            <a:r>
              <a:rPr lang="zh-CN" altLang="en-US" sz="1600" dirty="0" smtClean="0"/>
              <a:t>等和收费相关的权限 </a:t>
            </a:r>
            <a:endParaRPr lang="en-US" altLang="zh-CN" sz="1600" dirty="0" smtClean="0"/>
          </a:p>
          <a:p>
            <a:pPr lvl="1">
              <a:buFont typeface="Wingdings" pitchFamily="2" charset="2"/>
              <a:buChar char="Ø"/>
            </a:pPr>
            <a:r>
              <a:rPr lang="zh-CN" altLang="en-US" sz="1600" dirty="0" smtClean="0"/>
              <a:t>保护级别（</a:t>
            </a:r>
            <a:r>
              <a:rPr lang="en-US" altLang="zh-CN" sz="1600" dirty="0" err="1" smtClean="0"/>
              <a:t>protectionLevel</a:t>
            </a:r>
            <a:r>
              <a:rPr lang="zh-CN" altLang="en-US" sz="1600" dirty="0" smtClean="0"/>
              <a:t>），不同的保护级别代表了程序要使用此权限时的认证方式： </a:t>
            </a:r>
            <a:endParaRPr lang="en-US" altLang="zh-CN" sz="1600" dirty="0" smtClean="0"/>
          </a:p>
          <a:p>
            <a:pPr lvl="2">
              <a:buFont typeface="Wingdings" pitchFamily="2" charset="2"/>
              <a:buChar char="ü"/>
            </a:pPr>
            <a:r>
              <a:rPr lang="en-US" altLang="zh-CN" sz="1400" dirty="0" smtClean="0"/>
              <a:t>normal</a:t>
            </a:r>
            <a:r>
              <a:rPr lang="zh-CN" altLang="en-US" sz="1400" dirty="0" smtClean="0"/>
              <a:t>权限，</a:t>
            </a:r>
            <a:r>
              <a:rPr lang="en-US" altLang="zh-CN" sz="1400" dirty="0" smtClean="0"/>
              <a:t>normal </a:t>
            </a:r>
            <a:r>
              <a:rPr lang="zh-CN" altLang="en-US" sz="1400" dirty="0" smtClean="0"/>
              <a:t>的权限只要申请了就可以使用</a:t>
            </a:r>
            <a:endParaRPr lang="en-US" altLang="zh-CN" sz="1400" dirty="0" smtClean="0"/>
          </a:p>
          <a:p>
            <a:pPr lvl="2">
              <a:buFont typeface="Wingdings" pitchFamily="2" charset="2"/>
              <a:buChar char="ü"/>
            </a:pPr>
            <a:r>
              <a:rPr lang="en-US" altLang="zh-CN" sz="1400" dirty="0" smtClean="0"/>
              <a:t>dangerous</a:t>
            </a:r>
            <a:r>
              <a:rPr lang="zh-CN" altLang="en-US" sz="1400" dirty="0" smtClean="0"/>
              <a:t>权限，</a:t>
            </a:r>
            <a:r>
              <a:rPr lang="en-US" altLang="zh-CN" sz="1400" dirty="0" smtClean="0"/>
              <a:t>dangerous </a:t>
            </a:r>
            <a:r>
              <a:rPr lang="zh-CN" altLang="en-US" sz="1400" dirty="0" smtClean="0"/>
              <a:t>的权限在安装时需要用户确认才可以使用 </a:t>
            </a:r>
            <a:endParaRPr lang="en-US" altLang="zh-CN" sz="1400" dirty="0" smtClean="0"/>
          </a:p>
          <a:p>
            <a:pPr lvl="2">
              <a:buFont typeface="Wingdings" pitchFamily="2" charset="2"/>
              <a:buChar char="ü"/>
            </a:pPr>
            <a:r>
              <a:rPr lang="en-US" altLang="zh-CN" sz="1400" dirty="0" smtClean="0"/>
              <a:t>signature </a:t>
            </a:r>
            <a:r>
              <a:rPr lang="zh-CN" altLang="en-US" sz="1400" dirty="0" smtClean="0"/>
              <a:t>，</a:t>
            </a:r>
            <a:r>
              <a:rPr lang="en-US" altLang="zh-CN" sz="1400" dirty="0" smtClean="0"/>
              <a:t>signature</a:t>
            </a:r>
            <a:r>
              <a:rPr lang="zh-CN" altLang="en-US" sz="1400" dirty="0" smtClean="0"/>
              <a:t>的权限需要使用者的</a:t>
            </a:r>
            <a:r>
              <a:rPr lang="en-US" altLang="zh-CN" sz="1400" dirty="0" smtClean="0"/>
              <a:t>APP</a:t>
            </a:r>
            <a:r>
              <a:rPr lang="zh-CN" altLang="en-US" sz="1400" dirty="0" smtClean="0"/>
              <a:t>和声明该权限的</a:t>
            </a:r>
            <a:r>
              <a:rPr lang="en-US" altLang="zh-CN" sz="1400" dirty="0" smtClean="0"/>
              <a:t>APP</a:t>
            </a:r>
            <a:r>
              <a:rPr lang="zh-CN" altLang="en-US" sz="1400" dirty="0" smtClean="0"/>
              <a:t>使用同一个数字证书 </a:t>
            </a:r>
            <a:endParaRPr lang="en-US" altLang="zh-CN" sz="1400" dirty="0" smtClean="0"/>
          </a:p>
          <a:p>
            <a:pPr lvl="2">
              <a:buFont typeface="Wingdings" pitchFamily="2" charset="2"/>
              <a:buChar char="ü"/>
            </a:pPr>
            <a:r>
              <a:rPr lang="en-US" altLang="zh-CN" sz="1400" dirty="0" err="1" smtClean="0"/>
              <a:t>signatureorsystem</a:t>
            </a:r>
            <a:r>
              <a:rPr lang="en-US" altLang="zh-CN" sz="1400" dirty="0" smtClean="0"/>
              <a:t> </a:t>
            </a:r>
            <a:r>
              <a:rPr lang="zh-CN" altLang="en-US" sz="1400" dirty="0" smtClean="0"/>
              <a:t>，</a:t>
            </a:r>
            <a:r>
              <a:rPr lang="en-US" altLang="zh-CN" sz="1400" dirty="0" err="1" smtClean="0"/>
              <a:t>signatureorsystem</a:t>
            </a:r>
            <a:r>
              <a:rPr lang="zh-CN" altLang="en-US" sz="1400" dirty="0" smtClean="0"/>
              <a:t>的权限需要使用者的</a:t>
            </a:r>
            <a:r>
              <a:rPr lang="en-US" altLang="zh-CN" sz="1400" dirty="0" smtClean="0"/>
              <a:t>App</a:t>
            </a:r>
            <a:r>
              <a:rPr lang="zh-CN" altLang="en-US" sz="1400" dirty="0" smtClean="0"/>
              <a:t>和系统使用同一个数字证书 </a:t>
            </a:r>
          </a:p>
          <a:p>
            <a:endParaRPr lang="en-US" altLang="zh-CN" sz="1800" dirty="0" smtClean="0"/>
          </a:p>
          <a:p>
            <a:r>
              <a:rPr lang="en-US" altLang="zh-CN" sz="1800" dirty="0" smtClean="0"/>
              <a:t>Package</a:t>
            </a:r>
            <a:r>
              <a:rPr lang="zh-CN" altLang="en-US" sz="1800" dirty="0" smtClean="0"/>
              <a:t>的权限信息主要通过在</a:t>
            </a:r>
            <a:r>
              <a:rPr lang="en-US" altLang="zh-CN" sz="1800" dirty="0" smtClean="0"/>
              <a:t>AndroidManifest.xml</a:t>
            </a:r>
            <a:r>
              <a:rPr lang="zh-CN" altLang="en-US" sz="1800" dirty="0" smtClean="0"/>
              <a:t>中通过一些标签来指定。如 </a:t>
            </a:r>
            <a:r>
              <a:rPr lang="en-US" altLang="zh-CN" sz="1800" dirty="0" smtClean="0"/>
              <a:t>&lt;permission&gt; </a:t>
            </a:r>
            <a:r>
              <a:rPr lang="zh-CN" altLang="en-US" sz="1800" dirty="0" smtClean="0"/>
              <a:t>标签、</a:t>
            </a:r>
            <a:r>
              <a:rPr lang="en-US" altLang="zh-CN" sz="1800" dirty="0" smtClean="0"/>
              <a:t>&lt;permission-group&gt;</a:t>
            </a:r>
            <a:r>
              <a:rPr lang="zh-CN" altLang="en-US" sz="1800" dirty="0" smtClean="0"/>
              <a:t>标签、</a:t>
            </a:r>
            <a:r>
              <a:rPr lang="en-US" altLang="zh-CN" sz="1800" dirty="0" smtClean="0"/>
              <a:t>&lt;permission-tree&gt;</a:t>
            </a:r>
            <a:r>
              <a:rPr lang="zh-CN" altLang="en-US" sz="1800" dirty="0" smtClean="0"/>
              <a:t>标签等。如果 </a:t>
            </a:r>
            <a:r>
              <a:rPr lang="en-US" altLang="zh-CN" sz="1800" dirty="0" smtClean="0"/>
              <a:t>package</a:t>
            </a:r>
            <a:r>
              <a:rPr lang="zh-CN" altLang="en-US" sz="1800" dirty="0" smtClean="0"/>
              <a:t>需要申请使用某个权限，那么需要使用</a:t>
            </a:r>
            <a:r>
              <a:rPr lang="en-US" altLang="zh-CN" sz="1800" dirty="0" smtClean="0"/>
              <a:t>&lt;use-permission&gt;</a:t>
            </a:r>
            <a:r>
              <a:rPr lang="zh-CN" altLang="en-US" sz="1800" dirty="0" smtClean="0"/>
              <a:t>标签来指定 </a:t>
            </a:r>
          </a:p>
          <a:p>
            <a:endParaRPr lang="zh-CN" altLang="en-US" sz="20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20</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 permission</a:t>
            </a:r>
            <a:r>
              <a:rPr lang="zh-CN" altLang="en-US" dirty="0" smtClean="0"/>
              <a:t>核查机制 </a:t>
            </a:r>
            <a:endParaRPr lang="zh-CN" altLang="en-US" dirty="0"/>
          </a:p>
        </p:txBody>
      </p:sp>
      <p:sp>
        <p:nvSpPr>
          <p:cNvPr id="3" name="内容占位符 2"/>
          <p:cNvSpPr>
            <a:spLocks noGrp="1"/>
          </p:cNvSpPr>
          <p:nvPr>
            <p:ph idx="1"/>
          </p:nvPr>
        </p:nvSpPr>
        <p:spPr/>
        <p:txBody>
          <a:bodyPr/>
          <a:lstStyle/>
          <a:p>
            <a:r>
              <a:rPr lang="zh-CN" altLang="en-US" sz="1800" dirty="0" smtClean="0"/>
              <a:t>系统与权限检查相关的机制的实现主要集中在</a:t>
            </a:r>
            <a:r>
              <a:rPr lang="en-US" altLang="zh-CN" sz="1800" dirty="0" err="1" smtClean="0"/>
              <a:t>PackageManagerService</a:t>
            </a:r>
            <a:r>
              <a:rPr lang="zh-CN" altLang="en-US" sz="1800" dirty="0" smtClean="0"/>
              <a:t>和</a:t>
            </a:r>
            <a:r>
              <a:rPr lang="en-US" altLang="zh-CN" sz="1800" dirty="0" err="1" smtClean="0"/>
              <a:t>ActivityManagerService</a:t>
            </a:r>
            <a:r>
              <a:rPr lang="zh-CN" altLang="en-US" sz="1800" dirty="0" smtClean="0"/>
              <a:t>中</a:t>
            </a:r>
            <a:endParaRPr lang="en-US" altLang="zh-CN" sz="1800" dirty="0" smtClean="0"/>
          </a:p>
          <a:p>
            <a:pPr lvl="1">
              <a:buFont typeface="Wingdings" pitchFamily="2" charset="2"/>
              <a:buChar char="Ø"/>
            </a:pPr>
            <a:r>
              <a:rPr lang="en-US" altLang="zh-CN" sz="1600" dirty="0" err="1" smtClean="0"/>
              <a:t>ActivityManagerService</a:t>
            </a:r>
            <a:r>
              <a:rPr lang="zh-CN" altLang="en-US" sz="1600" dirty="0" smtClean="0"/>
              <a:t>主要负责对</a:t>
            </a:r>
            <a:r>
              <a:rPr lang="en-US" altLang="zh-CN" sz="1600" dirty="0" err="1" smtClean="0"/>
              <a:t>uid</a:t>
            </a:r>
            <a:r>
              <a:rPr lang="zh-CN" altLang="en-US" sz="1600" dirty="0" smtClean="0"/>
              <a:t>的身份检查，</a:t>
            </a:r>
            <a:r>
              <a:rPr lang="en-US" altLang="zh-CN" sz="1600" dirty="0" smtClean="0"/>
              <a:t>UID</a:t>
            </a:r>
            <a:r>
              <a:rPr lang="zh-CN" altLang="en-US" sz="1600" dirty="0" smtClean="0"/>
              <a:t>是</a:t>
            </a:r>
            <a:r>
              <a:rPr lang="en-US" altLang="zh-CN" sz="1600" dirty="0" smtClean="0"/>
              <a:t>0</a:t>
            </a:r>
            <a:r>
              <a:rPr lang="zh-CN" altLang="en-US" sz="1600" dirty="0" smtClean="0"/>
              <a:t>，</a:t>
            </a:r>
            <a:r>
              <a:rPr lang="en-US" altLang="zh-CN" sz="1600" dirty="0" smtClean="0"/>
              <a:t>SYSTEM_UID</a:t>
            </a:r>
            <a:r>
              <a:rPr lang="zh-CN" altLang="en-US" sz="1600" dirty="0" smtClean="0"/>
              <a:t>，同一个进程中的调用者则返回</a:t>
            </a:r>
            <a:r>
              <a:rPr lang="en-US" altLang="zh-CN" sz="1600" dirty="0" smtClean="0"/>
              <a:t>PERMISSION_GRANTED </a:t>
            </a:r>
          </a:p>
          <a:p>
            <a:pPr lvl="1">
              <a:buFont typeface="Wingdings" pitchFamily="2" charset="2"/>
              <a:buChar char="Ø"/>
            </a:pPr>
            <a:endParaRPr lang="en-US" altLang="zh-CN" sz="1600" dirty="0" smtClean="0"/>
          </a:p>
          <a:p>
            <a:pPr lvl="1">
              <a:buFont typeface="Wingdings" pitchFamily="2" charset="2"/>
              <a:buChar char="Ø"/>
            </a:pPr>
            <a:r>
              <a:rPr lang="en-US" altLang="zh-CN" sz="1600" dirty="0" err="1" smtClean="0"/>
              <a:t>PackageManagerService</a:t>
            </a:r>
            <a:r>
              <a:rPr lang="zh-CN" altLang="en-US" sz="1600" dirty="0" smtClean="0"/>
              <a:t>维护了</a:t>
            </a:r>
            <a:r>
              <a:rPr lang="en-US" altLang="zh-CN" sz="1600" dirty="0" err="1" smtClean="0"/>
              <a:t>uid</a:t>
            </a:r>
            <a:r>
              <a:rPr lang="zh-CN" altLang="en-US" sz="1600" dirty="0" smtClean="0"/>
              <a:t>到自己拥有的和被授予的权限的一张表。在通过</a:t>
            </a:r>
            <a:r>
              <a:rPr lang="en-US" altLang="zh-CN" sz="1600" dirty="0" err="1" smtClean="0"/>
              <a:t>ActivityManagerService</a:t>
            </a:r>
            <a:r>
              <a:rPr lang="zh-CN" altLang="en-US" sz="1600" dirty="0" smtClean="0"/>
              <a:t>的身份检查后， </a:t>
            </a:r>
            <a:r>
              <a:rPr lang="en-US" altLang="zh-CN" sz="1600" dirty="0" err="1" smtClean="0"/>
              <a:t>PackageManagerService</a:t>
            </a:r>
            <a:r>
              <a:rPr lang="zh-CN" altLang="en-US" sz="1600" dirty="0" smtClean="0"/>
              <a:t>继续根据被核查的</a:t>
            </a:r>
            <a:r>
              <a:rPr lang="en-US" altLang="zh-CN" sz="1600" dirty="0" err="1" smtClean="0"/>
              <a:t>uid</a:t>
            </a:r>
            <a:r>
              <a:rPr lang="zh-CN" altLang="en-US" sz="1600" dirty="0" smtClean="0"/>
              <a:t>来查看这张表，判断其是否具有相应的权限 </a:t>
            </a:r>
            <a:endParaRPr lang="en-US" altLang="zh-CN" sz="1600" dirty="0" smtClean="0"/>
          </a:p>
          <a:p>
            <a:pPr lvl="1">
              <a:buFont typeface="Wingdings" pitchFamily="2" charset="2"/>
              <a:buChar char="Ø"/>
            </a:pPr>
            <a:endParaRPr lang="zh-CN" altLang="en-US" sz="1600" dirty="0" smtClean="0"/>
          </a:p>
          <a:p>
            <a:r>
              <a:rPr lang="zh-CN" altLang="en-US" sz="1800" dirty="0" smtClean="0"/>
              <a:t>除此之外，</a:t>
            </a:r>
            <a:r>
              <a:rPr lang="en-US" altLang="zh-CN" sz="1800" dirty="0" smtClean="0"/>
              <a:t>per-URI permission</a:t>
            </a:r>
            <a:r>
              <a:rPr lang="zh-CN" altLang="en-US" sz="1800" dirty="0" smtClean="0"/>
              <a:t>机制的实现也需要一张表，它维护在</a:t>
            </a:r>
            <a:r>
              <a:rPr lang="en-US" altLang="zh-CN" sz="1800" dirty="0" err="1" smtClean="0"/>
              <a:t>ActivityManagerService</a:t>
            </a:r>
            <a:r>
              <a:rPr lang="zh-CN" altLang="en-US" sz="1800" dirty="0" smtClean="0"/>
              <a:t>中，它建立了从</a:t>
            </a:r>
            <a:r>
              <a:rPr lang="en-US" altLang="zh-CN" sz="1800" dirty="0" smtClean="0"/>
              <a:t>content URI</a:t>
            </a:r>
            <a:r>
              <a:rPr lang="zh-CN" altLang="en-US" sz="1800" dirty="0" smtClean="0"/>
              <a:t>到被授权访问这个</a:t>
            </a:r>
            <a:r>
              <a:rPr lang="en-US" altLang="zh-CN" sz="1800" dirty="0" smtClean="0"/>
              <a:t>URI</a:t>
            </a:r>
            <a:r>
              <a:rPr lang="zh-CN" altLang="en-US" sz="1800" dirty="0" smtClean="0"/>
              <a:t>的</a:t>
            </a:r>
            <a:r>
              <a:rPr lang="en-US" altLang="zh-CN" sz="1800" dirty="0" smtClean="0"/>
              <a:t>component</a:t>
            </a:r>
            <a:r>
              <a:rPr lang="zh-CN" altLang="en-US" sz="1800" dirty="0" smtClean="0"/>
              <a:t>之间的映射。但是它也需要借助</a:t>
            </a:r>
            <a:r>
              <a:rPr lang="en-US" altLang="zh-CN" sz="1800" dirty="0" err="1" smtClean="0"/>
              <a:t>PackageManagerService</a:t>
            </a:r>
            <a:r>
              <a:rPr lang="zh-CN" altLang="en-US" sz="1800" dirty="0" smtClean="0"/>
              <a:t>的机制来辅助实现 </a:t>
            </a:r>
          </a:p>
          <a:p>
            <a:endParaRPr lang="zh-CN" altLang="en-US" sz="20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21</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component-permission(1) </a:t>
            </a:r>
            <a:endParaRPr lang="zh-CN" altLang="en-US" dirty="0"/>
          </a:p>
        </p:txBody>
      </p:sp>
      <p:sp>
        <p:nvSpPr>
          <p:cNvPr id="3" name="内容占位符 2"/>
          <p:cNvSpPr>
            <a:spLocks noGrp="1"/>
          </p:cNvSpPr>
          <p:nvPr>
            <p:ph idx="1"/>
          </p:nvPr>
        </p:nvSpPr>
        <p:spPr/>
        <p:txBody>
          <a:bodyPr/>
          <a:lstStyle/>
          <a:p>
            <a:r>
              <a:rPr lang="zh-CN" altLang="en-US" sz="1800" dirty="0" smtClean="0"/>
              <a:t>在</a:t>
            </a:r>
            <a:r>
              <a:rPr lang="en-US" altLang="zh-CN" sz="1800" dirty="0" smtClean="0"/>
              <a:t>AndroidManifest.xml</a:t>
            </a:r>
            <a:r>
              <a:rPr lang="zh-CN" altLang="en-US" sz="1800" dirty="0" smtClean="0"/>
              <a:t>文件中，在所需要的</a:t>
            </a:r>
            <a:r>
              <a:rPr lang="en-US" altLang="zh-CN" sz="1800" dirty="0" smtClean="0"/>
              <a:t>component</a:t>
            </a:r>
            <a:r>
              <a:rPr lang="zh-CN" altLang="en-US" sz="1800" dirty="0" smtClean="0"/>
              <a:t>上添加一个</a:t>
            </a:r>
            <a:r>
              <a:rPr lang="en-US" altLang="zh-CN" sz="1800" dirty="0" err="1" smtClean="0"/>
              <a:t>android:permission</a:t>
            </a:r>
            <a:r>
              <a:rPr lang="zh-CN" altLang="en-US" sz="1800" dirty="0" smtClean="0"/>
              <a:t>属性，声明需要控制的权限 </a:t>
            </a:r>
            <a:endParaRPr lang="en-US" altLang="zh-CN" sz="1800" dirty="0" smtClean="0"/>
          </a:p>
          <a:p>
            <a:endParaRPr lang="zh-CN" altLang="en-US" sz="1800" dirty="0" smtClean="0"/>
          </a:p>
          <a:p>
            <a:r>
              <a:rPr lang="en-US" altLang="zh-CN" sz="1800" dirty="0" smtClean="0"/>
              <a:t>Activity permissions</a:t>
            </a:r>
            <a:r>
              <a:rPr lang="zh-CN" altLang="en-US" sz="1800" dirty="0" smtClean="0"/>
              <a:t>声明在</a:t>
            </a:r>
            <a:r>
              <a:rPr lang="en-US" altLang="zh-CN" sz="1800" dirty="0" smtClean="0"/>
              <a:t>&lt;activity&gt;</a:t>
            </a:r>
            <a:r>
              <a:rPr lang="zh-CN" altLang="en-US" sz="1800" dirty="0" smtClean="0"/>
              <a:t>标签中。这个权限会在 </a:t>
            </a:r>
            <a:r>
              <a:rPr lang="en-US" altLang="zh-CN" sz="1800" dirty="0" err="1" smtClean="0"/>
              <a:t>Context.startActivity</a:t>
            </a:r>
            <a:r>
              <a:rPr lang="en-US" altLang="zh-CN" sz="1800" dirty="0" smtClean="0"/>
              <a:t>()</a:t>
            </a:r>
            <a:r>
              <a:rPr lang="zh-CN" altLang="en-US" sz="1800" dirty="0" smtClean="0"/>
              <a:t>和</a:t>
            </a:r>
            <a:r>
              <a:rPr lang="en-US" altLang="zh-CN" sz="1800" dirty="0" err="1" smtClean="0"/>
              <a:t>Activity.startActivityForResult</a:t>
            </a:r>
            <a:r>
              <a:rPr lang="en-US" altLang="zh-CN" sz="1800" dirty="0" smtClean="0"/>
              <a:t>()</a:t>
            </a:r>
            <a:r>
              <a:rPr lang="zh-CN" altLang="en-US" sz="1800" dirty="0" smtClean="0"/>
              <a:t>时被检查调用者是否拥有所声明的该权限。如果调用者没有这个权限，则在调用时抛出</a:t>
            </a:r>
            <a:r>
              <a:rPr lang="en-US" altLang="zh-CN" sz="1800" dirty="0" err="1" smtClean="0"/>
              <a:t>SecurityException</a:t>
            </a:r>
            <a:r>
              <a:rPr lang="en-US" altLang="zh-CN" sz="1800" dirty="0" smtClean="0"/>
              <a:t> </a:t>
            </a:r>
          </a:p>
          <a:p>
            <a:endParaRPr lang="en-US" altLang="zh-CN" sz="1800" dirty="0" smtClean="0"/>
          </a:p>
          <a:p>
            <a:r>
              <a:rPr lang="en-US" altLang="zh-CN" sz="1800" dirty="0" smtClean="0"/>
              <a:t>Service permissions</a:t>
            </a:r>
            <a:r>
              <a:rPr lang="zh-CN" altLang="en-US" sz="1800" dirty="0" smtClean="0"/>
              <a:t>声明在</a:t>
            </a:r>
            <a:r>
              <a:rPr lang="en-US" altLang="zh-CN" sz="1800" dirty="0" smtClean="0"/>
              <a:t>&lt;service&gt;</a:t>
            </a:r>
            <a:r>
              <a:rPr lang="zh-CN" altLang="en-US" sz="1800" dirty="0" smtClean="0"/>
              <a:t>标签中。这个权限会在 </a:t>
            </a:r>
            <a:r>
              <a:rPr lang="en-US" altLang="zh-CN" sz="1800" dirty="0" err="1" smtClean="0"/>
              <a:t>Context.startService</a:t>
            </a:r>
            <a:r>
              <a:rPr lang="en-US" altLang="zh-CN" sz="1800" dirty="0" smtClean="0"/>
              <a:t>()</a:t>
            </a:r>
            <a:r>
              <a:rPr lang="zh-CN" altLang="en-US" sz="1800" dirty="0" smtClean="0"/>
              <a:t>、</a:t>
            </a:r>
            <a:r>
              <a:rPr lang="en-US" altLang="zh-CN" sz="1800" dirty="0" err="1" smtClean="0"/>
              <a:t>Context.stopService</a:t>
            </a:r>
            <a:r>
              <a:rPr lang="en-US" altLang="zh-CN" sz="1800" dirty="0" smtClean="0"/>
              <a:t>()</a:t>
            </a:r>
            <a:r>
              <a:rPr lang="zh-CN" altLang="en-US" sz="1800" dirty="0" smtClean="0"/>
              <a:t>和</a:t>
            </a:r>
            <a:r>
              <a:rPr lang="en-US" altLang="zh-CN" sz="1800" dirty="0" err="1" smtClean="0"/>
              <a:t>Context.bindService</a:t>
            </a:r>
            <a:r>
              <a:rPr lang="en-US" altLang="zh-CN" sz="1800" dirty="0" smtClean="0"/>
              <a:t>()</a:t>
            </a:r>
            <a:r>
              <a:rPr lang="zh-CN" altLang="en-US" sz="1800" dirty="0" smtClean="0"/>
              <a:t>时被检查调用者是否拥有所声明的该权限。如果调用者没有权限，则在调用时抛出 </a:t>
            </a:r>
            <a:r>
              <a:rPr lang="en-US" altLang="zh-CN" sz="1800" dirty="0" err="1" smtClean="0"/>
              <a:t>SecurityException</a:t>
            </a:r>
            <a:r>
              <a:rPr lang="en-US" altLang="zh-CN" sz="1800" dirty="0" smtClean="0"/>
              <a:t> </a:t>
            </a:r>
          </a:p>
          <a:p>
            <a:endParaRPr lang="zh-CN" altLang="en-US" sz="20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22</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component-permission(2) </a:t>
            </a:r>
            <a:endParaRPr lang="zh-CN" altLang="en-US" dirty="0"/>
          </a:p>
        </p:txBody>
      </p:sp>
      <p:sp>
        <p:nvSpPr>
          <p:cNvPr id="3" name="内容占位符 2"/>
          <p:cNvSpPr>
            <a:spLocks noGrp="1"/>
          </p:cNvSpPr>
          <p:nvPr>
            <p:ph idx="1"/>
          </p:nvPr>
        </p:nvSpPr>
        <p:spPr/>
        <p:txBody>
          <a:bodyPr/>
          <a:lstStyle/>
          <a:p>
            <a:r>
              <a:rPr lang="en-US" altLang="zh-CN" sz="1800" dirty="0" err="1" smtClean="0"/>
              <a:t>BroadcastReceiver</a:t>
            </a:r>
            <a:r>
              <a:rPr lang="en-US" altLang="zh-CN" sz="1800" dirty="0" smtClean="0"/>
              <a:t> permissions</a:t>
            </a:r>
            <a:r>
              <a:rPr lang="zh-CN" altLang="en-US" sz="1800" dirty="0" smtClean="0"/>
              <a:t>声明在</a:t>
            </a:r>
            <a:r>
              <a:rPr lang="en-US" altLang="zh-CN" sz="1800" dirty="0" smtClean="0"/>
              <a:t>&lt;receiver&gt;</a:t>
            </a:r>
            <a:r>
              <a:rPr lang="zh-CN" altLang="en-US" sz="1800" dirty="0" smtClean="0"/>
              <a:t>标签中。只有拥有该权限的</a:t>
            </a:r>
            <a:r>
              <a:rPr lang="en-US" altLang="zh-CN" sz="1800" dirty="0" smtClean="0"/>
              <a:t>broadcasts</a:t>
            </a:r>
            <a:r>
              <a:rPr lang="zh-CN" altLang="en-US" sz="1800" dirty="0" smtClean="0"/>
              <a:t>才可以发送给该</a:t>
            </a:r>
            <a:r>
              <a:rPr lang="en-US" altLang="zh-CN" sz="1800" dirty="0" smtClean="0"/>
              <a:t>receiver</a:t>
            </a:r>
          </a:p>
          <a:p>
            <a:r>
              <a:rPr lang="en-US" altLang="zh-CN" sz="1800" dirty="0" smtClean="0"/>
              <a:t> </a:t>
            </a:r>
          </a:p>
          <a:p>
            <a:r>
              <a:rPr lang="zh-CN" altLang="en-US" sz="1800" dirty="0" smtClean="0"/>
              <a:t>当</a:t>
            </a:r>
            <a:r>
              <a:rPr lang="en-US" altLang="zh-CN" sz="1800" dirty="0" err="1" smtClean="0"/>
              <a:t>Context.sendBroadcast</a:t>
            </a:r>
            <a:r>
              <a:rPr lang="en-US" altLang="zh-CN" sz="1800" dirty="0" smtClean="0"/>
              <a:t>()</a:t>
            </a:r>
            <a:r>
              <a:rPr lang="zh-CN" altLang="en-US" sz="1800" dirty="0" smtClean="0"/>
              <a:t>返回时会检查这个权限，如果调用者没有这个权限，则不会发送</a:t>
            </a:r>
            <a:r>
              <a:rPr lang="en-US" altLang="zh-CN" sz="1800" dirty="0" smtClean="0"/>
              <a:t>intent</a:t>
            </a:r>
            <a:r>
              <a:rPr lang="zh-CN" altLang="en-US" sz="1800" dirty="0" smtClean="0"/>
              <a:t>给该</a:t>
            </a:r>
            <a:r>
              <a:rPr lang="en-US" altLang="zh-CN" sz="1800" dirty="0" smtClean="0"/>
              <a:t>receiver</a:t>
            </a:r>
            <a:r>
              <a:rPr lang="zh-CN" altLang="en-US" sz="1800" dirty="0" smtClean="0"/>
              <a:t>，但不会抛出</a:t>
            </a:r>
            <a:r>
              <a:rPr lang="en-US" altLang="zh-CN" sz="1800" dirty="0" err="1" smtClean="0"/>
              <a:t>SecurityException</a:t>
            </a:r>
            <a:r>
              <a:rPr lang="en-US" altLang="zh-CN" sz="1800" dirty="0" smtClean="0"/>
              <a:t> </a:t>
            </a:r>
          </a:p>
          <a:p>
            <a:endParaRPr lang="en-US" altLang="zh-CN" sz="1800" dirty="0" smtClean="0"/>
          </a:p>
          <a:p>
            <a:r>
              <a:rPr lang="en-US" altLang="zh-CN" sz="1800" dirty="0" err="1" smtClean="0"/>
              <a:t>Context.registerReceiver</a:t>
            </a:r>
            <a:r>
              <a:rPr lang="en-US" altLang="zh-CN" sz="1800" dirty="0" smtClean="0"/>
              <a:t>()</a:t>
            </a:r>
            <a:r>
              <a:rPr lang="zh-CN" altLang="en-US" sz="1800" dirty="0" smtClean="0"/>
              <a:t>也可以有自己</a:t>
            </a:r>
            <a:r>
              <a:rPr lang="en-US" altLang="zh-CN" sz="1800" dirty="0" smtClean="0"/>
              <a:t>permission</a:t>
            </a:r>
            <a:r>
              <a:rPr lang="zh-CN" altLang="en-US" sz="1800" dirty="0" smtClean="0"/>
              <a:t>用于限制谁才可以向一个在程序中注册的</a:t>
            </a:r>
            <a:r>
              <a:rPr lang="en-US" altLang="zh-CN" sz="1800" dirty="0" smtClean="0"/>
              <a:t>receiver</a:t>
            </a:r>
            <a:r>
              <a:rPr lang="zh-CN" altLang="en-US" sz="1800" dirty="0" smtClean="0"/>
              <a:t>发送广播 </a:t>
            </a:r>
            <a:endParaRPr lang="en-US" altLang="zh-CN" sz="1800" dirty="0" smtClean="0"/>
          </a:p>
          <a:p>
            <a:endParaRPr lang="zh-CN" altLang="en-US" sz="1800" dirty="0" smtClean="0"/>
          </a:p>
          <a:p>
            <a:r>
              <a:rPr lang="zh-CN" altLang="en-US" sz="1800" dirty="0" smtClean="0"/>
              <a:t>另一种方式是，一个</a:t>
            </a:r>
            <a:r>
              <a:rPr lang="en-US" altLang="zh-CN" sz="1800" dirty="0" smtClean="0"/>
              <a:t>permission</a:t>
            </a:r>
            <a:r>
              <a:rPr lang="zh-CN" altLang="en-US" sz="1800" dirty="0" smtClean="0"/>
              <a:t>也可以提供给</a:t>
            </a:r>
            <a:r>
              <a:rPr lang="en-US" altLang="zh-CN" sz="1800" dirty="0" err="1" smtClean="0"/>
              <a:t>Context.sendBroadcast</a:t>
            </a:r>
            <a:r>
              <a:rPr lang="en-US" altLang="zh-CN" sz="1800" dirty="0" smtClean="0"/>
              <a:t>() </a:t>
            </a:r>
            <a:r>
              <a:rPr lang="zh-CN" altLang="en-US" sz="1800" dirty="0" smtClean="0"/>
              <a:t>用以限制哪一个</a:t>
            </a:r>
            <a:r>
              <a:rPr lang="en-US" altLang="zh-CN" sz="1800" dirty="0" err="1" smtClean="0"/>
              <a:t>BroadcastReceiver</a:t>
            </a:r>
            <a:r>
              <a:rPr lang="zh-CN" altLang="en-US" sz="1800" dirty="0" smtClean="0"/>
              <a:t>才可以接收该广播 </a:t>
            </a:r>
          </a:p>
          <a:p>
            <a:endParaRPr lang="zh-CN" altLang="en-US" sz="18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23</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component-permission(3) </a:t>
            </a:r>
            <a:endParaRPr lang="zh-CN" altLang="en-US" dirty="0"/>
          </a:p>
        </p:txBody>
      </p:sp>
      <p:sp>
        <p:nvSpPr>
          <p:cNvPr id="3" name="内容占位符 2"/>
          <p:cNvSpPr>
            <a:spLocks noGrp="1"/>
          </p:cNvSpPr>
          <p:nvPr>
            <p:ph idx="1"/>
          </p:nvPr>
        </p:nvSpPr>
        <p:spPr/>
        <p:txBody>
          <a:bodyPr/>
          <a:lstStyle/>
          <a:p>
            <a:r>
              <a:rPr lang="en-US" altLang="zh-CN" sz="1800" dirty="0" err="1" smtClean="0"/>
              <a:t>ContentProvider</a:t>
            </a:r>
            <a:r>
              <a:rPr lang="en-US" altLang="zh-CN" sz="1800" dirty="0" smtClean="0"/>
              <a:t> permissions</a:t>
            </a:r>
            <a:r>
              <a:rPr lang="zh-CN" altLang="en-US" sz="1800" dirty="0" smtClean="0"/>
              <a:t>声明在</a:t>
            </a:r>
            <a:r>
              <a:rPr lang="en-US" altLang="zh-CN" sz="1800" dirty="0" smtClean="0"/>
              <a:t>&lt;provider&gt;</a:t>
            </a:r>
            <a:r>
              <a:rPr lang="zh-CN" altLang="en-US" sz="1800" dirty="0" smtClean="0"/>
              <a:t>标签中，用于限制谁才可以访问</a:t>
            </a:r>
            <a:r>
              <a:rPr lang="en-US" altLang="zh-CN" sz="1800" dirty="0" err="1" smtClean="0"/>
              <a:t>ContentProvider</a:t>
            </a:r>
            <a:r>
              <a:rPr lang="zh-CN" altLang="en-US" sz="1800" dirty="0" smtClean="0"/>
              <a:t>提供的数据。两个属性可以用来设置权限： </a:t>
            </a:r>
            <a:endParaRPr lang="en-US" altLang="zh-CN" sz="1800" dirty="0" smtClean="0"/>
          </a:p>
          <a:p>
            <a:pPr lvl="1">
              <a:buFont typeface="Wingdings" pitchFamily="2" charset="2"/>
              <a:buChar char="Ø"/>
            </a:pPr>
            <a:r>
              <a:rPr lang="en-US" altLang="zh-CN" sz="1600" dirty="0" err="1" smtClean="0"/>
              <a:t>android:readPermission</a:t>
            </a:r>
            <a:r>
              <a:rPr lang="zh-CN" altLang="en-US" sz="1600" dirty="0" smtClean="0"/>
              <a:t>，用于限制谁可以读取</a:t>
            </a:r>
            <a:r>
              <a:rPr lang="en-US" altLang="zh-CN" sz="1600" dirty="0" smtClean="0"/>
              <a:t>provider</a:t>
            </a:r>
            <a:r>
              <a:rPr lang="zh-CN" altLang="en-US" sz="1600" dirty="0" smtClean="0"/>
              <a:t>中的数据 </a:t>
            </a:r>
            <a:endParaRPr lang="en-US" altLang="zh-CN" sz="1600" dirty="0" smtClean="0"/>
          </a:p>
          <a:p>
            <a:pPr lvl="1">
              <a:buFont typeface="Wingdings" pitchFamily="2" charset="2"/>
              <a:buChar char="Ø"/>
            </a:pPr>
            <a:r>
              <a:rPr lang="en-US" altLang="zh-CN" sz="1600" dirty="0" err="1" smtClean="0"/>
              <a:t>android:writePermission</a:t>
            </a:r>
            <a:r>
              <a:rPr lang="zh-CN" altLang="en-US" sz="1600" dirty="0" smtClean="0"/>
              <a:t>，用于限制谁才可以向</a:t>
            </a:r>
            <a:r>
              <a:rPr lang="en-US" altLang="zh-CN" sz="1600" dirty="0" smtClean="0"/>
              <a:t>provider</a:t>
            </a:r>
            <a:r>
              <a:rPr lang="zh-CN" altLang="en-US" sz="1600" dirty="0" smtClean="0"/>
              <a:t>中写入数据 </a:t>
            </a:r>
          </a:p>
          <a:p>
            <a:endParaRPr lang="en-US" altLang="zh-CN" sz="1800" dirty="0" smtClean="0"/>
          </a:p>
          <a:p>
            <a:r>
              <a:rPr lang="zh-CN" altLang="en-US" sz="1800" dirty="0" smtClean="0"/>
              <a:t>一个</a:t>
            </a:r>
            <a:r>
              <a:rPr lang="en-US" altLang="zh-CN" sz="1800" dirty="0" smtClean="0"/>
              <a:t>provider</a:t>
            </a:r>
            <a:r>
              <a:rPr lang="zh-CN" altLang="en-US" sz="1800" dirty="0" smtClean="0"/>
              <a:t>拥有了读写两个权限，拥有写的权限并不能保证可以读取</a:t>
            </a:r>
            <a:r>
              <a:rPr lang="en-US" altLang="zh-CN" sz="1800" dirty="0" smtClean="0"/>
              <a:t>provider</a:t>
            </a:r>
            <a:r>
              <a:rPr lang="zh-CN" altLang="en-US" sz="1800" dirty="0" smtClean="0"/>
              <a:t>。当你第一次获取</a:t>
            </a:r>
            <a:r>
              <a:rPr lang="en-US" altLang="zh-CN" sz="1800" dirty="0" smtClean="0"/>
              <a:t>provider</a:t>
            </a:r>
            <a:r>
              <a:rPr lang="zh-CN" altLang="en-US" sz="1800" dirty="0" smtClean="0"/>
              <a:t>的时候，并且这时你对</a:t>
            </a:r>
            <a:r>
              <a:rPr lang="en-US" altLang="zh-CN" sz="1800" dirty="0" smtClean="0"/>
              <a:t>provider</a:t>
            </a:r>
            <a:r>
              <a:rPr lang="zh-CN" altLang="en-US" sz="1800" dirty="0" smtClean="0"/>
              <a:t>执行了某些操作就要进行权限检查，如果你没有任何</a:t>
            </a:r>
            <a:r>
              <a:rPr lang="en-US" altLang="zh-CN" sz="1800" dirty="0" smtClean="0"/>
              <a:t>permission</a:t>
            </a:r>
            <a:r>
              <a:rPr lang="zh-CN" altLang="en-US" sz="1800" dirty="0" smtClean="0"/>
              <a:t>，则会抛出</a:t>
            </a:r>
            <a:r>
              <a:rPr lang="en-US" altLang="zh-CN" sz="1800" dirty="0" err="1" smtClean="0"/>
              <a:t>SecurityException</a:t>
            </a:r>
            <a:r>
              <a:rPr lang="en-US" altLang="zh-CN" sz="1800" dirty="0" smtClean="0"/>
              <a:t> </a:t>
            </a:r>
          </a:p>
          <a:p>
            <a:endParaRPr lang="en-US" altLang="zh-CN" sz="1800" dirty="0" smtClean="0"/>
          </a:p>
          <a:p>
            <a:r>
              <a:rPr lang="zh-CN" altLang="en-US" sz="1800" dirty="0" smtClean="0"/>
              <a:t>使用</a:t>
            </a:r>
            <a:r>
              <a:rPr lang="en-US" altLang="zh-CN" sz="1800" dirty="0" err="1" smtClean="0"/>
              <a:t>ContentResolver.query</a:t>
            </a:r>
            <a:r>
              <a:rPr lang="en-US" altLang="zh-CN" sz="1800" dirty="0" smtClean="0"/>
              <a:t>()</a:t>
            </a:r>
            <a:r>
              <a:rPr lang="zh-CN" altLang="en-US" sz="1800" dirty="0" smtClean="0"/>
              <a:t>需要持有读权限；使用</a:t>
            </a:r>
            <a:r>
              <a:rPr lang="en-US" altLang="zh-CN" sz="1800" dirty="0" err="1" smtClean="0"/>
              <a:t>ContentResolver.insert</a:t>
            </a:r>
            <a:r>
              <a:rPr lang="en-US" altLang="zh-CN" sz="1800" dirty="0" smtClean="0"/>
              <a:t>(), </a:t>
            </a:r>
            <a:r>
              <a:rPr lang="en-US" altLang="zh-CN" sz="1800" dirty="0" err="1" smtClean="0"/>
              <a:t>ContentResolver.update</a:t>
            </a:r>
            <a:r>
              <a:rPr lang="en-US" altLang="zh-CN" sz="1800" dirty="0" smtClean="0"/>
              <a:t>(), </a:t>
            </a:r>
            <a:r>
              <a:rPr lang="en-US" altLang="zh-CN" sz="1800" dirty="0" err="1" smtClean="0"/>
              <a:t>ContentResolver.delete</a:t>
            </a:r>
            <a:r>
              <a:rPr lang="en-US" altLang="zh-CN" sz="1800" dirty="0" smtClean="0"/>
              <a:t>()</a:t>
            </a:r>
            <a:r>
              <a:rPr lang="zh-CN" altLang="en-US" sz="1800" dirty="0" smtClean="0"/>
              <a:t>需要持有写权限。在所有这些情况下，没有权限执行操作都会抛出</a:t>
            </a:r>
            <a:r>
              <a:rPr lang="en-US" altLang="zh-CN" sz="1800" dirty="0" err="1" smtClean="0"/>
              <a:t>SecurityException</a:t>
            </a:r>
            <a:r>
              <a:rPr lang="en-US" altLang="zh-CN" sz="1800" dirty="0" smtClean="0"/>
              <a:t> </a:t>
            </a:r>
          </a:p>
          <a:p>
            <a:endParaRPr lang="zh-CN" altLang="en-US" sz="18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24</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Permissions when Sending Broadcasts </a:t>
            </a:r>
            <a:endParaRPr lang="zh-CN" altLang="en-US" dirty="0"/>
          </a:p>
        </p:txBody>
      </p:sp>
      <p:sp>
        <p:nvSpPr>
          <p:cNvPr id="3" name="内容占位符 2"/>
          <p:cNvSpPr>
            <a:spLocks noGrp="1"/>
          </p:cNvSpPr>
          <p:nvPr>
            <p:ph idx="1"/>
          </p:nvPr>
        </p:nvSpPr>
        <p:spPr/>
        <p:txBody>
          <a:bodyPr/>
          <a:lstStyle/>
          <a:p>
            <a:r>
              <a:rPr lang="zh-CN" altLang="en-US" sz="1800" dirty="0" smtClean="0"/>
              <a:t>除了之前</a:t>
            </a:r>
            <a:r>
              <a:rPr lang="en-US" altLang="zh-CN" sz="1800" dirty="0" err="1" smtClean="0"/>
              <a:t>BroadcastReceiver</a:t>
            </a:r>
            <a:r>
              <a:rPr lang="zh-CN" altLang="en-US" sz="1800" dirty="0" smtClean="0"/>
              <a:t>可以声明权限来限制谁才能够给自己发送广播外，还可以在发送广播</a:t>
            </a:r>
            <a:r>
              <a:rPr lang="en-US" altLang="zh-CN" sz="1800" dirty="0" err="1" smtClean="0"/>
              <a:t>Context.sendBroadcast</a:t>
            </a:r>
            <a:r>
              <a:rPr lang="en-US" altLang="zh-CN" sz="1800" dirty="0" smtClean="0"/>
              <a:t>()</a:t>
            </a:r>
            <a:r>
              <a:rPr lang="zh-CN" altLang="en-US" sz="1800" dirty="0" smtClean="0"/>
              <a:t>的时候声明一个权限字符串，只有</a:t>
            </a:r>
            <a:r>
              <a:rPr lang="en-US" altLang="zh-CN" sz="1800" dirty="0" err="1" smtClean="0"/>
              <a:t>BroadcastReceiver</a:t>
            </a:r>
            <a:r>
              <a:rPr lang="zh-CN" altLang="en-US" sz="1800" dirty="0" smtClean="0"/>
              <a:t>所在的宿主程序中声明该权限才能够收到 </a:t>
            </a:r>
            <a:endParaRPr lang="en-US" altLang="zh-CN" sz="1800" dirty="0" smtClean="0"/>
          </a:p>
          <a:p>
            <a:endParaRPr lang="zh-CN" altLang="en-US" sz="1800" dirty="0" smtClean="0"/>
          </a:p>
          <a:p>
            <a:r>
              <a:rPr lang="zh-CN" altLang="en-US" sz="1800" dirty="0" smtClean="0"/>
              <a:t>接收器和广播都可以声明权限，这两种</a:t>
            </a:r>
            <a:r>
              <a:rPr lang="en-US" altLang="zh-CN" sz="1800" dirty="0" smtClean="0"/>
              <a:t>permission</a:t>
            </a:r>
            <a:r>
              <a:rPr lang="zh-CN" altLang="en-US" sz="1800" dirty="0" smtClean="0"/>
              <a:t>检查需要全部通过后才会将相应的</a:t>
            </a:r>
            <a:r>
              <a:rPr lang="en-US" altLang="zh-CN" sz="1800" dirty="0" smtClean="0"/>
              <a:t>intent</a:t>
            </a:r>
            <a:r>
              <a:rPr lang="zh-CN" altLang="en-US" sz="1800" dirty="0" smtClean="0"/>
              <a:t>发送给相关的接受者 </a:t>
            </a:r>
          </a:p>
          <a:p>
            <a:endParaRPr lang="zh-CN" altLang="en-US" sz="18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25</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Framework</a:t>
            </a:r>
            <a:r>
              <a:rPr lang="zh-CN" altLang="en-US" dirty="0" smtClean="0"/>
              <a:t>提供</a:t>
            </a:r>
            <a:r>
              <a:rPr lang="en-US" altLang="zh-CN" dirty="0" smtClean="0"/>
              <a:t>permission</a:t>
            </a:r>
            <a:r>
              <a:rPr lang="zh-CN" altLang="en-US" dirty="0" smtClean="0"/>
              <a:t>检查接口 </a:t>
            </a:r>
            <a:endParaRPr lang="zh-CN" altLang="en-US" dirty="0"/>
          </a:p>
        </p:txBody>
      </p:sp>
      <p:sp>
        <p:nvSpPr>
          <p:cNvPr id="3" name="内容占位符 2"/>
          <p:cNvSpPr>
            <a:spLocks noGrp="1"/>
          </p:cNvSpPr>
          <p:nvPr>
            <p:ph idx="1"/>
          </p:nvPr>
        </p:nvSpPr>
        <p:spPr/>
        <p:txBody>
          <a:bodyPr/>
          <a:lstStyle/>
          <a:p>
            <a:r>
              <a:rPr lang="zh-CN" altLang="en-US" sz="2000" dirty="0" smtClean="0"/>
              <a:t>如果</a:t>
            </a:r>
            <a:r>
              <a:rPr lang="en-US" altLang="zh-CN" sz="2000" dirty="0" smtClean="0"/>
              <a:t>package</a:t>
            </a:r>
            <a:r>
              <a:rPr lang="zh-CN" altLang="en-US" sz="2000" dirty="0" smtClean="0"/>
              <a:t>接受到外来访问者的操作请求，那么可以调用</a:t>
            </a:r>
            <a:r>
              <a:rPr lang="en-US" altLang="zh-CN" sz="2000" dirty="0" smtClean="0"/>
              <a:t>Android</a:t>
            </a:r>
            <a:r>
              <a:rPr lang="zh-CN" altLang="en-US" sz="2000" dirty="0" smtClean="0"/>
              <a:t>提供的接口进行</a:t>
            </a:r>
            <a:r>
              <a:rPr lang="en-US" altLang="zh-CN" sz="2000" dirty="0" smtClean="0"/>
              <a:t>permission</a:t>
            </a:r>
            <a:r>
              <a:rPr lang="zh-CN" altLang="en-US" sz="2000" dirty="0" smtClean="0"/>
              <a:t>检查： </a:t>
            </a:r>
            <a:endParaRPr lang="en-US" altLang="zh-CN" sz="2000" dirty="0" smtClean="0"/>
          </a:p>
          <a:p>
            <a:pPr lvl="1">
              <a:buFont typeface="Wingdings" pitchFamily="2" charset="2"/>
              <a:buChar char="Ø"/>
            </a:pPr>
            <a:r>
              <a:rPr lang="en-US" altLang="zh-CN" sz="1600" dirty="0" err="1" smtClean="0"/>
              <a:t>Context.checkPermission</a:t>
            </a:r>
            <a:r>
              <a:rPr lang="en-US" altLang="zh-CN" sz="1600" dirty="0" smtClean="0"/>
              <a:t>(String, </a:t>
            </a:r>
            <a:r>
              <a:rPr lang="en-US" altLang="zh-CN" sz="1600" dirty="0" err="1" smtClean="0"/>
              <a:t>int</a:t>
            </a:r>
            <a:r>
              <a:rPr lang="en-US" altLang="zh-CN" sz="1600" dirty="0" smtClean="0"/>
              <a:t>, </a:t>
            </a:r>
            <a:r>
              <a:rPr lang="en-US" altLang="zh-CN" sz="1600" dirty="0" err="1" smtClean="0"/>
              <a:t>int</a:t>
            </a:r>
            <a:r>
              <a:rPr lang="en-US" altLang="zh-CN" sz="1600" dirty="0" smtClean="0"/>
              <a:t>)</a:t>
            </a:r>
            <a:r>
              <a:rPr lang="zh-CN" altLang="en-US" sz="1600" dirty="0" smtClean="0"/>
              <a:t>：如果你有另一个进程的</a:t>
            </a:r>
            <a:r>
              <a:rPr lang="en-US" altLang="zh-CN" sz="1600" dirty="0" err="1" smtClean="0"/>
              <a:t>pid</a:t>
            </a:r>
            <a:r>
              <a:rPr lang="zh-CN" altLang="en-US" sz="1600" dirty="0" smtClean="0"/>
              <a:t>，可以对该</a:t>
            </a:r>
            <a:r>
              <a:rPr lang="en-US" altLang="zh-CN" sz="1600" dirty="0" err="1" smtClean="0"/>
              <a:t>pid</a:t>
            </a:r>
            <a:r>
              <a:rPr lang="zh-CN" altLang="en-US" sz="1600" dirty="0" smtClean="0"/>
              <a:t>进程检查是否拥有相应权限 </a:t>
            </a:r>
            <a:endParaRPr lang="en-US" altLang="zh-CN" sz="1600" dirty="0" smtClean="0"/>
          </a:p>
          <a:p>
            <a:pPr lvl="1">
              <a:buFont typeface="Wingdings" pitchFamily="2" charset="2"/>
              <a:buChar char="Ø"/>
            </a:pPr>
            <a:endParaRPr lang="en-US" altLang="zh-CN" sz="1600" dirty="0" smtClean="0"/>
          </a:p>
          <a:p>
            <a:pPr lvl="1">
              <a:buFont typeface="Wingdings" pitchFamily="2" charset="2"/>
              <a:buChar char="Ø"/>
            </a:pPr>
            <a:r>
              <a:rPr lang="en-US" altLang="zh-CN" sz="1600" dirty="0" err="1" smtClean="0"/>
              <a:t>Context.checkCallingPermission</a:t>
            </a:r>
            <a:r>
              <a:rPr lang="en-US" altLang="zh-CN" sz="1600" dirty="0" smtClean="0"/>
              <a:t>()</a:t>
            </a:r>
            <a:r>
              <a:rPr lang="zh-CN" altLang="en-US" sz="1600" dirty="0" smtClean="0"/>
              <a:t>方法：内部调用</a:t>
            </a:r>
            <a:r>
              <a:rPr lang="en-US" altLang="zh-CN" sz="1600" dirty="0" err="1" smtClean="0"/>
              <a:t>checkPermission</a:t>
            </a:r>
            <a:r>
              <a:rPr lang="en-US" altLang="zh-CN" sz="1600" dirty="0" smtClean="0"/>
              <a:t>(</a:t>
            </a:r>
            <a:r>
              <a:rPr lang="en-US" altLang="zh-CN" sz="1600" dirty="0" err="1" smtClean="0"/>
              <a:t>permission,Binder.getCallingPid</a:t>
            </a:r>
            <a:r>
              <a:rPr lang="en-US" altLang="zh-CN" sz="1600" dirty="0" smtClean="0"/>
              <a:t>(),</a:t>
            </a:r>
            <a:r>
              <a:rPr lang="en-US" altLang="zh-CN" sz="1600" dirty="0" err="1" smtClean="0"/>
              <a:t>UserId.getAppId</a:t>
            </a:r>
            <a:r>
              <a:rPr lang="en-US" altLang="zh-CN" sz="1600" dirty="0" smtClean="0"/>
              <a:t>(</a:t>
            </a:r>
            <a:r>
              <a:rPr lang="en-US" altLang="zh-CN" sz="1600" dirty="0" err="1" smtClean="0"/>
              <a:t>Binder.getCallingUid</a:t>
            </a:r>
            <a:r>
              <a:rPr lang="en-US" altLang="zh-CN" sz="1600" dirty="0" smtClean="0"/>
              <a:t>())) </a:t>
            </a:r>
          </a:p>
          <a:p>
            <a:endParaRPr lang="en-US" altLang="zh-CN" sz="1800" dirty="0" smtClean="0"/>
          </a:p>
          <a:p>
            <a:r>
              <a:rPr lang="en-US" altLang="zh-CN" sz="1800" dirty="0" err="1" smtClean="0"/>
              <a:t>PackageManager.checkPermission</a:t>
            </a:r>
            <a:r>
              <a:rPr lang="en-US" altLang="zh-CN" sz="1800" dirty="0" smtClean="0"/>
              <a:t>(String, String)</a:t>
            </a:r>
            <a:r>
              <a:rPr lang="zh-CN" altLang="en-US" sz="1800" dirty="0" smtClean="0"/>
              <a:t>：如果你有另一个应用程序的包名，可以对该包名对应进程进行检查，来确定该包是否已经拥有了相应的权限 </a:t>
            </a:r>
          </a:p>
          <a:p>
            <a:pPr lvl="1">
              <a:buNone/>
            </a:pPr>
            <a:endParaRPr lang="zh-CN" altLang="en-US" sz="1800" dirty="0" smtClean="0"/>
          </a:p>
          <a:p>
            <a:endParaRPr lang="zh-CN" altLang="en-US" sz="20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26</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URI Permissions(1) </a:t>
            </a:r>
            <a:endParaRPr lang="zh-CN" altLang="en-US" dirty="0"/>
          </a:p>
        </p:txBody>
      </p:sp>
      <p:sp>
        <p:nvSpPr>
          <p:cNvPr id="3" name="内容占位符 2"/>
          <p:cNvSpPr>
            <a:spLocks noGrp="1"/>
          </p:cNvSpPr>
          <p:nvPr>
            <p:ph idx="1"/>
          </p:nvPr>
        </p:nvSpPr>
        <p:spPr/>
        <p:txBody>
          <a:bodyPr/>
          <a:lstStyle/>
          <a:p>
            <a:r>
              <a:rPr lang="zh-CN" altLang="en-US" sz="1800" dirty="0" smtClean="0"/>
              <a:t>一个</a:t>
            </a:r>
            <a:r>
              <a:rPr lang="en-US" altLang="zh-CN" sz="1800" dirty="0" smtClean="0"/>
              <a:t>content provider</a:t>
            </a:r>
            <a:r>
              <a:rPr lang="zh-CN" altLang="en-US" sz="1800" dirty="0" smtClean="0"/>
              <a:t>可能想保护它的读写权限，而同时与它对应的直属客户端也需要将特定的</a:t>
            </a:r>
            <a:r>
              <a:rPr lang="en-US" altLang="zh-CN" sz="1800" dirty="0" smtClean="0"/>
              <a:t>URI</a:t>
            </a:r>
            <a:r>
              <a:rPr lang="zh-CN" altLang="en-US" sz="1800" dirty="0" smtClean="0"/>
              <a:t>传递给其它应用程序，以便其它应用程序对该</a:t>
            </a:r>
            <a:r>
              <a:rPr lang="en-US" altLang="zh-CN" sz="1800" dirty="0" smtClean="0"/>
              <a:t>URI</a:t>
            </a:r>
            <a:r>
              <a:rPr lang="zh-CN" altLang="en-US" sz="1800" dirty="0" smtClean="0"/>
              <a:t>进行操作。一个典型的例子就是： </a:t>
            </a:r>
            <a:endParaRPr lang="en-US" altLang="zh-CN" sz="1800" dirty="0" smtClean="0"/>
          </a:p>
          <a:p>
            <a:pPr lvl="1">
              <a:buFont typeface="Wingdings" pitchFamily="2" charset="2"/>
              <a:buChar char="Ø"/>
            </a:pPr>
            <a:r>
              <a:rPr lang="zh-CN" altLang="en-US" sz="1600" dirty="0" smtClean="0"/>
              <a:t>邮件程序处理带有附件的邮件。进入邮件需要使用</a:t>
            </a:r>
            <a:r>
              <a:rPr lang="en-US" altLang="zh-CN" sz="1600" dirty="0" smtClean="0"/>
              <a:t>permission</a:t>
            </a:r>
            <a:r>
              <a:rPr lang="zh-CN" altLang="en-US" sz="1600" dirty="0" smtClean="0"/>
              <a:t>来保护，因为这些是敏感的用户数据。然而，如果有一个指向图片附件的</a:t>
            </a:r>
            <a:r>
              <a:rPr lang="en-US" altLang="zh-CN" sz="1600" dirty="0" smtClean="0"/>
              <a:t>URI</a:t>
            </a:r>
            <a:r>
              <a:rPr lang="zh-CN" altLang="en-US" sz="1600" dirty="0" smtClean="0"/>
              <a:t>需要传递给图片浏览器，那个图片浏览器是不会有访问附件的权利的，因为他不可能拥有所有的邮件的访问权限 </a:t>
            </a:r>
          </a:p>
          <a:p>
            <a:endParaRPr lang="en-US" altLang="zh-CN" sz="2000" dirty="0" smtClean="0"/>
          </a:p>
          <a:p>
            <a:r>
              <a:rPr lang="zh-CN" altLang="en-US" sz="1800" dirty="0" smtClean="0"/>
              <a:t>标准的</a:t>
            </a:r>
            <a:r>
              <a:rPr lang="en-US" altLang="zh-CN" sz="1800" dirty="0" smtClean="0"/>
              <a:t>permission</a:t>
            </a:r>
            <a:r>
              <a:rPr lang="zh-CN" altLang="en-US" sz="1800" dirty="0" smtClean="0"/>
              <a:t>系统对于</a:t>
            </a:r>
            <a:r>
              <a:rPr lang="en-US" altLang="zh-CN" sz="1800" dirty="0" smtClean="0"/>
              <a:t>content provider</a:t>
            </a:r>
            <a:r>
              <a:rPr lang="zh-CN" altLang="en-US" sz="1800" dirty="0" smtClean="0"/>
              <a:t>来说是不够的 </a:t>
            </a:r>
          </a:p>
          <a:p>
            <a:endParaRPr lang="zh-CN" altLang="en-US" sz="20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27</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URI Permissions(2) </a:t>
            </a:r>
            <a:endParaRPr lang="zh-CN" altLang="en-US" dirty="0"/>
          </a:p>
        </p:txBody>
      </p:sp>
      <p:sp>
        <p:nvSpPr>
          <p:cNvPr id="3" name="内容占位符 2"/>
          <p:cNvSpPr>
            <a:spLocks noGrp="1"/>
          </p:cNvSpPr>
          <p:nvPr>
            <p:ph idx="1"/>
          </p:nvPr>
        </p:nvSpPr>
        <p:spPr/>
        <p:txBody>
          <a:bodyPr/>
          <a:lstStyle/>
          <a:p>
            <a:r>
              <a:rPr lang="zh-CN" altLang="en-US" sz="1800" dirty="0" smtClean="0"/>
              <a:t>针对这个问题的解决方案是</a:t>
            </a:r>
            <a:r>
              <a:rPr lang="en-US" altLang="zh-CN" sz="1800" dirty="0" smtClean="0"/>
              <a:t>per-URI permission</a:t>
            </a:r>
            <a:r>
              <a:rPr lang="zh-CN" altLang="en-US" sz="1800" dirty="0" smtClean="0"/>
              <a:t>： </a:t>
            </a:r>
            <a:endParaRPr lang="en-US" altLang="zh-CN" sz="1800" dirty="0" smtClean="0"/>
          </a:p>
          <a:p>
            <a:pPr lvl="1">
              <a:buFont typeface="Wingdings" pitchFamily="2" charset="2"/>
              <a:buChar char="Ø"/>
            </a:pPr>
            <a:r>
              <a:rPr lang="zh-CN" altLang="en-US" sz="1400" dirty="0" smtClean="0"/>
              <a:t>当启动一个</a:t>
            </a:r>
            <a:r>
              <a:rPr lang="en-US" altLang="zh-CN" sz="1400" dirty="0" smtClean="0"/>
              <a:t>activity</a:t>
            </a:r>
            <a:r>
              <a:rPr lang="zh-CN" altLang="en-US" sz="1400" dirty="0" smtClean="0"/>
              <a:t>或者给一个</a:t>
            </a:r>
            <a:r>
              <a:rPr lang="en-US" altLang="zh-CN" sz="1400" dirty="0" smtClean="0"/>
              <a:t>activity</a:t>
            </a:r>
            <a:r>
              <a:rPr lang="zh-CN" altLang="en-US" sz="1400" dirty="0" smtClean="0"/>
              <a:t>返回结果的时候，呼叫方可以设置</a:t>
            </a:r>
            <a:r>
              <a:rPr lang="en-US" altLang="zh-CN" sz="1400" dirty="0" err="1" smtClean="0"/>
              <a:t>Intent.FLAG_GRANT_READ_URI_PERMISSION</a:t>
            </a:r>
            <a:r>
              <a:rPr lang="zh-CN" altLang="en-US" sz="1400" dirty="0" smtClean="0"/>
              <a:t>和</a:t>
            </a:r>
            <a:r>
              <a:rPr lang="en-US" altLang="zh-CN" sz="1400" dirty="0" smtClean="0"/>
              <a:t>/</a:t>
            </a:r>
            <a:r>
              <a:rPr lang="zh-CN" altLang="en-US" sz="1400" dirty="0" smtClean="0"/>
              <a:t>或</a:t>
            </a:r>
            <a:r>
              <a:rPr lang="en-US" altLang="zh-CN" sz="1400" dirty="0" err="1" smtClean="0"/>
              <a:t>Intent.FLAG_GRANT_WRITE_URI_PERMISSION</a:t>
            </a:r>
            <a:r>
              <a:rPr lang="zh-CN" altLang="en-US" sz="1400" dirty="0" smtClean="0"/>
              <a:t>。这会使接收该</a:t>
            </a:r>
            <a:r>
              <a:rPr lang="en-US" altLang="zh-CN" sz="1400" dirty="0" smtClean="0"/>
              <a:t>intent</a:t>
            </a:r>
            <a:r>
              <a:rPr lang="zh-CN" altLang="en-US" sz="1400" dirty="0" smtClean="0"/>
              <a:t>的</a:t>
            </a:r>
            <a:r>
              <a:rPr lang="en-US" altLang="zh-CN" sz="1400" dirty="0" smtClean="0"/>
              <a:t>activity</a:t>
            </a:r>
            <a:r>
              <a:rPr lang="zh-CN" altLang="en-US" sz="1400" dirty="0" smtClean="0"/>
              <a:t>获取到进入该</a:t>
            </a:r>
            <a:r>
              <a:rPr lang="en-US" altLang="zh-CN" sz="1400" dirty="0" smtClean="0"/>
              <a:t>Intent</a:t>
            </a:r>
            <a:r>
              <a:rPr lang="zh-CN" altLang="en-US" sz="1400" dirty="0" smtClean="0"/>
              <a:t>指定的</a:t>
            </a:r>
            <a:r>
              <a:rPr lang="en-US" altLang="zh-CN" sz="1400" dirty="0" smtClean="0"/>
              <a:t>URI</a:t>
            </a:r>
            <a:r>
              <a:rPr lang="zh-CN" altLang="en-US" sz="1400" dirty="0" smtClean="0"/>
              <a:t>的权限，这时并不管接收该</a:t>
            </a:r>
            <a:r>
              <a:rPr lang="en-US" altLang="zh-CN" sz="1400" dirty="0" smtClean="0"/>
              <a:t>intent</a:t>
            </a:r>
            <a:r>
              <a:rPr lang="zh-CN" altLang="en-US" sz="1400" dirty="0" smtClean="0"/>
              <a:t>的</a:t>
            </a:r>
            <a:r>
              <a:rPr lang="en-US" altLang="zh-CN" sz="1400" dirty="0" smtClean="0"/>
              <a:t>activity</a:t>
            </a:r>
            <a:r>
              <a:rPr lang="zh-CN" altLang="en-US" sz="1400" dirty="0" smtClean="0"/>
              <a:t>是否有权限进入该</a:t>
            </a:r>
            <a:r>
              <a:rPr lang="en-US" altLang="zh-CN" sz="1400" dirty="0" smtClean="0"/>
              <a:t>intent</a:t>
            </a:r>
            <a:r>
              <a:rPr lang="zh-CN" altLang="en-US" sz="1400" dirty="0" smtClean="0"/>
              <a:t>对应的</a:t>
            </a:r>
            <a:r>
              <a:rPr lang="en-US" altLang="zh-CN" sz="1400" dirty="0" smtClean="0"/>
              <a:t>content provider </a:t>
            </a:r>
          </a:p>
          <a:p>
            <a:endParaRPr lang="en-US" altLang="zh-CN" sz="1800" dirty="0" smtClean="0"/>
          </a:p>
          <a:p>
            <a:r>
              <a:rPr lang="zh-CN" altLang="en-US" sz="1800" dirty="0" smtClean="0"/>
              <a:t>这种机制允许一个通常是以用户交互（如打开一个附件， 从列表中选择一个联系人）为驱动的</a:t>
            </a:r>
            <a:r>
              <a:rPr lang="en-US" altLang="zh-CN" sz="1800" dirty="0" smtClean="0"/>
              <a:t>capability-style</a:t>
            </a:r>
            <a:r>
              <a:rPr lang="zh-CN" altLang="en-US" sz="1800" dirty="0" smtClean="0"/>
              <a:t>模型来获取更细粒化的权限（</a:t>
            </a:r>
            <a:r>
              <a:rPr lang="en-US" altLang="zh-CN" sz="1800" dirty="0" smtClean="0"/>
              <a:t>fine-grained permissions</a:t>
            </a:r>
            <a:r>
              <a:rPr lang="zh-CN" altLang="en-US" sz="1800" dirty="0" smtClean="0"/>
              <a:t>）。</a:t>
            </a:r>
            <a:r>
              <a:rPr lang="zh-CN" altLang="en-US" sz="1800" b="1" dirty="0" smtClean="0"/>
              <a:t>这是一种减少不必要权限的重要方式，</a:t>
            </a:r>
            <a:r>
              <a:rPr lang="zh-CN" altLang="en-US" sz="1800" dirty="0" smtClean="0"/>
              <a:t>这种方式主要针对的就是那些和程序的行为直接相关的权限 </a:t>
            </a:r>
          </a:p>
          <a:p>
            <a:endParaRPr lang="en-US" altLang="zh-CN" sz="1800" dirty="0" smtClean="0"/>
          </a:p>
          <a:p>
            <a:r>
              <a:rPr lang="zh-CN" altLang="en-US" sz="1800" dirty="0" smtClean="0"/>
              <a:t>这些</a:t>
            </a:r>
            <a:r>
              <a:rPr lang="en-US" altLang="zh-CN" sz="1800" dirty="0" smtClean="0"/>
              <a:t>URI permission</a:t>
            </a:r>
            <a:r>
              <a:rPr lang="zh-CN" altLang="en-US" sz="1800" dirty="0" smtClean="0"/>
              <a:t>的获取需要</a:t>
            </a:r>
            <a:r>
              <a:rPr lang="en-US" altLang="zh-CN" sz="1800" dirty="0" smtClean="0"/>
              <a:t>content provider</a:t>
            </a:r>
            <a:r>
              <a:rPr lang="zh-CN" altLang="en-US" sz="1800" dirty="0" smtClean="0"/>
              <a:t>（包含那些</a:t>
            </a:r>
            <a:r>
              <a:rPr lang="en-US" altLang="zh-CN" sz="1800" dirty="0" smtClean="0"/>
              <a:t>URI</a:t>
            </a:r>
            <a:r>
              <a:rPr lang="zh-CN" altLang="en-US" sz="1800" dirty="0" smtClean="0"/>
              <a:t>）的配合。强烈推荐在</a:t>
            </a:r>
            <a:r>
              <a:rPr lang="en-US" altLang="zh-CN" sz="1800" dirty="0" smtClean="0"/>
              <a:t>content provider</a:t>
            </a:r>
            <a:r>
              <a:rPr lang="zh-CN" altLang="en-US" sz="1800" dirty="0" smtClean="0"/>
              <a:t>中提供这种临时权限的能力，通过</a:t>
            </a:r>
            <a:r>
              <a:rPr lang="en-US" altLang="zh-CN" sz="1800" dirty="0" err="1" smtClean="0"/>
              <a:t>android:grantUriPermissions</a:t>
            </a:r>
            <a:r>
              <a:rPr lang="en-US" altLang="zh-CN" sz="1800" dirty="0" smtClean="0"/>
              <a:t> </a:t>
            </a:r>
            <a:r>
              <a:rPr lang="zh-CN" altLang="en-US" sz="1800" dirty="0" smtClean="0"/>
              <a:t>或者</a:t>
            </a:r>
            <a:r>
              <a:rPr lang="en-US" altLang="zh-CN" sz="1800" dirty="0" smtClean="0"/>
              <a:t>&lt;grant-</a:t>
            </a:r>
            <a:r>
              <a:rPr lang="en-US" altLang="zh-CN" sz="1800" dirty="0" err="1" smtClean="0"/>
              <a:t>uri</a:t>
            </a:r>
            <a:r>
              <a:rPr lang="en-US" altLang="zh-CN" sz="1800" dirty="0" smtClean="0"/>
              <a:t>-permissions&gt; </a:t>
            </a:r>
            <a:r>
              <a:rPr lang="zh-CN" altLang="en-US" sz="1800" dirty="0" smtClean="0"/>
              <a:t>标签来声明支持 </a:t>
            </a:r>
          </a:p>
          <a:p>
            <a:endParaRPr lang="zh-CN" altLang="en-US"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28</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URI Permissions(3) </a:t>
            </a:r>
            <a:endParaRPr lang="zh-CN" altLang="en-US" dirty="0"/>
          </a:p>
        </p:txBody>
      </p:sp>
      <p:sp>
        <p:nvSpPr>
          <p:cNvPr id="3" name="内容占位符 2"/>
          <p:cNvSpPr>
            <a:spLocks noGrp="1"/>
          </p:cNvSpPr>
          <p:nvPr>
            <p:ph idx="1"/>
          </p:nvPr>
        </p:nvSpPr>
        <p:spPr/>
        <p:txBody>
          <a:bodyPr/>
          <a:lstStyle/>
          <a:p>
            <a:r>
              <a:rPr lang="en-US" altLang="zh-CN" sz="1800" dirty="0" err="1" smtClean="0"/>
              <a:t>Context.grantUriPermission</a:t>
            </a:r>
            <a:r>
              <a:rPr lang="en-US" altLang="zh-CN" sz="1800" dirty="0" smtClean="0"/>
              <a:t>(String </a:t>
            </a:r>
            <a:r>
              <a:rPr lang="en-US" altLang="zh-CN" sz="1800" dirty="0" err="1" smtClean="0"/>
              <a:t>toPackage</a:t>
            </a:r>
            <a:r>
              <a:rPr lang="en-US" altLang="zh-CN" sz="1800" dirty="0" smtClean="0"/>
              <a:t>, Uri </a:t>
            </a:r>
            <a:r>
              <a:rPr lang="en-US" altLang="zh-CN" sz="1800" dirty="0" err="1" smtClean="0"/>
              <a:t>uri</a:t>
            </a:r>
            <a:r>
              <a:rPr lang="en-US" altLang="zh-CN" sz="1800" dirty="0" smtClean="0"/>
              <a:t>, </a:t>
            </a:r>
            <a:r>
              <a:rPr lang="en-US" altLang="zh-CN" sz="1800" dirty="0" err="1" smtClean="0"/>
              <a:t>int</a:t>
            </a:r>
            <a:r>
              <a:rPr lang="en-US" altLang="zh-CN" sz="1800" dirty="0" smtClean="0"/>
              <a:t> </a:t>
            </a:r>
            <a:r>
              <a:rPr lang="en-US" altLang="zh-CN" sz="1800" dirty="0" err="1" smtClean="0"/>
              <a:t>modeFlags</a:t>
            </a:r>
            <a:r>
              <a:rPr lang="en-US" altLang="zh-CN" sz="1800" dirty="0" smtClean="0"/>
              <a:t>)</a:t>
            </a:r>
            <a:r>
              <a:rPr lang="zh-CN" altLang="en-US" sz="1800" dirty="0" smtClean="0"/>
              <a:t>，为某个 </a:t>
            </a:r>
            <a:r>
              <a:rPr lang="en-US" altLang="zh-CN" sz="1800" dirty="0" smtClean="0"/>
              <a:t>package </a:t>
            </a:r>
            <a:r>
              <a:rPr lang="zh-CN" altLang="en-US" sz="1800" dirty="0" smtClean="0"/>
              <a:t>添加访问 </a:t>
            </a:r>
            <a:r>
              <a:rPr lang="en-US" altLang="zh-CN" sz="1800" dirty="0" smtClean="0"/>
              <a:t>content Uri </a:t>
            </a:r>
            <a:r>
              <a:rPr lang="zh-CN" altLang="en-US" sz="1800" dirty="0" smtClean="0"/>
              <a:t>的读或者写权限 </a:t>
            </a:r>
            <a:endParaRPr lang="en-US" altLang="zh-CN" sz="1800" dirty="0" smtClean="0"/>
          </a:p>
          <a:p>
            <a:endParaRPr lang="zh-CN" altLang="en-US" sz="1800" dirty="0" smtClean="0"/>
          </a:p>
          <a:p>
            <a:r>
              <a:rPr lang="en-US" altLang="zh-CN" sz="1800" dirty="0" err="1" smtClean="0"/>
              <a:t>Context.revokeUriPermission</a:t>
            </a:r>
            <a:r>
              <a:rPr lang="en-US" altLang="zh-CN" sz="1800" dirty="0" smtClean="0"/>
              <a:t>(Uri </a:t>
            </a:r>
            <a:r>
              <a:rPr lang="en-US" altLang="zh-CN" sz="1800" dirty="0" err="1" smtClean="0"/>
              <a:t>uri</a:t>
            </a:r>
            <a:r>
              <a:rPr lang="en-US" altLang="zh-CN" sz="1800" dirty="0" smtClean="0"/>
              <a:t>, </a:t>
            </a:r>
            <a:r>
              <a:rPr lang="en-US" altLang="zh-CN" sz="1800" dirty="0" err="1" smtClean="0"/>
              <a:t>int</a:t>
            </a:r>
            <a:r>
              <a:rPr lang="en-US" altLang="zh-CN" sz="1800" dirty="0" smtClean="0"/>
              <a:t> </a:t>
            </a:r>
            <a:r>
              <a:rPr lang="en-US" altLang="zh-CN" sz="1800" dirty="0" err="1" smtClean="0"/>
              <a:t>modeFlags</a:t>
            </a:r>
            <a:r>
              <a:rPr lang="en-US" altLang="zh-CN" sz="1800" dirty="0" smtClean="0"/>
              <a:t>) </a:t>
            </a:r>
          </a:p>
          <a:p>
            <a:endParaRPr lang="en-US" altLang="zh-CN" sz="1800" dirty="0" smtClean="0"/>
          </a:p>
          <a:p>
            <a:r>
              <a:rPr lang="en-US" altLang="zh-CN" sz="1800" dirty="0" err="1" smtClean="0"/>
              <a:t>Context.checkUriPermission</a:t>
            </a:r>
            <a:r>
              <a:rPr lang="en-US" altLang="zh-CN" sz="1800" dirty="0" smtClean="0"/>
              <a:t>(Uri </a:t>
            </a:r>
            <a:r>
              <a:rPr lang="en-US" altLang="zh-CN" sz="1800" dirty="0" err="1" smtClean="0"/>
              <a:t>uri</a:t>
            </a:r>
            <a:r>
              <a:rPr lang="en-US" altLang="zh-CN" sz="1800" dirty="0" smtClean="0"/>
              <a:t>, </a:t>
            </a:r>
            <a:r>
              <a:rPr lang="en-US" altLang="zh-CN" sz="1800" dirty="0" err="1" smtClean="0"/>
              <a:t>int</a:t>
            </a:r>
            <a:r>
              <a:rPr lang="en-US" altLang="zh-CN" sz="1800" dirty="0" smtClean="0"/>
              <a:t> </a:t>
            </a:r>
            <a:r>
              <a:rPr lang="en-US" altLang="zh-CN" sz="1800" dirty="0" err="1" smtClean="0"/>
              <a:t>pid</a:t>
            </a:r>
            <a:r>
              <a:rPr lang="en-US" altLang="zh-CN" sz="1800" dirty="0" smtClean="0"/>
              <a:t>, </a:t>
            </a:r>
            <a:r>
              <a:rPr lang="en-US" altLang="zh-CN" sz="1800" dirty="0" err="1" smtClean="0"/>
              <a:t>int</a:t>
            </a:r>
            <a:r>
              <a:rPr lang="en-US" altLang="zh-CN" sz="1800" dirty="0" smtClean="0"/>
              <a:t> </a:t>
            </a:r>
            <a:r>
              <a:rPr lang="en-US" altLang="zh-CN" sz="1800" dirty="0" err="1" smtClean="0"/>
              <a:t>uid</a:t>
            </a:r>
            <a:r>
              <a:rPr lang="en-US" altLang="zh-CN" sz="1800" dirty="0" smtClean="0"/>
              <a:t>, </a:t>
            </a:r>
            <a:r>
              <a:rPr lang="en-US" altLang="zh-CN" sz="1800" dirty="0" err="1" smtClean="0"/>
              <a:t>int</a:t>
            </a:r>
            <a:r>
              <a:rPr lang="en-US" altLang="zh-CN" sz="1800" dirty="0" smtClean="0"/>
              <a:t> </a:t>
            </a:r>
            <a:r>
              <a:rPr lang="en-US" altLang="zh-CN" sz="1800" dirty="0" err="1" smtClean="0"/>
              <a:t>modeFlags</a:t>
            </a:r>
            <a:r>
              <a:rPr lang="en-US" altLang="zh-CN" sz="1800" dirty="0" smtClean="0"/>
              <a:t>)</a:t>
            </a:r>
            <a:r>
              <a:rPr lang="zh-CN" altLang="en-US" sz="1800" dirty="0" smtClean="0"/>
              <a:t>，检查某个 </a:t>
            </a:r>
            <a:r>
              <a:rPr lang="en-US" altLang="zh-CN" sz="1800" dirty="0" err="1" smtClean="0"/>
              <a:t>pid</a:t>
            </a:r>
            <a:r>
              <a:rPr lang="en-US" altLang="zh-CN" sz="1800" dirty="0" smtClean="0"/>
              <a:t> </a:t>
            </a:r>
            <a:r>
              <a:rPr lang="zh-CN" altLang="en-US" sz="1800" dirty="0" smtClean="0"/>
              <a:t>和 </a:t>
            </a:r>
            <a:r>
              <a:rPr lang="en-US" altLang="zh-CN" sz="1800" dirty="0" err="1" smtClean="0"/>
              <a:t>uid</a:t>
            </a:r>
            <a:r>
              <a:rPr lang="en-US" altLang="zh-CN" sz="1800" dirty="0" smtClean="0"/>
              <a:t> </a:t>
            </a:r>
            <a:r>
              <a:rPr lang="zh-CN" altLang="en-US" sz="1800" dirty="0" smtClean="0"/>
              <a:t>的 </a:t>
            </a:r>
            <a:r>
              <a:rPr lang="en-US" altLang="zh-CN" sz="1800" dirty="0" smtClean="0"/>
              <a:t>package </a:t>
            </a:r>
            <a:r>
              <a:rPr lang="zh-CN" altLang="en-US" sz="1800" dirty="0" smtClean="0"/>
              <a:t>是否拥有 </a:t>
            </a:r>
            <a:r>
              <a:rPr lang="en-US" altLang="zh-CN" sz="1800" dirty="0" err="1" smtClean="0"/>
              <a:t>uri</a:t>
            </a:r>
            <a:r>
              <a:rPr lang="en-US" altLang="zh-CN" sz="1800" dirty="0" smtClean="0"/>
              <a:t> </a:t>
            </a:r>
            <a:r>
              <a:rPr lang="zh-CN" altLang="en-US" sz="1800" dirty="0" smtClean="0"/>
              <a:t>的读写权限，返回值表示是否被 </a:t>
            </a:r>
            <a:r>
              <a:rPr lang="en-US" altLang="zh-CN" sz="1800" dirty="0" smtClean="0"/>
              <a:t>granted </a:t>
            </a:r>
          </a:p>
          <a:p>
            <a:pPr lvl="1">
              <a:buFont typeface="Wingdings" pitchFamily="2" charset="2"/>
              <a:buChar char="Ø"/>
            </a:pPr>
            <a:r>
              <a:rPr lang="en-US" altLang="zh-CN" sz="1800" dirty="0" err="1" smtClean="0"/>
              <a:t>checkUriPermission</a:t>
            </a:r>
            <a:r>
              <a:rPr lang="zh-CN" altLang="en-US" sz="1800" dirty="0" smtClean="0"/>
              <a:t>的实现主要在</a:t>
            </a:r>
            <a:r>
              <a:rPr lang="en-US" altLang="zh-CN" sz="1800" dirty="0" err="1" smtClean="0"/>
              <a:t>ActivityManagerService</a:t>
            </a:r>
            <a:r>
              <a:rPr lang="zh-CN" altLang="en-US" sz="1800" dirty="0" smtClean="0"/>
              <a:t>中，分析如下： </a:t>
            </a:r>
            <a:endParaRPr lang="en-US" altLang="zh-CN" sz="1800" dirty="0" smtClean="0"/>
          </a:p>
          <a:p>
            <a:pPr marL="1371600" lvl="2" indent="-457200">
              <a:buFont typeface="+mj-lt"/>
              <a:buAutoNum type="arabicPeriod"/>
            </a:pPr>
            <a:r>
              <a:rPr lang="zh-CN" altLang="en-US" sz="1600" dirty="0" smtClean="0"/>
              <a:t>如果</a:t>
            </a:r>
            <a:r>
              <a:rPr lang="en-US" altLang="zh-CN" sz="1600" dirty="0" err="1" smtClean="0"/>
              <a:t>uid</a:t>
            </a:r>
            <a:r>
              <a:rPr lang="zh-CN" altLang="en-US" sz="1600" dirty="0" smtClean="0"/>
              <a:t>为</a:t>
            </a:r>
            <a:r>
              <a:rPr lang="en-US" altLang="zh-CN" sz="1600" dirty="0" smtClean="0"/>
              <a:t>0</a:t>
            </a:r>
            <a:r>
              <a:rPr lang="zh-CN" altLang="en-US" sz="1600" dirty="0" smtClean="0"/>
              <a:t>，说明是</a:t>
            </a:r>
            <a:r>
              <a:rPr lang="en-US" altLang="zh-CN" sz="1600" dirty="0" smtClean="0"/>
              <a:t>root</a:t>
            </a:r>
            <a:r>
              <a:rPr lang="zh-CN" altLang="en-US" sz="1600" dirty="0" smtClean="0"/>
              <a:t>用户，那么不控制权限 </a:t>
            </a:r>
            <a:endParaRPr lang="en-US" altLang="zh-CN" sz="1600" dirty="0" smtClean="0"/>
          </a:p>
          <a:p>
            <a:pPr marL="1371600" lvl="2" indent="-457200">
              <a:buFont typeface="+mj-lt"/>
              <a:buAutoNum type="arabicPeriod"/>
            </a:pPr>
            <a:endParaRPr lang="en-US" altLang="zh-CN" sz="1600" dirty="0" smtClean="0"/>
          </a:p>
          <a:p>
            <a:pPr marL="1371600" lvl="2" indent="-457200">
              <a:buFont typeface="+mj-lt"/>
              <a:buAutoNum type="arabicPeriod"/>
            </a:pPr>
            <a:r>
              <a:rPr lang="zh-CN" altLang="en-US" sz="1600" dirty="0" smtClean="0"/>
              <a:t>否则，在</a:t>
            </a:r>
            <a:r>
              <a:rPr lang="en-US" altLang="zh-CN" sz="1600" dirty="0" err="1" smtClean="0"/>
              <a:t>ActivityManagerService</a:t>
            </a:r>
            <a:r>
              <a:rPr lang="zh-CN" altLang="en-US" sz="1600" dirty="0" smtClean="0"/>
              <a:t>维护的</a:t>
            </a:r>
            <a:r>
              <a:rPr lang="en-US" altLang="zh-CN" sz="1600" dirty="0" err="1" smtClean="0"/>
              <a:t>mGrantedUriPermissions</a:t>
            </a:r>
            <a:r>
              <a:rPr lang="zh-CN" altLang="en-US" sz="1600" dirty="0" smtClean="0"/>
              <a:t>这个表中查找这个</a:t>
            </a:r>
            <a:r>
              <a:rPr lang="en-US" altLang="zh-CN" sz="1600" dirty="0" err="1" smtClean="0"/>
              <a:t>uid</a:t>
            </a:r>
            <a:r>
              <a:rPr lang="zh-CN" altLang="en-US" sz="1600" dirty="0" smtClean="0"/>
              <a:t>是否含有这个权限，如果有再检查其请求的是读还是写权限 </a:t>
            </a:r>
          </a:p>
          <a:p>
            <a:endParaRPr lang="zh-CN" altLang="en-US" sz="18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29</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 Platform Security Architecture</a:t>
            </a:r>
            <a:endParaRPr lang="zh-CN" altLang="en-US" dirty="0"/>
          </a:p>
        </p:txBody>
      </p:sp>
      <p:sp>
        <p:nvSpPr>
          <p:cNvPr id="7" name="内容占位符 6"/>
          <p:cNvSpPr>
            <a:spLocks noGrp="1"/>
          </p:cNvSpPr>
          <p:nvPr>
            <p:ph sz="half" idx="2"/>
          </p:nvPr>
        </p:nvSpPr>
        <p:spPr>
          <a:xfrm>
            <a:off x="457200" y="5029200"/>
            <a:ext cx="8229600" cy="1524000"/>
          </a:xfrm>
        </p:spPr>
        <p:txBody>
          <a:bodyPr/>
          <a:lstStyle/>
          <a:p>
            <a:pPr lvl="0"/>
            <a:r>
              <a:rPr lang="en-US" altLang="zh-CN" sz="1600" dirty="0" err="1" smtClean="0"/>
              <a:t>Android软件栈（software</a:t>
            </a:r>
            <a:r>
              <a:rPr lang="en-US" altLang="zh-CN" sz="1600" dirty="0" smtClean="0"/>
              <a:t> </a:t>
            </a:r>
            <a:r>
              <a:rPr lang="en-US" altLang="zh-CN" sz="1600" dirty="0" err="1" smtClean="0"/>
              <a:t>stack）中，每层都保证自身的安全性上层调用下层时会信任下层的安全性</a:t>
            </a:r>
            <a:endParaRPr lang="en-US" altLang="zh-CN" sz="1600" dirty="0" smtClean="0"/>
          </a:p>
          <a:p>
            <a:pPr lvl="0"/>
            <a:endParaRPr lang="en-US" altLang="zh-CN" sz="1600" dirty="0" smtClean="0"/>
          </a:p>
          <a:p>
            <a:pPr lvl="0"/>
            <a:r>
              <a:rPr lang="en-US" altLang="zh-CN" sz="1600" dirty="0" smtClean="0"/>
              <a:t>Android </a:t>
            </a:r>
            <a:r>
              <a:rPr lang="en-US" altLang="zh-CN" sz="1600" dirty="0" err="1" smtClean="0"/>
              <a:t>Os代码作为根用户运行,所有Linux</a:t>
            </a:r>
            <a:r>
              <a:rPr lang="en-US" altLang="zh-CN" sz="1600" dirty="0" smtClean="0"/>
              <a:t> </a:t>
            </a:r>
            <a:r>
              <a:rPr lang="en-US" altLang="zh-CN" sz="1600" dirty="0" err="1" smtClean="0"/>
              <a:t>Kernel层以上代码（包括操作系统库,应用程序框架）全被限制在Sandbox中运行</a:t>
            </a:r>
            <a:endParaRPr lang="en-US" altLang="zh-CN" sz="1600" dirty="0" smtClean="0"/>
          </a:p>
          <a:p>
            <a:endParaRPr lang="zh-CN" altLang="en-US" sz="16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3</a:t>
            </a:fld>
            <a:endParaRPr lang="en-US" altLang="zh-CN"/>
          </a:p>
        </p:txBody>
      </p:sp>
      <p:pic>
        <p:nvPicPr>
          <p:cNvPr id="8" name="内容占位符 7"/>
          <p:cNvPicPr>
            <a:picLocks noGrp="1" noChangeAspect="1"/>
          </p:cNvPicPr>
          <p:nvPr>
            <p:ph sz="half" idx="1"/>
          </p:nvPr>
        </p:nvPicPr>
        <p:blipFill>
          <a:blip r:embed="rId2" cstate="print">
            <a:alphaModFix/>
            <a:lum/>
          </a:blip>
          <a:srcRect/>
          <a:stretch>
            <a:fillRect/>
          </a:stretch>
        </p:blipFill>
        <p:spPr>
          <a:xfrm>
            <a:off x="228600" y="990600"/>
            <a:ext cx="8153400" cy="4038600"/>
          </a:xfrm>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p:cNvSpPr>
            <a:spLocks noGrp="1"/>
          </p:cNvSpPr>
          <p:nvPr>
            <p:ph type="ftr" sz="quarter" idx="10"/>
          </p:nvPr>
        </p:nvSpPr>
        <p:spPr/>
        <p:txBody>
          <a:bodyPr/>
          <a:lstStyle/>
          <a:p>
            <a:endParaRPr lang="en-US" altLang="zh-CN"/>
          </a:p>
        </p:txBody>
      </p:sp>
      <p:sp>
        <p:nvSpPr>
          <p:cNvPr id="4" name="灯片编号占位符 4"/>
          <p:cNvSpPr>
            <a:spLocks noGrp="1"/>
          </p:cNvSpPr>
          <p:nvPr>
            <p:ph type="sldNum" sz="quarter" idx="11"/>
          </p:nvPr>
        </p:nvSpPr>
        <p:spPr/>
        <p:txBody>
          <a:bodyPr/>
          <a:lstStyle/>
          <a:p>
            <a:fld id="{40999C23-79DD-47AC-82C2-9B049E6BA05F}" type="slidenum">
              <a:rPr lang="en-US" altLang="zh-CN"/>
              <a:pPr/>
              <a:t>30</a:t>
            </a:fld>
            <a:endParaRPr lang="en-US" altLang="zh-CN"/>
          </a:p>
        </p:txBody>
      </p:sp>
      <p:sp>
        <p:nvSpPr>
          <p:cNvPr id="10244" name="Rectangle 4"/>
          <p:cNvSpPr>
            <a:spLocks noChangeArrowheads="1"/>
          </p:cNvSpPr>
          <p:nvPr/>
        </p:nvSpPr>
        <p:spPr bwMode="auto">
          <a:xfrm>
            <a:off x="1828800" y="2514600"/>
            <a:ext cx="5486400" cy="1085850"/>
          </a:xfrm>
          <a:prstGeom prst="rect">
            <a:avLst/>
          </a:prstGeom>
          <a:noFill/>
          <a:ln w="9525">
            <a:noFill/>
            <a:miter lim="800000"/>
            <a:headEnd/>
            <a:tailEnd/>
          </a:ln>
          <a:effectLst/>
        </p:spPr>
        <p:txBody>
          <a:bodyPr wrap="none" anchor="ctr"/>
          <a:lstStyle/>
          <a:p>
            <a:pPr algn="ctr"/>
            <a:r>
              <a:rPr lang="en-US" altLang="zh-CN" sz="6000" b="1" dirty="0">
                <a:solidFill>
                  <a:srgbClr val="330066"/>
                </a:solidFill>
              </a:rPr>
              <a:t>Thank You!</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System and Kernel Level Security</a:t>
            </a:r>
            <a:endParaRPr lang="zh-CN" altLang="en-US" dirty="0"/>
          </a:p>
        </p:txBody>
      </p:sp>
      <p:sp>
        <p:nvSpPr>
          <p:cNvPr id="7" name="内容占位符 6"/>
          <p:cNvSpPr>
            <a:spLocks noGrp="1"/>
          </p:cNvSpPr>
          <p:nvPr>
            <p:ph idx="1"/>
          </p:nvPr>
        </p:nvSpPr>
        <p:spPr/>
        <p:txBody>
          <a:bodyPr/>
          <a:lstStyle/>
          <a:p>
            <a:pPr lvl="0"/>
            <a:r>
              <a:rPr lang="zh-CN" altLang="en-US" sz="1800" dirty="0" smtClean="0"/>
              <a:t>在</a:t>
            </a:r>
            <a:r>
              <a:rPr lang="en-US" altLang="zh-CN" sz="1800" dirty="0" smtClean="0"/>
              <a:t>OS</a:t>
            </a:r>
            <a:r>
              <a:rPr lang="zh-CN" altLang="en-US" sz="1800" dirty="0" smtClean="0"/>
              <a:t>级别，</a:t>
            </a:r>
            <a:r>
              <a:rPr lang="en-US" altLang="zh-CN" sz="1800" dirty="0" smtClean="0"/>
              <a:t>Android</a:t>
            </a:r>
            <a:r>
              <a:rPr lang="zh-CN" altLang="en-US" sz="1800" dirty="0" smtClean="0"/>
              <a:t>平台提供了安全</a:t>
            </a:r>
            <a:r>
              <a:rPr lang="en-US" altLang="zh-CN" sz="1800" dirty="0" smtClean="0"/>
              <a:t>Linux</a:t>
            </a:r>
            <a:r>
              <a:rPr lang="zh-CN" altLang="en-US" sz="1800" dirty="0" smtClean="0"/>
              <a:t>内核，以及确保不同进程间</a:t>
            </a:r>
            <a:r>
              <a:rPr lang="en-US" altLang="zh-CN" sz="1800" dirty="0" smtClean="0"/>
              <a:t>IPC</a:t>
            </a:r>
            <a:r>
              <a:rPr lang="zh-CN" altLang="en-US" sz="1800" dirty="0" smtClean="0"/>
              <a:t>的安全性，这种安全性确保即使是</a:t>
            </a:r>
            <a:r>
              <a:rPr lang="en-US" altLang="zh-CN" sz="1800" dirty="0" smtClean="0"/>
              <a:t>native code</a:t>
            </a:r>
            <a:r>
              <a:rPr lang="zh-CN" altLang="en-US" sz="1800" dirty="0" smtClean="0"/>
              <a:t>也被限制在</a:t>
            </a:r>
            <a:r>
              <a:rPr lang="en-US" altLang="zh-CN" sz="1800" dirty="0" smtClean="0"/>
              <a:t>sandbox</a:t>
            </a:r>
            <a:r>
              <a:rPr lang="zh-CN" altLang="en-US" sz="1800" dirty="0" smtClean="0"/>
              <a:t>中进行，即进程除非主动提供服务被其他进程通过</a:t>
            </a:r>
            <a:r>
              <a:rPr lang="en-US" altLang="zh-CN" sz="1800" dirty="0" smtClean="0"/>
              <a:t>IPC</a:t>
            </a:r>
            <a:r>
              <a:rPr lang="zh-CN" altLang="en-US" sz="1800" dirty="0" smtClean="0"/>
              <a:t>来访问，否则，该</a:t>
            </a:r>
            <a:r>
              <a:rPr lang="en-US" altLang="zh-CN" sz="1800" dirty="0" smtClean="0"/>
              <a:t>IPC</a:t>
            </a:r>
            <a:r>
              <a:rPr lang="zh-CN" altLang="en-US" sz="1800" dirty="0" smtClean="0"/>
              <a:t>也不能提供访问权限</a:t>
            </a:r>
            <a:endParaRPr lang="en-US" altLang="zh-CN" sz="1800" dirty="0" smtClean="0"/>
          </a:p>
          <a:p>
            <a:pPr lvl="0"/>
            <a:endParaRPr lang="zh-CN" altLang="en-US" sz="1800" dirty="0" smtClean="0"/>
          </a:p>
          <a:p>
            <a:pPr lvl="0"/>
            <a:r>
              <a:rPr lang="zh-CN" altLang="en-US" sz="1800" dirty="0" smtClean="0"/>
              <a:t>系统能够阻止恶意程序或程序漏洞伤害其他程序、</a:t>
            </a:r>
            <a:r>
              <a:rPr lang="en-US" altLang="zh-CN" sz="1800" dirty="0" smtClean="0"/>
              <a:t>Android</a:t>
            </a:r>
            <a:r>
              <a:rPr lang="zh-CN" altLang="en-US" sz="1800" dirty="0" smtClean="0"/>
              <a:t>系统或设备本身</a:t>
            </a:r>
          </a:p>
          <a:p>
            <a:endParaRPr lang="zh-CN" altLang="en-US" sz="1800" dirty="0"/>
          </a:p>
        </p:txBody>
      </p:sp>
      <p:sp>
        <p:nvSpPr>
          <p:cNvPr id="5" name="页脚占位符 4"/>
          <p:cNvSpPr>
            <a:spLocks noGrp="1"/>
          </p:cNvSpPr>
          <p:nvPr>
            <p:ph type="ftr" sz="quarter" idx="10"/>
          </p:nvPr>
        </p:nvSpPr>
        <p:spPr/>
        <p:txBody>
          <a:bodyPr/>
          <a:lstStyle/>
          <a:p>
            <a:endParaRPr lang="en-US" altLang="zh-CN"/>
          </a:p>
        </p:txBody>
      </p:sp>
      <p:sp>
        <p:nvSpPr>
          <p:cNvPr id="6" name="灯片编号占位符 5"/>
          <p:cNvSpPr>
            <a:spLocks noGrp="1"/>
          </p:cNvSpPr>
          <p:nvPr>
            <p:ph type="sldNum" sz="quarter" idx="11"/>
          </p:nvPr>
        </p:nvSpPr>
        <p:spPr/>
        <p:txBody>
          <a:bodyPr/>
          <a:lstStyle/>
          <a:p>
            <a:fld id="{A6480C16-0A21-4874-A5DC-A3DE4DB78FE7}" type="slidenum">
              <a:rPr lang="en-US" altLang="zh-CN" smtClean="0"/>
              <a:pPr/>
              <a:t>4</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Kernel-level Application Sandbox</a:t>
            </a:r>
            <a:endParaRPr lang="zh-CN" altLang="en-US" dirty="0"/>
          </a:p>
        </p:txBody>
      </p:sp>
      <p:sp>
        <p:nvSpPr>
          <p:cNvPr id="3" name="内容占位符 2"/>
          <p:cNvSpPr>
            <a:spLocks noGrp="1"/>
          </p:cNvSpPr>
          <p:nvPr>
            <p:ph idx="1"/>
          </p:nvPr>
        </p:nvSpPr>
        <p:spPr/>
        <p:txBody>
          <a:bodyPr/>
          <a:lstStyle/>
          <a:p>
            <a:pPr lvl="0"/>
            <a:r>
              <a:rPr lang="en-US" altLang="zh-CN" sz="1800" dirty="0" err="1" smtClean="0"/>
              <a:t>Android平台利用Linux基于用户身份的鉴定来保护应用程序的资源</a:t>
            </a:r>
            <a:endParaRPr lang="en-US" altLang="zh-CN" sz="1800" dirty="0" smtClean="0"/>
          </a:p>
          <a:p>
            <a:pPr lvl="0"/>
            <a:endParaRPr lang="en-US" altLang="zh-CN" sz="1800" dirty="0" smtClean="0"/>
          </a:p>
          <a:p>
            <a:pPr lvl="0"/>
            <a:r>
              <a:rPr lang="zh-CN" altLang="en-US" sz="1800" dirty="0" smtClean="0"/>
              <a:t>内核级的</a:t>
            </a:r>
            <a:r>
              <a:rPr lang="en-US" altLang="zh-CN" sz="1800" dirty="0" smtClean="0"/>
              <a:t>Sandbox</a:t>
            </a:r>
            <a:r>
              <a:rPr lang="zh-CN" altLang="en-US" sz="1800" dirty="0" smtClean="0"/>
              <a:t>机制：</a:t>
            </a:r>
            <a:r>
              <a:rPr lang="en-US" altLang="zh-CN" sz="1800" dirty="0" smtClean="0"/>
              <a:t>Android</a:t>
            </a:r>
            <a:r>
              <a:rPr lang="zh-CN" altLang="en-US" sz="1800" dirty="0" smtClean="0"/>
              <a:t>系统分配一个唯一的用户</a:t>
            </a:r>
            <a:r>
              <a:rPr lang="en-US" altLang="zh-CN" sz="1800" dirty="0" smtClean="0"/>
              <a:t>ID</a:t>
            </a:r>
            <a:r>
              <a:rPr lang="zh-CN" altLang="en-US" sz="1800" dirty="0" smtClean="0"/>
              <a:t>（</a:t>
            </a:r>
            <a:r>
              <a:rPr lang="en-US" altLang="zh-CN" sz="1800" dirty="0" smtClean="0"/>
              <a:t>UID</a:t>
            </a:r>
            <a:r>
              <a:rPr lang="zh-CN" altLang="en-US" sz="1800" dirty="0" smtClean="0"/>
              <a:t>）给每个</a:t>
            </a:r>
            <a:r>
              <a:rPr lang="en-US" altLang="zh-CN" sz="1800" dirty="0" smtClean="0"/>
              <a:t>Android</a:t>
            </a:r>
            <a:r>
              <a:rPr lang="zh-CN" altLang="en-US" sz="1800" dirty="0" smtClean="0"/>
              <a:t>应用程序，该用户运行在一个单独的进程中，这种做法不同于传统</a:t>
            </a:r>
            <a:r>
              <a:rPr lang="en-US" altLang="zh-CN" sz="1800" dirty="0" smtClean="0"/>
              <a:t>Linux OS</a:t>
            </a:r>
            <a:r>
              <a:rPr lang="zh-CN" altLang="en-US" sz="1800" dirty="0" smtClean="0"/>
              <a:t>在多个应用程序使用相同的用户权限</a:t>
            </a:r>
            <a:endParaRPr lang="en-US" altLang="zh-CN" sz="1800" dirty="0" smtClean="0"/>
          </a:p>
          <a:p>
            <a:pPr lvl="0"/>
            <a:endParaRPr lang="zh-CN" altLang="en-US" sz="1800" dirty="0" smtClean="0"/>
          </a:p>
          <a:p>
            <a:pPr lvl="0"/>
            <a:r>
              <a:rPr lang="zh-CN" altLang="en-US" sz="1800" dirty="0" smtClean="0"/>
              <a:t>默认情况下</a:t>
            </a:r>
            <a:r>
              <a:rPr lang="en-US" altLang="zh-CN" sz="1800" dirty="0" smtClean="0"/>
              <a:t>,</a:t>
            </a:r>
            <a:r>
              <a:rPr lang="zh-CN" altLang="en-US" sz="1800" dirty="0" smtClean="0"/>
              <a:t>应用程序不能相互访问，应用程序都有限制地访问操作系统</a:t>
            </a:r>
          </a:p>
          <a:p>
            <a:endParaRPr lang="zh-CN" altLang="en-US" sz="18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5</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Android和Linux中的UID含义</a:t>
            </a:r>
            <a:endParaRPr lang="zh-CN" altLang="en-US" dirty="0"/>
          </a:p>
        </p:txBody>
      </p:sp>
      <p:sp>
        <p:nvSpPr>
          <p:cNvPr id="3" name="内容占位符 2"/>
          <p:cNvSpPr>
            <a:spLocks noGrp="1"/>
          </p:cNvSpPr>
          <p:nvPr>
            <p:ph idx="1"/>
          </p:nvPr>
        </p:nvSpPr>
        <p:spPr/>
        <p:txBody>
          <a:bodyPr/>
          <a:lstStyle/>
          <a:p>
            <a:pPr lvl="0"/>
            <a:r>
              <a:rPr lang="en-US" altLang="zh-CN" sz="1800" dirty="0" err="1" smtClean="0"/>
              <a:t>Linux中的UID：即User</a:t>
            </a:r>
            <a:r>
              <a:rPr lang="en-US" altLang="zh-CN" sz="1800" dirty="0" smtClean="0"/>
              <a:t> </a:t>
            </a:r>
            <a:r>
              <a:rPr lang="en-US" altLang="zh-CN" sz="1800" dirty="0" err="1" smtClean="0"/>
              <a:t>Identifier，UID就是用户的ID，表明是哪个用户运行了这个程序，主要用于权限的管理</a:t>
            </a:r>
            <a:r>
              <a:rPr lang="en-US" altLang="zh-CN" sz="1800" dirty="0" smtClean="0"/>
              <a:t>。</a:t>
            </a:r>
            <a:r>
              <a:rPr lang="en-US" altLang="zh-CN" sz="1800" dirty="0" err="1" smtClean="0"/>
              <a:t>Linux为每个用户分配唯一的UID</a:t>
            </a:r>
            <a:endParaRPr lang="en-US" altLang="zh-CN" sz="1800" dirty="0" smtClean="0"/>
          </a:p>
          <a:p>
            <a:pPr lvl="0"/>
            <a:endParaRPr lang="en-US" altLang="zh-CN" sz="1800" dirty="0" smtClean="0"/>
          </a:p>
          <a:p>
            <a:pPr lvl="0"/>
            <a:r>
              <a:rPr lang="en-US" altLang="zh-CN" sz="1800" dirty="0" err="1" smtClean="0"/>
              <a:t>Android中的UID：Android为单用户系统，这时UID</a:t>
            </a:r>
            <a:r>
              <a:rPr lang="en-US" altLang="zh-CN" sz="1800" dirty="0" smtClean="0"/>
              <a:t> </a:t>
            </a:r>
            <a:r>
              <a:rPr lang="en-US" altLang="zh-CN" sz="1800" dirty="0" err="1" smtClean="0"/>
              <a:t>便被赋予了新的使命</a:t>
            </a:r>
            <a:r>
              <a:rPr lang="en-US" altLang="zh-CN" sz="1800" dirty="0" smtClean="0"/>
              <a:t>---用来识别应用程序的身份，Android为每个应用几乎都分配了不同的UID，而不同UID的Application默认是没有权限访问其他UID资源</a:t>
            </a:r>
            <a:r>
              <a:rPr lang="zh-CN" altLang="en-US" sz="1800" dirty="0" smtClean="0"/>
              <a:t>（</a:t>
            </a:r>
            <a:r>
              <a:rPr lang="en-US" altLang="zh-CN" sz="1800" dirty="0" err="1" smtClean="0"/>
              <a:t>拒绝被访问的</a:t>
            </a:r>
            <a:r>
              <a:rPr lang="zh-CN" altLang="en-US" sz="1800" dirty="0" smtClean="0"/>
              <a:t>）</a:t>
            </a:r>
            <a:endParaRPr lang="en-US" altLang="zh-CN" sz="1800" dirty="0" smtClean="0"/>
          </a:p>
          <a:p>
            <a:endParaRPr lang="zh-CN" altLang="en-US" sz="18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6</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其他系统和内核级的安全性</a:t>
            </a:r>
            <a:endParaRPr lang="zh-CN" altLang="en-US" dirty="0"/>
          </a:p>
        </p:txBody>
      </p:sp>
      <p:sp>
        <p:nvSpPr>
          <p:cNvPr id="3" name="内容占位符 2"/>
          <p:cNvSpPr>
            <a:spLocks noGrp="1"/>
          </p:cNvSpPr>
          <p:nvPr>
            <p:ph idx="1"/>
          </p:nvPr>
        </p:nvSpPr>
        <p:spPr/>
        <p:txBody>
          <a:bodyPr/>
          <a:lstStyle/>
          <a:p>
            <a:pPr lvl="0"/>
            <a:r>
              <a:rPr lang="en-US" altLang="zh-CN" sz="1800" dirty="0" smtClean="0"/>
              <a:t>System Partition and Safe Mode</a:t>
            </a:r>
          </a:p>
          <a:p>
            <a:pPr lvl="0"/>
            <a:endParaRPr lang="en-US" altLang="zh-CN" sz="1800" dirty="0" smtClean="0"/>
          </a:p>
          <a:p>
            <a:pPr lvl="0"/>
            <a:r>
              <a:rPr lang="en-US" altLang="zh-CN" sz="1800" dirty="0" err="1" smtClean="0"/>
              <a:t>Filesystem</a:t>
            </a:r>
            <a:r>
              <a:rPr lang="en-US" altLang="zh-CN" sz="1800" dirty="0" smtClean="0"/>
              <a:t> Permissions</a:t>
            </a:r>
          </a:p>
          <a:p>
            <a:pPr lvl="0"/>
            <a:endParaRPr lang="en-US" altLang="zh-CN" sz="1800" dirty="0" smtClean="0"/>
          </a:p>
          <a:p>
            <a:pPr lvl="0"/>
            <a:r>
              <a:rPr lang="en-US" altLang="zh-CN" sz="1800" dirty="0" err="1" smtClean="0"/>
              <a:t>Filesystem</a:t>
            </a:r>
            <a:r>
              <a:rPr lang="en-US" altLang="zh-CN" sz="1800" dirty="0" smtClean="0"/>
              <a:t> Encryption</a:t>
            </a:r>
          </a:p>
          <a:p>
            <a:pPr lvl="0"/>
            <a:endParaRPr lang="en-US" altLang="zh-CN" sz="1800" dirty="0" smtClean="0"/>
          </a:p>
          <a:p>
            <a:pPr lvl="0"/>
            <a:r>
              <a:rPr lang="en-US" altLang="zh-CN" sz="1800" dirty="0" smtClean="0"/>
              <a:t>Password Protection</a:t>
            </a:r>
          </a:p>
          <a:p>
            <a:pPr lvl="0"/>
            <a:endParaRPr lang="en-US" altLang="zh-CN" sz="1800" dirty="0" smtClean="0"/>
          </a:p>
          <a:p>
            <a:pPr lvl="0"/>
            <a:r>
              <a:rPr lang="en-US" altLang="zh-CN" sz="1800" dirty="0" smtClean="0"/>
              <a:t>Device Administration</a:t>
            </a:r>
          </a:p>
          <a:p>
            <a:pPr lvl="0"/>
            <a:endParaRPr lang="en-US" altLang="zh-CN" sz="1800" dirty="0" smtClean="0"/>
          </a:p>
          <a:p>
            <a:pPr lvl="0"/>
            <a:r>
              <a:rPr lang="en-US" altLang="zh-CN" sz="1800" dirty="0" smtClean="0"/>
              <a:t>Memory Management Security Enhancements</a:t>
            </a:r>
          </a:p>
          <a:p>
            <a:pPr lvl="0"/>
            <a:endParaRPr lang="en-US" altLang="zh-CN" sz="1800" dirty="0" smtClean="0"/>
          </a:p>
          <a:p>
            <a:pPr lvl="0"/>
            <a:r>
              <a:rPr lang="en-US" altLang="zh-CN" sz="1800" dirty="0" smtClean="0"/>
              <a:t>Rooting of Devices</a:t>
            </a:r>
          </a:p>
          <a:p>
            <a:endParaRPr lang="zh-CN" altLang="en-US" sz="1800" dirty="0"/>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7</a:t>
            </a:fld>
            <a:endParaRPr lang="en-US" altLang="zh-CN"/>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IPC安全机制</a:t>
            </a:r>
            <a:r>
              <a:rPr lang="en-US" altLang="zh-CN" dirty="0" smtClean="0"/>
              <a:t>---Binder</a:t>
            </a:r>
            <a:endParaRPr lang="zh-CN" altLang="en-US" dirty="0"/>
          </a:p>
        </p:txBody>
      </p:sp>
      <p:sp>
        <p:nvSpPr>
          <p:cNvPr id="3" name="内容占位符 2"/>
          <p:cNvSpPr>
            <a:spLocks noGrp="1"/>
          </p:cNvSpPr>
          <p:nvPr>
            <p:ph sz="half" idx="1"/>
          </p:nvPr>
        </p:nvSpPr>
        <p:spPr>
          <a:xfrm>
            <a:off x="457200" y="4343400"/>
            <a:ext cx="7620000" cy="2209800"/>
          </a:xfrm>
        </p:spPr>
        <p:txBody>
          <a:bodyPr/>
          <a:lstStyle/>
          <a:p>
            <a:r>
              <a:rPr lang="en-US" altLang="zh-CN" sz="1800" dirty="0" smtClean="0"/>
              <a:t>Binder:</a:t>
            </a:r>
            <a:r>
              <a:rPr lang="zh-CN" altLang="en-US" sz="1800" dirty="0" smtClean="0"/>
              <a:t>是一个基于</a:t>
            </a:r>
            <a:r>
              <a:rPr lang="en-US" altLang="zh-CN" sz="1800" dirty="0" err="1" smtClean="0"/>
              <a:t>OpenBinder</a:t>
            </a:r>
            <a:r>
              <a:rPr lang="zh-CN" altLang="en-US" sz="1800" dirty="0" smtClean="0"/>
              <a:t>实现的轻量级的具有高性能的基于远程调用的进程内和跨进程通信机制。以</a:t>
            </a:r>
            <a:r>
              <a:rPr lang="en-US" altLang="zh-CN" sz="1800" dirty="0" smtClean="0"/>
              <a:t>Linux</a:t>
            </a:r>
            <a:r>
              <a:rPr lang="zh-CN" altLang="en-US" sz="1800" dirty="0" smtClean="0"/>
              <a:t>驱动程序的形式实现</a:t>
            </a:r>
            <a:endParaRPr lang="en-US" altLang="zh-CN" sz="1800" dirty="0" smtClean="0"/>
          </a:p>
          <a:p>
            <a:pPr lvl="1">
              <a:buFont typeface="Wingdings" pitchFamily="2" charset="2"/>
              <a:buChar char="Ø"/>
            </a:pPr>
            <a:r>
              <a:rPr lang="zh-CN" altLang="en-US" sz="1400" dirty="0" smtClean="0"/>
              <a:t>进程间同步 </a:t>
            </a:r>
            <a:endParaRPr lang="en-US" altLang="zh-CN" sz="1400" dirty="0" smtClean="0"/>
          </a:p>
          <a:p>
            <a:pPr lvl="1">
              <a:buFont typeface="Wingdings" pitchFamily="2" charset="2"/>
              <a:buChar char="Ø"/>
            </a:pPr>
            <a:endParaRPr lang="en-US" altLang="zh-CN" sz="1400" dirty="0" smtClean="0"/>
          </a:p>
          <a:p>
            <a:pPr lvl="1">
              <a:buFont typeface="Wingdings" pitchFamily="2" charset="2"/>
              <a:buChar char="Ø"/>
            </a:pPr>
            <a:r>
              <a:rPr lang="zh-CN" altLang="en-US" sz="1400" dirty="0" smtClean="0"/>
              <a:t>支持多线程通信 </a:t>
            </a:r>
          </a:p>
        </p:txBody>
      </p:sp>
      <p:sp>
        <p:nvSpPr>
          <p:cNvPr id="4" name="页脚占位符 3"/>
          <p:cNvSpPr>
            <a:spLocks noGrp="1"/>
          </p:cNvSpPr>
          <p:nvPr>
            <p:ph type="ftr" sz="quarter" idx="10"/>
          </p:nvPr>
        </p:nvSpPr>
        <p:spPr/>
        <p:txBody>
          <a:bodyPr/>
          <a:lstStyle/>
          <a:p>
            <a:endParaRPr lang="en-US" altLang="zh-CN"/>
          </a:p>
        </p:txBody>
      </p:sp>
      <p:sp>
        <p:nvSpPr>
          <p:cNvPr id="5" name="灯片编号占位符 4"/>
          <p:cNvSpPr>
            <a:spLocks noGrp="1"/>
          </p:cNvSpPr>
          <p:nvPr>
            <p:ph type="sldNum" sz="quarter" idx="11"/>
          </p:nvPr>
        </p:nvSpPr>
        <p:spPr/>
        <p:txBody>
          <a:bodyPr/>
          <a:lstStyle/>
          <a:p>
            <a:fld id="{F49010BD-727C-48EE-A51C-470DB0A98016}" type="slidenum">
              <a:rPr lang="en-US" altLang="zh-CN" smtClean="0"/>
              <a:pPr/>
              <a:t>8</a:t>
            </a:fld>
            <a:endParaRPr lang="en-US" altLang="zh-CN"/>
          </a:p>
        </p:txBody>
      </p:sp>
      <p:pic>
        <p:nvPicPr>
          <p:cNvPr id="1026" name="Picture 2"/>
          <p:cNvPicPr>
            <a:picLocks noGrp="1" noChangeAspect="1" noChangeArrowheads="1"/>
          </p:cNvPicPr>
          <p:nvPr>
            <p:ph sz="half" idx="2"/>
          </p:nvPr>
        </p:nvPicPr>
        <p:blipFill>
          <a:blip r:embed="rId2" cstate="print"/>
          <a:srcRect/>
          <a:stretch>
            <a:fillRect/>
          </a:stretch>
        </p:blipFill>
        <p:spPr bwMode="auto">
          <a:xfrm>
            <a:off x="533400" y="990601"/>
            <a:ext cx="6934200" cy="335628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RPC-Binder </a:t>
            </a:r>
            <a:endParaRPr lang="zh-CN" altLang="en-US" dirty="0"/>
          </a:p>
        </p:txBody>
      </p:sp>
      <p:sp>
        <p:nvSpPr>
          <p:cNvPr id="5" name="页脚占位符 4"/>
          <p:cNvSpPr>
            <a:spLocks noGrp="1"/>
          </p:cNvSpPr>
          <p:nvPr>
            <p:ph type="ftr" sz="quarter" idx="10"/>
          </p:nvPr>
        </p:nvSpPr>
        <p:spPr/>
        <p:txBody>
          <a:bodyPr/>
          <a:lstStyle/>
          <a:p>
            <a:endParaRPr lang="en-US" altLang="zh-CN"/>
          </a:p>
        </p:txBody>
      </p:sp>
      <p:sp>
        <p:nvSpPr>
          <p:cNvPr id="6" name="灯片编号占位符 5"/>
          <p:cNvSpPr>
            <a:spLocks noGrp="1"/>
          </p:cNvSpPr>
          <p:nvPr>
            <p:ph type="sldNum" sz="quarter" idx="11"/>
          </p:nvPr>
        </p:nvSpPr>
        <p:spPr/>
        <p:txBody>
          <a:bodyPr/>
          <a:lstStyle/>
          <a:p>
            <a:fld id="{A6480C16-0A21-4874-A5DC-A3DE4DB78FE7}" type="slidenum">
              <a:rPr lang="en-US" altLang="zh-CN" smtClean="0"/>
              <a:pPr/>
              <a:t>9</a:t>
            </a:fld>
            <a:endParaRPr lang="en-US" altLang="zh-CN"/>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939528"/>
            <a:ext cx="8229600" cy="3664744"/>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lyman">
  <a:themeElements>
    <a:clrScheme name="utstarcom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tstarcom200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utstarcom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tstarcom20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tstarcom20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tstarcom20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tstarcom20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tstarcom20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tstarcom20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tstarcom20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tstarcom20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tstarcom20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tstarcom20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tstarcom20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UTStarcom2006</Template>
  <TotalTime>3950</TotalTime>
  <Words>2185</Words>
  <Application>Microsoft Macintosh PowerPoint</Application>
  <PresentationFormat>全屏显示(4:3)</PresentationFormat>
  <Paragraphs>273</Paragraphs>
  <Slides>30</Slides>
  <Notes>2</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lyman</vt:lpstr>
      <vt:lpstr>The Application Sandbox in Android </vt:lpstr>
      <vt:lpstr>Android平台安全体系结构</vt:lpstr>
      <vt:lpstr>Android Platform Security Architecture</vt:lpstr>
      <vt:lpstr>System and Kernel Level Security</vt:lpstr>
      <vt:lpstr>The Kernel-level Application Sandbox</vt:lpstr>
      <vt:lpstr>Android和Linux中的UID含义</vt:lpstr>
      <vt:lpstr>其他系统和内核级的安全性</vt:lpstr>
      <vt:lpstr>IPC安全机制---Binder</vt:lpstr>
      <vt:lpstr>RPC-Binder </vt:lpstr>
      <vt:lpstr>Binder与传统IPC </vt:lpstr>
      <vt:lpstr>Java Framework IPC机制 </vt:lpstr>
      <vt:lpstr>Android Application Security </vt:lpstr>
      <vt:lpstr>Android Application signing </vt:lpstr>
      <vt:lpstr>Android源码中四种签名文件 </vt:lpstr>
      <vt:lpstr>SharedUserID与UserID </vt:lpstr>
      <vt:lpstr>ShaerdUserID使用例子 </vt:lpstr>
      <vt:lpstr>多级别的安全机制 </vt:lpstr>
      <vt:lpstr>Application Sandbox机制 </vt:lpstr>
      <vt:lpstr>Manifest-permission </vt:lpstr>
      <vt:lpstr>Manifest.permission </vt:lpstr>
      <vt:lpstr>Android permission核查机制 </vt:lpstr>
      <vt:lpstr>component-permission(1) </vt:lpstr>
      <vt:lpstr>component-permission(2) </vt:lpstr>
      <vt:lpstr>component-permission(3) </vt:lpstr>
      <vt:lpstr>Permissions when Sending Broadcasts </vt:lpstr>
      <vt:lpstr>Framework提供permission检查接口 </vt:lpstr>
      <vt:lpstr>URI Permissions(1) </vt:lpstr>
      <vt:lpstr>URI Permissions(2) </vt:lpstr>
      <vt:lpstr>URI Permissions(3)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lyman</dc:creator>
  <cp:lastModifiedBy>心 宗</cp:lastModifiedBy>
  <cp:revision>374</cp:revision>
  <cp:lastPrinted>1601-01-01T00:00:00Z</cp:lastPrinted>
  <dcterms:created xsi:type="dcterms:W3CDTF">1601-01-01T00:00:00Z</dcterms:created>
  <dcterms:modified xsi:type="dcterms:W3CDTF">2013-04-20T03:36:11Z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