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69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8" d="100"/>
          <a:sy n="58" d="100"/>
        </p:scale>
        <p:origin x="-2146" y="-61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DE79F-51F4-4586-BBE5-0F690700B55E}" type="datetimeFigureOut">
              <a:rPr lang="ru-RU" smtClean="0"/>
              <a:t>19.11.2021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B95CD-437B-4C73-BC95-232C71B006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6028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DE79F-51F4-4586-BBE5-0F690700B55E}" type="datetimeFigureOut">
              <a:rPr lang="ru-RU" smtClean="0"/>
              <a:t>19.11.2021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B95CD-437B-4C73-BC95-232C71B006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1734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DE79F-51F4-4586-BBE5-0F690700B55E}" type="datetimeFigureOut">
              <a:rPr lang="ru-RU" smtClean="0"/>
              <a:t>19.11.2021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B95CD-437B-4C73-BC95-232C71B006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7562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DE79F-51F4-4586-BBE5-0F690700B55E}" type="datetimeFigureOut">
              <a:rPr lang="ru-RU" smtClean="0"/>
              <a:t>19.11.2021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B95CD-437B-4C73-BC95-232C71B006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3619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DE79F-51F4-4586-BBE5-0F690700B55E}" type="datetimeFigureOut">
              <a:rPr lang="ru-RU" smtClean="0"/>
              <a:t>19.11.2021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B95CD-437B-4C73-BC95-232C71B006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6271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DE79F-51F4-4586-BBE5-0F690700B55E}" type="datetimeFigureOut">
              <a:rPr lang="ru-RU" smtClean="0"/>
              <a:t>19.11.2021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B95CD-437B-4C73-BC95-232C71B006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983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DE79F-51F4-4586-BBE5-0F690700B55E}" type="datetimeFigureOut">
              <a:rPr lang="ru-RU" smtClean="0"/>
              <a:t>19.11.2021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B95CD-437B-4C73-BC95-232C71B006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908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DE79F-51F4-4586-BBE5-0F690700B55E}" type="datetimeFigureOut">
              <a:rPr lang="ru-RU" smtClean="0"/>
              <a:t>19.11.2021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B95CD-437B-4C73-BC95-232C71B006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253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DE79F-51F4-4586-BBE5-0F690700B55E}" type="datetimeFigureOut">
              <a:rPr lang="ru-RU" smtClean="0"/>
              <a:t>19.11.2021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B95CD-437B-4C73-BC95-232C71B006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209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DE79F-51F4-4586-BBE5-0F690700B55E}" type="datetimeFigureOut">
              <a:rPr lang="ru-RU" smtClean="0"/>
              <a:t>19.11.2021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B95CD-437B-4C73-BC95-232C71B006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7181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DE79F-51F4-4586-BBE5-0F690700B55E}" type="datetimeFigureOut">
              <a:rPr lang="ru-RU" smtClean="0"/>
              <a:t>19.11.2021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B95CD-437B-4C73-BC95-232C71B006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1527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DE79F-51F4-4586-BBE5-0F690700B55E}" type="datetimeFigureOut">
              <a:rPr lang="ru-RU" smtClean="0"/>
              <a:t>19.11.2021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B95CD-437B-4C73-BC95-232C71B006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2436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Дерево отрезков с изменением на отрезке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ПОДГОТОВИЛА </a:t>
            </a:r>
          </a:p>
          <a:p>
            <a:r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ДРОЗДОВА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ЮЛИЯ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КУРС, 14 ГРУППА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7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Кто такой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Push?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как искать ответ на запросы?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23528" y="1600200"/>
            <a:ext cx="4248472" cy="478112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поисках ответа на запрос мы оказались в вершине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которая отвечает за отрезок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[cl,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этом отрезке были произведены какие-то изменения, т.е.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lazy[v]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равен 0. Хорошо, если отрезок, за который отвечает вершина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полностью входит в отрезок, для которого мы ищем ответ. Тогда мы просто вернем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t[v].Sum.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 что делать, если это не так? Нужно спускаться ниже, а значит нужно сказать детям нашей вершины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их тоже меняли раньше. Это и делает функция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Push().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50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Немного кода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Замечание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в функциях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Update()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Push()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мы прибавляем новые изменения, а не приравниваем, т.к. у нас могут быть добавления из предыдущих запросов.</a:t>
            </a: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20888"/>
            <a:ext cx="4182616" cy="2699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572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что изменится в функциях поиска суммы/максимума/минимума?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7787208" cy="21888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общем-то код останется тот же. Единственное различие – это добавление вызова функции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Push(),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спускаемся в детей.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842" y="3212976"/>
            <a:ext cx="6375866" cy="2953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95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Немного замечаний по поводу кода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моей реализации дерева отрезков каждая вершина отвечает за отрезок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[L, R].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Также длина начального массива должна быть равна степени двойки. Если не равна, то просто добавляем 0 в конец массива, пока не получим степень 2. </a:t>
            </a: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 в любом случае идея алгоритма не меняется, если использовать дерево отрезков, которое рассказывалось на лекциях.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989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Теперь обновление на отрезке работает за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b="0" i="1" smtClean="0">
                        <a:latin typeface="Cambria Math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/>
                        <a:cs typeface="Times New Roman" panose="020206030504050203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чего мы и добивались. Все тоже самое можно реализовать и для дерева отрезков, в котором вершина отвечает за полуинтервал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[L, R)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и которое не будет полным, но это оставим на самостоятельное рассмотрение.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715" t="-3100" r="-15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Аналогично будет решаться задача, где вместо прибавления на отрезке, будет присвоение.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Похожим образом реализуется умножение на отрезке, но для него нужен дополнительный массив, чтобы помечать вершины, которые изменились, т.к. при умножение на 0 поменяет ответ, а в нашей реализации это не учтено.</a:t>
            </a:r>
          </a:p>
        </p:txBody>
      </p:sp>
    </p:spTree>
    <p:extLst>
      <p:ext uri="{BB962C8B-B14F-4D97-AF65-F5344CB8AC3E}">
        <p14:creationId xmlns:p14="http://schemas.microsoft.com/office/powerpoint/2010/main" val="299691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Всё! Спасибо за внимание!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27984" y="154750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124744"/>
            <a:ext cx="5328592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50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0.6. Дерево отрезков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Имеется последовательность s0, …, 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 − 1, состоящая из нулей. На этой последовательности могут выполняться запросы следующих типов: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Установить значение 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равным v.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Прибавить к каждому элементу с индексом из отрезка [a, b] число v.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Найти сумму элементов с индексами из отрезка [a, b].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Найти минимум среди элементов с индексами из отрезка [a, b].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Найти максимум среди элементов с индексами из отрезка [a, b].</a:t>
            </a:r>
          </a:p>
        </p:txBody>
      </p:sp>
    </p:spTree>
    <p:extLst>
      <p:ext uri="{BB962C8B-B14F-4D97-AF65-F5344CB8AC3E}">
        <p14:creationId xmlns:p14="http://schemas.microsoft.com/office/powerpoint/2010/main" val="209028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Какие проблемы?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Второй запрос мы пока что умеем делать только за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O(N log N)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Очевидно, что такой вариант не подойдет.</a:t>
            </a:r>
          </a:p>
        </p:txBody>
      </p:sp>
    </p:spTree>
    <p:extLst>
      <p:ext uri="{BB962C8B-B14F-4D97-AF65-F5344CB8AC3E}">
        <p14:creationId xmlns:p14="http://schemas.microsoft.com/office/powerpoint/2010/main" val="218259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что теперь делать?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Заметим несколько моментов.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Пусть есть вершина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которая отвечает за какой-то отрезок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[L, R].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Поступает запрос на прибавление числа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отрезке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[L, R].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изменятся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t[v].Min, t[v].Max, t[v].Sum?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Очевидно, что минимум и максимум на этом отрезке изменятся на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x.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5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будет с суммой?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Вершина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отвечает за отрезок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[L, R]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ru-RU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т.е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за 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/>
                        <a:cs typeface="Times New Roman" panose="020206030504050203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/>
                        <a:cs typeface="Times New Roman" panose="02020603050405020304" pitchFamily="18" charset="0"/>
                      </a:rPr>
                      <m:t>𝑅</m:t>
                    </m:r>
                    <m:r>
                      <a:rPr lang="ru-RU" b="0" i="1" smtClean="0">
                        <a:latin typeface="Cambria Math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элементов. Каждый из этих элементов увеличился на х, а значит сумма увеличилась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/>
                            <a:cs typeface="Times New Roman" panose="02020603050405020304" pitchFamily="18" charset="0"/>
                          </a:rPr>
                          <m:t> −</m:t>
                        </m:r>
                        <m:r>
                          <a:rPr lang="en-US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𝑅</m:t>
                        </m:r>
                        <m:r>
                          <a:rPr lang="ru-RU" b="0" i="1" smtClean="0">
                            <a:latin typeface="Cambria Math"/>
                            <a:cs typeface="Times New Roman" panose="020206030504050203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197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Немного размышлений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нужно ли нам явно добавлять к каждому элементу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x?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Ведь сам элемент нам может понадобится только в 1ом запросе или при поиске максимума/минимума/суммы при условии, что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L=R?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 в этом случае мы спустимся по дереву до нужного элемента при выполнении этих запросов. Тогда можно выполнить все добавления только в том случае, когда они явно нам понадобятся.</a:t>
            </a:r>
          </a:p>
        </p:txBody>
      </p:sp>
    </p:spTree>
    <p:extLst>
      <p:ext uri="{BB962C8B-B14F-4D97-AF65-F5344CB8AC3E}">
        <p14:creationId xmlns:p14="http://schemas.microsoft.com/office/powerpoint/2010/main" val="19450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как это делать?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Будем использовать технику ленивого добавления. То есть, будем обновлять наши значения только по мере необходимости.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Дальше рассмотрим на примере.</a:t>
            </a:r>
          </a:p>
        </p:txBody>
      </p:sp>
    </p:spTree>
    <p:extLst>
      <p:ext uri="{BB962C8B-B14F-4D97-AF65-F5344CB8AC3E}">
        <p14:creationId xmlns:p14="http://schemas.microsoft.com/office/powerpoint/2010/main" val="319408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548680"/>
                <a:ext cx="4038600" cy="557748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Проще всего провести аналогию с поиском суммы. Если бы мы искали сумму на этом отрезке, то </a:t>
                </a:r>
                <a:endParaRPr lang="en-US" sz="2400" b="0" i="1" dirty="0">
                  <a:latin typeface="Cambria Math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cs typeface="Times New Roman" panose="02020603050405020304" pitchFamily="18" charset="0"/>
                        </a:rPr>
                        <m:t>𝑠𝑢𝑚</m:t>
                      </m:r>
                      <m:r>
                        <a:rPr lang="en-US" sz="2400" b="0" i="1" smtClean="0"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  <a:cs typeface="Times New Roman" panose="02020603050405020304" pitchFamily="18" charset="0"/>
                        </a:rPr>
                        <m:t>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/>
                          <a:cs typeface="Times New Roman" panose="02020603050405020304" pitchFamily="18" charset="0"/>
                        </a:rPr>
                        <m:t>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6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/>
                          <a:cs typeface="Times New Roman" panose="02020603050405020304" pitchFamily="18" charset="0"/>
                        </a:rPr>
                        <m:t>[14]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Аналогично в обновлении на начальном этапе будут изменены только 2, 6 и 14 вершины дерева. </a:t>
                </a:r>
              </a:p>
            </p:txBody>
          </p:sp>
        </mc:Choice>
        <mc:Fallback xmlns="">
          <p:sp>
            <p:nvSpPr>
              <p:cNvPr id="4" name="Объект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548680"/>
                <a:ext cx="4038600" cy="5577483"/>
              </a:xfrm>
              <a:blipFill rotWithShape="1">
                <a:blip r:embed="rId2"/>
                <a:stretch>
                  <a:fillRect l="-3172" t="-10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17858"/>
            <a:ext cx="4038600" cy="269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7504" y="836712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Пусть нужно добавить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отрезке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[0, 6].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3429000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0      1        2        3       4       5        6       7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676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 еще ничего непонятно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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Чтобы как-то помечать вершины, в которых что-то поменялось заведем массив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lazy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Times New Roman" panose="02020603050405020304" pitchFamily="18" charset="0"/>
                      </a:rPr>
                      <m:t>𝑙𝑎𝑧𝑦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/>
                        <a:cs typeface="Times New Roman" panose="02020603050405020304" pitchFamily="18" charset="0"/>
                      </a:rPr>
                      <m:t>− 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значение, которое нужно прибавить ко всем числам на отрезке, за который отвечает вершина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v.</a:t>
                </a:r>
                <a:endPara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3017" t="-1348" r="-1207" b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282860"/>
            <a:ext cx="4038600" cy="3160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088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711</Words>
  <Application>Microsoft Office PowerPoint</Application>
  <PresentationFormat>Экран (4:3)</PresentationFormat>
  <Paragraphs>51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Дерево отрезков с изменением на отрезке</vt:lpstr>
      <vt:lpstr>Задача 0.6. Дерево отрезков</vt:lpstr>
      <vt:lpstr>Какие проблемы?</vt:lpstr>
      <vt:lpstr>И что теперь делать?</vt:lpstr>
      <vt:lpstr>Что будет с суммой?</vt:lpstr>
      <vt:lpstr>Немного размышлений</vt:lpstr>
      <vt:lpstr>А как это делать?</vt:lpstr>
      <vt:lpstr>Презентация PowerPoint</vt:lpstr>
      <vt:lpstr>Все еще ничего непонятно</vt:lpstr>
      <vt:lpstr>Кто такой Push? И как искать ответ на запросы?</vt:lpstr>
      <vt:lpstr>Немного кода</vt:lpstr>
      <vt:lpstr>А что изменится в функциях поиска суммы/максимума/минимума?</vt:lpstr>
      <vt:lpstr>Немного замечаний по поводу кода</vt:lpstr>
      <vt:lpstr>Выводы</vt:lpstr>
      <vt:lpstr>Всё! 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Дерево отрезков с изменением на отрезке</dc:title>
  <dc:creator>Juliet</dc:creator>
  <cp:lastModifiedBy>Juliet</cp:lastModifiedBy>
  <cp:revision>15</cp:revision>
  <dcterms:created xsi:type="dcterms:W3CDTF">2021-11-14T17:00:37Z</dcterms:created>
  <dcterms:modified xsi:type="dcterms:W3CDTF">2021-11-19T17:58:52Z</dcterms:modified>
</cp:coreProperties>
</file>