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80" r:id="rId20"/>
    <p:sldId id="281" r:id="rId21"/>
    <p:sldId id="282" r:id="rId22"/>
    <p:sldId id="28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7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143C-CF44-4C30-878F-0CD8591AC2D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813C-A7A4-42AD-A226-05CF05DF4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</a:t>
            </a:r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ДРОЗДОВА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ЮЛИЯ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КУРС, 14 ГРУППА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непонятно, хочу пример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на примере чисел 12 и 9.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1100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нолика в конце, значит делится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конце стоит 1, значит делится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b="0" i="1" smtClean="0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Остается вопрос: как же быстро искать эту степень двойки?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✨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будет магия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✨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Внезапно поговорим об отрицательных числах!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они выглядят вообще в двоичной записи?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вот, чтобы получить отрицательное число, в его двоичной записи меняют все единички на нолики, а нолики на единички. А потом прибавляем к нему 1.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на примере двоичного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101101000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Найдем двоичную запись этого числа со знаком минус.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Поменяем 1 на 0 и 0 на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010010111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Добавим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010011000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4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101101000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начальное число.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ru-R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1001</m:t>
                        </m:r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начальное число со знаком минус.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мы применим к ним операцию побитого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ru-R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Действительно, начальное число делится на 8, а на 16 уже не делится. Значит все нашлось правильно!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965" r="-2000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как так вышло?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Разберем все по порядку. Как мы получали отрицательное число? Сначала меняли все 1 на 0, а 0 на 1. То есть на этом шаге у нас не совпадают значения ни в одном бите. Также можно заметить, что все нули в конце стали единицами. Что произойдет, если добавить 1? Все единицы в конце станут 0, а самый правый 0 станет 1. Остальные значения не изменятся, а значит после побитового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 будет только в 1 месте – в позиции самой правой единицы.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Нууу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Вроде понятно, но так… в общих чертах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отрезок длины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мы умеем считать длину отрезка, и немного понимаем откуда такая формула. Вернемся к нашей задачке!</a:t>
            </a:r>
          </a:p>
        </p:txBody>
      </p:sp>
    </p:spTree>
    <p:extLst>
      <p:ext uri="{BB962C8B-B14F-4D97-AF65-F5344CB8AC3E}">
        <p14:creationId xmlns:p14="http://schemas.microsoft.com/office/powerpoint/2010/main" val="6243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как искать на моем отрезке?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умеет искать сумму на префиксе. Тогда сумма на отрезке с границами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равна:</a:t>
            </a:r>
          </a:p>
          <a:p>
            <a:pPr marL="0" indent="0" algn="ctr">
              <a:buNone/>
            </a:pPr>
            <a:r>
              <a:rPr lang="en-US" dirty="0" err="1" smtClean="0">
                <a:cs typeface="Times New Roman" panose="02020603050405020304" pitchFamily="18" charset="0"/>
              </a:rPr>
              <a:t>GetSum</a:t>
            </a:r>
            <a:r>
              <a:rPr lang="en-US" dirty="0" smtClean="0">
                <a:cs typeface="Times New Roman" panose="02020603050405020304" pitchFamily="18" charset="0"/>
              </a:rPr>
              <a:t>(R) – </a:t>
            </a:r>
            <a:r>
              <a:rPr lang="en-US" dirty="0" err="1" smtClean="0">
                <a:cs typeface="Times New Roman" panose="02020603050405020304" pitchFamily="18" charset="0"/>
              </a:rPr>
              <a:t>GetSum</a:t>
            </a:r>
            <a:r>
              <a:rPr lang="en-US" dirty="0" smtClean="0">
                <a:cs typeface="Times New Roman" panose="02020603050405020304" pitchFamily="18" charset="0"/>
              </a:rPr>
              <a:t>(L – 1)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Хачу код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4595018"/>
            <a:ext cx="828092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на каждом шаге мы добавляем в ответ сумму на отрезке, за который отвечает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элемент, а потом полностью перескакиваем этот отрезок и переходим к следующему.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969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изменение элемента???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3608" y="3501008"/>
            <a:ext cx="741682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на каждом шаге мы добавляем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дальше переходим в следующий отрезок. Этот отрезок тоже будет включать в себя позицию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его длина будет больше.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80720" cy="182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почему?...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Почему каждый следующий отрезок будет больше, чем предыдущий при таких действия?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будет ли наш элемент входить в эти отрезки?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на примере. Пусть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10011010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Этот элемент отвечает за отрезок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Перейдем в следующий элемент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10011010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=10011100.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отрезка, за который отвечает следующее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увеличилась в 2 раза. На следующем шаге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10100000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есть увеличилась даже больше, чем в 2 раза.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719" t="-2965" r="-1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истории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структура была описана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Рябко Б.Я. в 1989 году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версия опубликована им на английском в 1992 г.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два года (в 1994 г.) появилась статья П.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была описана та же структура, впоследствии получившая название "дерево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84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всегда ли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простыми словами, как выглядит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переход.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числе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стоит какое-то количество нулей (возможно 0). Мы берем самую правую 1, меняем ее на ноль, и идем по числу влево, пока не встретим ноль. На этом пути мы меняем все 1 на 0, а на место найденного нами нуля ставим 1. А значит, мы увеличим минимум на 1 количество нулей в конце числа, а значит длину отрезка – минимум в 2 раза.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Примерчик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10011100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Новое значение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10100000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Проверяем наши действия с прошлого слайда.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cs typeface="Times New Roman" panose="02020603050405020304" pitchFamily="18" charset="0"/>
                          </a:rPr>
                          <m:t>10011100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10011000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10010000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10100000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r="-1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видим, длина действительно увеличится минимум в 2 раза.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докажем, что каждый следующий отрезок будет покрывать любой из элементов, которые были покрыты прошлым отрезком.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элемент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отвечает за отрезок длины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изменение произошло в элементе с номером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элемент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отвечает за отрезок, в который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входит. Значит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будет переход в элемент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который отвечает за отрезок длины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len2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считаем, что этот отрезок должен покрывать элемент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значит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2.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Откуда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значит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2≥2∗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переходе на каждый шаг длина увеличивается минимум в 2 раза, а значит это условие тоже выполняется.</a:t>
                </a: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мы знаем как работает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Update()!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l="-1103" t="-2022" r="-882" b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почему быстро работает?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функцию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 нас изменяется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шаге? Если говорить простыми словами, то мы находим самую правую единицу и вместо нее ставим 0. И делаем это пока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0.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сумма ищется за количество 1 в числе, а значит в худшем случае поиск суммы займет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N)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может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 работает?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Интуитивно понятно, что первый элемент будет покрыт больше всего раз. Осталось понять, сколько отрезков покроют первый элемент. Отрезки, покрывающие первый элемент, хранят сумму на всем префиксе, а значит у таких отрезков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𝑙𝑒𝑛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они являются степенями двойки. Пусть таких отрезков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значит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b="-3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быстро, занимает мало памяти, пишется быстрее. Также его можно применять в двумерном варианте, использовать в немного урезанном варианте для поиска минимума, а также искать не только сумму на отрезке, но и любую другую обратимую функцию.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почитать?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ru.algorithmica.org/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/range-queries/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fenwick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e-maxx.ru/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fenwick_tree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neerc.ifmo.ru/wiki/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index.php?title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Дерево_Фенвика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40768"/>
            <a:ext cx="5327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1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 Что умеет?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О_о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структура данных, дерево на массиве, обладающее следующими свойствами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вычислять значение некоторой обратимой операции на любом отрезке [L, R] за время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элемента за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 памяти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обобщается на случай многомерных массивов.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задачку!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 массив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длины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Поступают запросы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на отрезке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прибавить элементу на позиции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457200" lvl="1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зачем тут дерево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Такую задачу мы уже умеем решать используя дерево отрезков или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декомпозицию. Но дерево отрезков требует O(4N) памяти, 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-декомпозиция в худшем случае будет работать слишком долго.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используем дерево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 и как оно работает?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дереве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Фенвика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сумму на отрезке длины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заканчивается в элементе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степень двойки, на которую делится число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Пояснительная </a:t>
            </a:r>
            <a:r>
              <a:rPr lang="ru-RU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бригада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картиночка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6111964" cy="343797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2200" y="1600200"/>
            <a:ext cx="2592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Пояснительный пример.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t[12].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степень двойки, на которую делится 12 – это 4. Значит в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t[12]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ответ для отрезка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[9, 12].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для всех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Внимание, вопрос!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как узнать эту самую максимальную степень двойки?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Тут несколько вариантов. Ее можно просто подсчитать и записать в отдельный массив. Но есть вариант и без дополнительной памяти.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(Не)много логики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мы понимаем в десятичной записи, что число делится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Мы просто смотрим на количество ноликов в конце! Если больше или равно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делится. Тоже самое работает и с двоичной системой: если в двоичной записи в конце стоит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нулей, то число делится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1423</Words>
  <Application>Microsoft Office PowerPoint</Application>
  <PresentationFormat>Экран 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Дерево Фенвика </vt:lpstr>
      <vt:lpstr>Немного истории</vt:lpstr>
      <vt:lpstr>Что это? Что умеет? О_о</vt:lpstr>
      <vt:lpstr>Решим задачку!</vt:lpstr>
      <vt:lpstr>А зачем тут дерево Фенвика?</vt:lpstr>
      <vt:lpstr>Ну и как оно работает?</vt:lpstr>
      <vt:lpstr>Пояснительная бригада картиночка</vt:lpstr>
      <vt:lpstr>Внимание, вопрос!</vt:lpstr>
      <vt:lpstr>(Не)много логики</vt:lpstr>
      <vt:lpstr>Ничего непонятно, хочу пример</vt:lpstr>
      <vt:lpstr>✨Сейчас будет магия✨</vt:lpstr>
      <vt:lpstr>Пример</vt:lpstr>
      <vt:lpstr>А дальше?</vt:lpstr>
      <vt:lpstr>А как так вышло?</vt:lpstr>
      <vt:lpstr>Нууу… Вроде понятно, но так… в общих чертах</vt:lpstr>
      <vt:lpstr>А как искать на моем отрезке?</vt:lpstr>
      <vt:lpstr>Хачу код GetSum</vt:lpstr>
      <vt:lpstr>А изменение элемента???</vt:lpstr>
      <vt:lpstr>А почему?...</vt:lpstr>
      <vt:lpstr>А всегда ли так?</vt:lpstr>
      <vt:lpstr>Примерчик</vt:lpstr>
      <vt:lpstr>Очевидно. Доказательство.</vt:lpstr>
      <vt:lpstr>А почему быстро работает?</vt:lpstr>
      <vt:lpstr>А может Update долго работает?</vt:lpstr>
      <vt:lpstr>Выводы</vt:lpstr>
      <vt:lpstr>Что почитать?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 </dc:title>
  <dc:creator>Juliet</dc:creator>
  <cp:lastModifiedBy>Juliet</cp:lastModifiedBy>
  <cp:revision>38</cp:revision>
  <dcterms:created xsi:type="dcterms:W3CDTF">2021-11-12T07:23:55Z</dcterms:created>
  <dcterms:modified xsi:type="dcterms:W3CDTF">2021-11-19T17:58:58Z</dcterms:modified>
</cp:coreProperties>
</file>