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42" r:id="rId3"/>
    <p:sldId id="355" r:id="rId4"/>
    <p:sldId id="334" r:id="rId5"/>
    <p:sldId id="329" r:id="rId6"/>
    <p:sldId id="330" r:id="rId7"/>
    <p:sldId id="331" r:id="rId8"/>
    <p:sldId id="337" r:id="rId9"/>
    <p:sldId id="332" r:id="rId10"/>
    <p:sldId id="333" r:id="rId11"/>
    <p:sldId id="357" r:id="rId12"/>
    <p:sldId id="365" r:id="rId13"/>
    <p:sldId id="356" r:id="rId14"/>
    <p:sldId id="362" r:id="rId15"/>
    <p:sldId id="339" r:id="rId16"/>
    <p:sldId id="340" r:id="rId17"/>
    <p:sldId id="363" r:id="rId18"/>
    <p:sldId id="364" r:id="rId19"/>
    <p:sldId id="360" r:id="rId20"/>
    <p:sldId id="361" r:id="rId21"/>
    <p:sldId id="338" r:id="rId22"/>
    <p:sldId id="358" r:id="rId23"/>
    <p:sldId id="359" r:id="rId24"/>
    <p:sldId id="341" r:id="rId25"/>
    <p:sldId id="336" r:id="rId26"/>
    <p:sldId id="343" r:id="rId27"/>
    <p:sldId id="344" r:id="rId28"/>
    <p:sldId id="335" r:id="rId29"/>
    <p:sldId id="346" r:id="rId30"/>
    <p:sldId id="348" r:id="rId31"/>
    <p:sldId id="349" r:id="rId32"/>
    <p:sldId id="352" r:id="rId33"/>
    <p:sldId id="350" r:id="rId34"/>
    <p:sldId id="351" r:id="rId35"/>
    <p:sldId id="366" r:id="rId36"/>
    <p:sldId id="354" r:id="rId37"/>
    <p:sldId id="353" r:id="rId38"/>
    <p:sldId id="306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1%80%D0%B0%D1%81%D0%BD%D0%BE-%D1%87%D1%91%D1%80%D0%BD%D0%BE%D0%B5_%D0%B4%D0%B5%D1%80%D0%B5%D0%B2%D0%BE" TargetMode="External"/><Relationship Id="rId3" Type="http://schemas.openxmlformats.org/officeDocument/2006/relationships/hyperlink" Target="https://ru.wikipedia.org/wiki/7_%D0%BC%D0%B0%D1%8F" TargetMode="External"/><Relationship Id="rId7" Type="http://schemas.openxmlformats.org/officeDocument/2006/relationships/hyperlink" Target="https://ru.wikipedia.org/wiki/%D0%9C%D1%8E%D0%BD%D1%85%D0%B5%D0%BD%D1%81%D0%BA%D0%B8%D0%B9_%D1%82%D0%B5%D1%85%D0%BD%D0%B8%D1%87%D0%B5%D1%81%D0%BA%D0%B8%D0%B9_%D1%83%D0%BD%D0%B8%D0%B2%D0%B5%D1%80%D1%81%D0%B8%D1%82%D0%B5%D1%8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D%D1%84%D0%BE%D1%80%D0%BC%D0%B0%D1%82%D0%B8%D0%BA%D0%B0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ru.wikipedia.org/wiki/%D0%93%D0%B5%D1%80%D0%BC%D0%B0%D0%BD%D0%B8%D1%8F" TargetMode="External"/><Relationship Id="rId10" Type="http://schemas.openxmlformats.org/officeDocument/2006/relationships/hyperlink" Target="https://ru.wikipedia.org/wiki/B-%D0%B4%D0%B5%D1%80%D0%B5%D0%B2%D0%BE" TargetMode="External"/><Relationship Id="rId4" Type="http://schemas.openxmlformats.org/officeDocument/2006/relationships/hyperlink" Target="https://ru.wikipedia.org/wiki/1939_%D0%B3%D0%BE%D0%B4" TargetMode="External"/><Relationship Id="rId9" Type="http://schemas.openxmlformats.org/officeDocument/2006/relationships/hyperlink" Target="https://ru.wikipedia.org/w/index.php?title=UB-%D0%B4%D0%B5%D1%80%D0%B5%D0%B2%D0%B0&amp;action=edit&amp;redlink=1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ru.wikipedia.org/wiki/20_%D0%B4%D0%B5%D0%BA%D0%B0%D0%B1%D1%80%D1%8F" TargetMode="External"/><Relationship Id="rId7" Type="http://schemas.openxmlformats.org/officeDocument/2006/relationships/image" Target="../media/image4.jpg"/><Relationship Id="rId12" Type="http://schemas.openxmlformats.org/officeDocument/2006/relationships/hyperlink" Target="https://en.wikipedia.org/wiki/Stanford_Univers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1%80%D0%B8%D0%BD%D1%81%D1%82%D0%BE%D0%BD%D1%81%D0%BA%D0%B8%D0%B9_%D1%83%D0%BD%D0%B8%D0%B2%D0%B5%D1%80%D1%81%D0%B8%D1%82%D0%B5%D1%82" TargetMode="External"/><Relationship Id="rId11" Type="http://schemas.openxmlformats.org/officeDocument/2006/relationships/hyperlink" Target="https://en.wikipedia.org/wiki/United_States" TargetMode="External"/><Relationship Id="rId5" Type="http://schemas.openxmlformats.org/officeDocument/2006/relationships/hyperlink" Target="https://ru.wikipedia.org/wiki/%D0%98%D0%BD%D1%84%D0%BE%D1%80%D0%BC%D0%B0%D1%82%D0%B8%D0%BA%D0%B0" TargetMode="External"/><Relationship Id="rId10" Type="http://schemas.openxmlformats.org/officeDocument/2006/relationships/hyperlink" Target="https://en.wikipedia.org/wiki/Greece" TargetMode="External"/><Relationship Id="rId4" Type="http://schemas.openxmlformats.org/officeDocument/2006/relationships/hyperlink" Target="https://ru.wikipedia.org/wiki/1946_%D0%B3%D0%BE%D0%B4" TargetMode="External"/><Relationship Id="rId9" Type="http://schemas.openxmlformats.org/officeDocument/2006/relationships/hyperlink" Target="https://en.wikipedia.org/wiki/Greek_languag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us-server.livejournal.com/598.html" TargetMode="External"/><Relationship Id="rId2" Type="http://schemas.openxmlformats.org/officeDocument/2006/relationships/hyperlink" Target="http://nathanbelue.blogspot.com/2012/05/red-black-versus-avl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7601" y="1049704"/>
            <a:ext cx="9144000" cy="1215285"/>
          </a:xfrm>
        </p:spPr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6647" y="2212592"/>
            <a:ext cx="9144000" cy="966034"/>
          </a:xfrm>
        </p:spPr>
        <p:txBody>
          <a:bodyPr>
            <a:normAutofit/>
          </a:bodyPr>
          <a:lstStyle/>
          <a:p>
            <a:r>
              <a:rPr lang="ru-RU" sz="3200" b="1" dirty="0"/>
              <a:t>Красно-чёрное дерево</a:t>
            </a:r>
            <a:r>
              <a:rPr lang="en-US" sz="3200" b="1" dirty="0"/>
              <a:t> </a:t>
            </a:r>
            <a:r>
              <a:rPr lang="ru-RU" sz="2600" dirty="0"/>
              <a:t>(англ.</a:t>
            </a:r>
            <a:r>
              <a:rPr lang="ru-RU" sz="2600" b="1" dirty="0"/>
              <a:t> </a:t>
            </a:r>
            <a:r>
              <a:rPr lang="en-US" sz="2600" dirty="0"/>
              <a:t>red-black tree</a:t>
            </a:r>
            <a:r>
              <a:rPr lang="ru-RU" sz="2600" dirty="0"/>
              <a:t>)</a:t>
            </a:r>
            <a:endParaRPr lang="ru-RU" sz="2600" b="1" dirty="0"/>
          </a:p>
          <a:p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496715" y="2846896"/>
            <a:ext cx="6222320" cy="3330466"/>
            <a:chOff x="1882834" y="1570589"/>
            <a:chExt cx="6351080" cy="5126444"/>
          </a:xfrm>
        </p:grpSpPr>
        <p:sp>
          <p:nvSpPr>
            <p:cNvPr id="11" name="Овал 10"/>
            <p:cNvSpPr/>
            <p:nvPr/>
          </p:nvSpPr>
          <p:spPr>
            <a:xfrm>
              <a:off x="5485746" y="1570589"/>
              <a:ext cx="569664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166389" y="2272376"/>
              <a:ext cx="448574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6858188" y="2287143"/>
              <a:ext cx="557615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</a:t>
              </a:r>
              <a:r>
                <a:rPr lang="en-US" sz="800" b="1" dirty="0">
                  <a:solidFill>
                    <a:schemeClr val="bg1"/>
                  </a:solidFill>
                </a:rPr>
                <a:t>9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531838" y="304330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6512207" y="3171306"/>
              <a:ext cx="570593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6" name="Прямая со стрелкой 15"/>
            <p:cNvCxnSpPr>
              <a:endCxn id="14" idx="7"/>
            </p:cNvCxnSpPr>
            <p:nvPr/>
          </p:nvCxnSpPr>
          <p:spPr>
            <a:xfrm flipH="1">
              <a:off x="3914720" y="2650859"/>
              <a:ext cx="352521" cy="451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87664" y="3130005"/>
              <a:ext cx="597225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2</a:t>
              </a:r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>
              <a:off x="6815235" y="2683262"/>
              <a:ext cx="188059" cy="4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4894094" y="3142633"/>
              <a:ext cx="591650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20" name="Прямая со стрелкой 19"/>
            <p:cNvCxnSpPr>
              <a:stCxn id="29" idx="4"/>
              <a:endCxn id="48" idx="0"/>
            </p:cNvCxnSpPr>
            <p:nvPr/>
          </p:nvCxnSpPr>
          <p:spPr>
            <a:xfrm>
              <a:off x="7129350" y="4447792"/>
              <a:ext cx="417167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4501940" y="394483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3809758" y="3993868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3" name="Прямая со стрелкой 22"/>
            <p:cNvCxnSpPr>
              <a:stCxn id="14" idx="3"/>
              <a:endCxn id="33" idx="0"/>
            </p:cNvCxnSpPr>
            <p:nvPr/>
          </p:nvCxnSpPr>
          <p:spPr>
            <a:xfrm flipH="1">
              <a:off x="3080899" y="3389372"/>
              <a:ext cx="516631" cy="6044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endCxn id="22" idx="0"/>
            </p:cNvCxnSpPr>
            <p:nvPr/>
          </p:nvCxnSpPr>
          <p:spPr>
            <a:xfrm>
              <a:off x="3849291" y="3428497"/>
              <a:ext cx="184754" cy="565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H="1">
              <a:off x="4797524" y="3517378"/>
              <a:ext cx="224244" cy="4368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" idx="5"/>
              <a:endCxn id="19" idx="0"/>
            </p:cNvCxnSpPr>
            <p:nvPr/>
          </p:nvCxnSpPr>
          <p:spPr>
            <a:xfrm>
              <a:off x="4549272" y="2618441"/>
              <a:ext cx="640648" cy="524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5288090" y="4022908"/>
              <a:ext cx="549471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8" name="Овал 27"/>
            <p:cNvSpPr/>
            <p:nvPr/>
          </p:nvSpPr>
          <p:spPr>
            <a:xfrm>
              <a:off x="2309177" y="480128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" name="Овал 28"/>
            <p:cNvSpPr/>
            <p:nvPr/>
          </p:nvSpPr>
          <p:spPr>
            <a:xfrm>
              <a:off x="6856981" y="4042351"/>
              <a:ext cx="544739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</a:t>
              </a:r>
              <a:r>
                <a:rPr lang="en-US" sz="800" b="1" dirty="0">
                  <a:solidFill>
                    <a:schemeClr val="bg1"/>
                  </a:solidFill>
                </a:rPr>
                <a:t>7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065899" y="4022907"/>
              <a:ext cx="595140" cy="4054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012395" y="4823493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737442" y="4896916"/>
              <a:ext cx="550803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2856612" y="3993868"/>
              <a:ext cx="448574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882834" y="64615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/>
            <p:cNvSpPr/>
            <p:nvPr/>
          </p:nvSpPr>
          <p:spPr>
            <a:xfrm>
              <a:off x="2309177" y="64615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539667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Овал 36"/>
            <p:cNvSpPr/>
            <p:nvPr/>
          </p:nvSpPr>
          <p:spPr>
            <a:xfrm>
              <a:off x="2903353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Овал 37"/>
            <p:cNvSpPr/>
            <p:nvPr/>
          </p:nvSpPr>
          <p:spPr>
            <a:xfrm>
              <a:off x="3243598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172960" y="4989532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3538041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3862357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4622084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Прямая со стрелкой 42"/>
            <p:cNvCxnSpPr>
              <a:stCxn id="19" idx="5"/>
              <a:endCxn id="27" idx="0"/>
            </p:cNvCxnSpPr>
            <p:nvPr/>
          </p:nvCxnSpPr>
          <p:spPr>
            <a:xfrm>
              <a:off x="5399100" y="3488698"/>
              <a:ext cx="163726" cy="534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endCxn id="32" idx="0"/>
            </p:cNvCxnSpPr>
            <p:nvPr/>
          </p:nvCxnSpPr>
          <p:spPr>
            <a:xfrm>
              <a:off x="4735713" y="4349556"/>
              <a:ext cx="277130" cy="54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endCxn id="29" idx="0"/>
            </p:cNvCxnSpPr>
            <p:nvPr/>
          </p:nvCxnSpPr>
          <p:spPr>
            <a:xfrm>
              <a:off x="6866561" y="3535445"/>
              <a:ext cx="2627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Овал 45"/>
            <p:cNvSpPr/>
            <p:nvPr/>
          </p:nvSpPr>
          <p:spPr>
            <a:xfrm>
              <a:off x="2018745" y="5610999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3623627" y="4823494"/>
              <a:ext cx="448574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8" name="Овал 47"/>
            <p:cNvSpPr/>
            <p:nvPr/>
          </p:nvSpPr>
          <p:spPr>
            <a:xfrm>
              <a:off x="7266972" y="4902578"/>
              <a:ext cx="559091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</a:t>
              </a:r>
              <a:r>
                <a:rPr lang="en-US" sz="800" b="1" dirty="0">
                  <a:solidFill>
                    <a:schemeClr val="bg1"/>
                  </a:solidFill>
                </a:rPr>
                <a:t>8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6661039" y="4902578"/>
              <a:ext cx="605933" cy="4054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50" name="Прямая со стрелкой 49"/>
            <p:cNvCxnSpPr>
              <a:stCxn id="29" idx="4"/>
              <a:endCxn id="49" idx="0"/>
            </p:cNvCxnSpPr>
            <p:nvPr/>
          </p:nvCxnSpPr>
          <p:spPr>
            <a:xfrm flipH="1">
              <a:off x="6964005" y="4447792"/>
              <a:ext cx="165346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22" idx="4"/>
              <a:endCxn id="47" idx="0"/>
            </p:cNvCxnSpPr>
            <p:nvPr/>
          </p:nvCxnSpPr>
          <p:spPr>
            <a:xfrm flipH="1">
              <a:off x="3847914" y="4399308"/>
              <a:ext cx="186131" cy="4241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33" idx="4"/>
              <a:endCxn id="31" idx="0"/>
            </p:cNvCxnSpPr>
            <p:nvPr/>
          </p:nvCxnSpPr>
          <p:spPr>
            <a:xfrm>
              <a:off x="3080899" y="4399308"/>
              <a:ext cx="155783" cy="4241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>
              <a:stCxn id="33" idx="4"/>
              <a:endCxn id="28" idx="0"/>
            </p:cNvCxnSpPr>
            <p:nvPr/>
          </p:nvCxnSpPr>
          <p:spPr>
            <a:xfrm flipH="1">
              <a:off x="2533464" y="4399308"/>
              <a:ext cx="547436" cy="4019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28" idx="4"/>
              <a:endCxn id="46" idx="0"/>
            </p:cNvCxnSpPr>
            <p:nvPr/>
          </p:nvCxnSpPr>
          <p:spPr>
            <a:xfrm flipH="1">
              <a:off x="2243032" y="5206723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Овал 54"/>
            <p:cNvSpPr/>
            <p:nvPr/>
          </p:nvSpPr>
          <p:spPr>
            <a:xfrm>
              <a:off x="5089402" y="578094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6551996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894252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7306762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7661709" y="58600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552254" y="416675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8015830" y="4166750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Прямая со стрелкой 61"/>
            <p:cNvCxnSpPr>
              <a:stCxn id="17" idx="4"/>
              <a:endCxn id="60" idx="0"/>
            </p:cNvCxnSpPr>
            <p:nvPr/>
          </p:nvCxnSpPr>
          <p:spPr>
            <a:xfrm flipH="1">
              <a:off x="7661297" y="3535445"/>
              <a:ext cx="224980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>
              <a:stCxn id="17" idx="4"/>
              <a:endCxn id="61" idx="0"/>
            </p:cNvCxnSpPr>
            <p:nvPr/>
          </p:nvCxnSpPr>
          <p:spPr>
            <a:xfrm>
              <a:off x="7886277" y="3535445"/>
              <a:ext cx="238595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49" idx="4"/>
              <a:endCxn id="56" idx="0"/>
            </p:cNvCxnSpPr>
            <p:nvPr/>
          </p:nvCxnSpPr>
          <p:spPr>
            <a:xfrm flipH="1">
              <a:off x="6661039" y="5308018"/>
              <a:ext cx="30296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49" idx="4"/>
              <a:endCxn id="57" idx="0"/>
            </p:cNvCxnSpPr>
            <p:nvPr/>
          </p:nvCxnSpPr>
          <p:spPr>
            <a:xfrm>
              <a:off x="6964005" y="5308018"/>
              <a:ext cx="39290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>
              <a:stCxn id="48" idx="4"/>
              <a:endCxn id="58" idx="0"/>
            </p:cNvCxnSpPr>
            <p:nvPr/>
          </p:nvCxnSpPr>
          <p:spPr>
            <a:xfrm flipH="1">
              <a:off x="7415805" y="5308018"/>
              <a:ext cx="130713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48" idx="4"/>
              <a:endCxn id="59" idx="0"/>
            </p:cNvCxnSpPr>
            <p:nvPr/>
          </p:nvCxnSpPr>
          <p:spPr>
            <a:xfrm>
              <a:off x="7546517" y="5308018"/>
              <a:ext cx="224234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32" idx="4"/>
              <a:endCxn id="42" idx="0"/>
            </p:cNvCxnSpPr>
            <p:nvPr/>
          </p:nvCxnSpPr>
          <p:spPr>
            <a:xfrm flipH="1">
              <a:off x="4731126" y="5302357"/>
              <a:ext cx="281716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32" idx="4"/>
              <a:endCxn id="55" idx="0"/>
            </p:cNvCxnSpPr>
            <p:nvPr/>
          </p:nvCxnSpPr>
          <p:spPr>
            <a:xfrm>
              <a:off x="5012843" y="5302357"/>
              <a:ext cx="185602" cy="478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22" idx="4"/>
              <a:endCxn id="39" idx="0"/>
            </p:cNvCxnSpPr>
            <p:nvPr/>
          </p:nvCxnSpPr>
          <p:spPr>
            <a:xfrm>
              <a:off x="4034045" y="4399309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28" idx="4"/>
              <a:endCxn id="36" idx="0"/>
            </p:cNvCxnSpPr>
            <p:nvPr/>
          </p:nvCxnSpPr>
          <p:spPr>
            <a:xfrm>
              <a:off x="2533464" y="5206723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31" idx="4"/>
              <a:endCxn id="37" idx="0"/>
            </p:cNvCxnSpPr>
            <p:nvPr/>
          </p:nvCxnSpPr>
          <p:spPr>
            <a:xfrm flipH="1">
              <a:off x="3012395" y="5228934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stCxn id="31" idx="4"/>
              <a:endCxn id="38" idx="0"/>
            </p:cNvCxnSpPr>
            <p:nvPr/>
          </p:nvCxnSpPr>
          <p:spPr>
            <a:xfrm>
              <a:off x="3236682" y="5228934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47" idx="4"/>
              <a:endCxn id="40" idx="0"/>
            </p:cNvCxnSpPr>
            <p:nvPr/>
          </p:nvCxnSpPr>
          <p:spPr>
            <a:xfrm flipH="1">
              <a:off x="3647084" y="5228934"/>
              <a:ext cx="200831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47" idx="4"/>
              <a:endCxn id="41" idx="0"/>
            </p:cNvCxnSpPr>
            <p:nvPr/>
          </p:nvCxnSpPr>
          <p:spPr>
            <a:xfrm>
              <a:off x="3847914" y="5228934"/>
              <a:ext cx="12348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46" idx="4"/>
              <a:endCxn id="34" idx="0"/>
            </p:cNvCxnSpPr>
            <p:nvPr/>
          </p:nvCxnSpPr>
          <p:spPr>
            <a:xfrm flipH="1">
              <a:off x="1991876" y="6016440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46" idx="4"/>
              <a:endCxn id="35" idx="0"/>
            </p:cNvCxnSpPr>
            <p:nvPr/>
          </p:nvCxnSpPr>
          <p:spPr>
            <a:xfrm>
              <a:off x="2243032" y="6016440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Овал 77"/>
            <p:cNvSpPr/>
            <p:nvPr/>
          </p:nvSpPr>
          <p:spPr>
            <a:xfrm>
              <a:off x="4431567" y="4995405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Прямая со стрелкой 78"/>
            <p:cNvCxnSpPr/>
            <p:nvPr/>
          </p:nvCxnSpPr>
          <p:spPr>
            <a:xfrm flipH="1">
              <a:off x="4505073" y="4358875"/>
              <a:ext cx="185618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/>
            <p:cNvSpPr/>
            <p:nvPr/>
          </p:nvSpPr>
          <p:spPr>
            <a:xfrm>
              <a:off x="5328035" y="5004002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Овал 80"/>
            <p:cNvSpPr/>
            <p:nvPr/>
          </p:nvSpPr>
          <p:spPr>
            <a:xfrm>
              <a:off x="5675710" y="502621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6055410" y="500061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366971" y="502155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1</a:t>
              </a:r>
              <a:endParaRPr lang="ru-RU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Прямая со стрелкой 83"/>
            <p:cNvCxnSpPr>
              <a:stCxn id="27" idx="4"/>
              <a:endCxn id="80" idx="0"/>
            </p:cNvCxnSpPr>
            <p:nvPr/>
          </p:nvCxnSpPr>
          <p:spPr>
            <a:xfrm flipH="1">
              <a:off x="5437077" y="4428349"/>
              <a:ext cx="125749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stCxn id="27" idx="4"/>
              <a:endCxn id="81" idx="0"/>
            </p:cNvCxnSpPr>
            <p:nvPr/>
          </p:nvCxnSpPr>
          <p:spPr>
            <a:xfrm>
              <a:off x="5562826" y="4428349"/>
              <a:ext cx="221926" cy="597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stCxn id="30" idx="4"/>
              <a:endCxn id="82" idx="0"/>
            </p:cNvCxnSpPr>
            <p:nvPr/>
          </p:nvCxnSpPr>
          <p:spPr>
            <a:xfrm flipH="1">
              <a:off x="6164453" y="4428347"/>
              <a:ext cx="199017" cy="5722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30" idx="4"/>
              <a:endCxn id="83" idx="0"/>
            </p:cNvCxnSpPr>
            <p:nvPr/>
          </p:nvCxnSpPr>
          <p:spPr>
            <a:xfrm>
              <a:off x="6363469" y="4428347"/>
              <a:ext cx="112544" cy="593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>
              <a:stCxn id="11" idx="2"/>
              <a:endCxn id="12" idx="0"/>
            </p:cNvCxnSpPr>
            <p:nvPr/>
          </p:nvCxnSpPr>
          <p:spPr>
            <a:xfrm flipH="1">
              <a:off x="4390676" y="1773309"/>
              <a:ext cx="1095070" cy="499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11" idx="6"/>
              <a:endCxn id="13" idx="0"/>
            </p:cNvCxnSpPr>
            <p:nvPr/>
          </p:nvCxnSpPr>
          <p:spPr>
            <a:xfrm>
              <a:off x="6055410" y="1773310"/>
              <a:ext cx="1081586" cy="513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>
              <a:stCxn id="15" idx="3"/>
              <a:endCxn id="30" idx="0"/>
            </p:cNvCxnSpPr>
            <p:nvPr/>
          </p:nvCxnSpPr>
          <p:spPr>
            <a:xfrm flipH="1">
              <a:off x="6363469" y="3517371"/>
              <a:ext cx="232299" cy="505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13" idx="5"/>
              <a:endCxn id="17" idx="0"/>
            </p:cNvCxnSpPr>
            <p:nvPr/>
          </p:nvCxnSpPr>
          <p:spPr>
            <a:xfrm>
              <a:off x="7334143" y="2633208"/>
              <a:ext cx="552134" cy="496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7707" y="205042"/>
            <a:ext cx="7196586" cy="60103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Добавление</a:t>
            </a:r>
            <a:r>
              <a:rPr lang="en-US" b="1" dirty="0"/>
              <a:t>  </a:t>
            </a:r>
            <a:r>
              <a:rPr lang="ru-RU" b="1" dirty="0"/>
              <a:t>вершины в дерево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142" y="1069676"/>
            <a:ext cx="1130779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Осуществляем поиск места для добавляемой вершины</a:t>
            </a:r>
            <a:r>
              <a:rPr lang="en-US" sz="2800" dirty="0"/>
              <a:t> </a:t>
            </a:r>
            <a:r>
              <a:rPr lang="en-US" sz="2800" b="1" dirty="0"/>
              <a:t>x</a:t>
            </a:r>
            <a:r>
              <a:rPr lang="en-US" sz="2800" dirty="0"/>
              <a:t> </a:t>
            </a:r>
            <a:r>
              <a:rPr lang="ru-RU" sz="2800" dirty="0"/>
              <a:t>по аналогии с тем, как это делали в бинарном поисковом дереве.</a:t>
            </a:r>
          </a:p>
          <a:p>
            <a:pPr marL="800100" lvl="1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Добавляем вершину </a:t>
            </a:r>
            <a:r>
              <a:rPr lang="en-US" sz="2800" b="1" dirty="0"/>
              <a:t>x</a:t>
            </a:r>
            <a:r>
              <a:rPr lang="en-US" sz="2800" dirty="0"/>
              <a:t> </a:t>
            </a:r>
            <a:r>
              <a:rPr lang="ru-RU" sz="2800" dirty="0"/>
              <a:t>на место чёрного фиктивного листа и</a:t>
            </a:r>
            <a:r>
              <a:rPr lang="ru-RU" sz="2800" b="1" dirty="0"/>
              <a:t>  </a:t>
            </a:r>
            <a:r>
              <a:rPr lang="ru-RU" sz="2800" dirty="0"/>
              <a:t>добавляем ей в качестве сыновей две фиктивные чёрные вершины</a:t>
            </a:r>
            <a:r>
              <a:rPr lang="en-US" sz="2800" dirty="0"/>
              <a:t>.</a:t>
            </a:r>
          </a:p>
          <a:p>
            <a:pPr marL="800100" lvl="1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Красим вершину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/>
              <a:t> </a:t>
            </a:r>
            <a:r>
              <a:rPr lang="ru-RU" sz="2800" dirty="0"/>
              <a:t>красный цвет. </a:t>
            </a:r>
          </a:p>
          <a:p>
            <a:pPr marL="800100" lvl="1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ru-RU" sz="2800" dirty="0"/>
              <a:t>Если после добавления произошло нарушение </a:t>
            </a:r>
            <a:r>
              <a:rPr lang="en-US" sz="2800" dirty="0"/>
              <a:t>RB</a:t>
            </a:r>
            <a:r>
              <a:rPr lang="ru-RU" sz="2800" dirty="0"/>
              <a:t>-свойства (может нарушиться только одно: появились две подряд идущие красные вершины</a:t>
            </a:r>
            <a:r>
              <a:rPr lang="en-US" sz="2800" dirty="0"/>
              <a:t>)</a:t>
            </a:r>
            <a:r>
              <a:rPr lang="ru-RU" sz="2800" dirty="0"/>
              <a:t>, то выполняем процедуру, восстанавливающую </a:t>
            </a:r>
            <a:r>
              <a:rPr lang="en-US" sz="2800" dirty="0"/>
              <a:t>RB</a:t>
            </a:r>
            <a:r>
              <a:rPr lang="ru-RU" sz="2800" dirty="0"/>
              <a:t>-свойства: перекраска вершин и, возможно, не более двух поворотов</a:t>
            </a:r>
            <a:r>
              <a:rPr lang="ru-RU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39342" y="7037785"/>
            <a:ext cx="259107" cy="386512"/>
          </a:xfrm>
          <a:prstGeom prst="rect">
            <a:avLst/>
          </a:prstGeom>
        </p:spPr>
      </p:pic>
      <p:sp>
        <p:nvSpPr>
          <p:cNvPr id="180" name="Овал 179">
            <a:extLst>
              <a:ext uri="{FF2B5EF4-FFF2-40B4-BE49-F238E27FC236}">
                <a16:creationId xmlns:a16="http://schemas.microsoft.com/office/drawing/2014/main" id="{ABB591EE-4481-4B04-A3CA-96C657AF346C}"/>
              </a:ext>
            </a:extLst>
          </p:cNvPr>
          <p:cNvSpPr/>
          <p:nvPr/>
        </p:nvSpPr>
        <p:spPr>
          <a:xfrm>
            <a:off x="661427" y="1109012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EC75D22-B259-46BE-855A-8ED4F5B502D1}"/>
              </a:ext>
            </a:extLst>
          </p:cNvPr>
          <p:cNvCxnSpPr>
            <a:cxnSpLocks/>
          </p:cNvCxnSpPr>
          <p:nvPr/>
        </p:nvCxnSpPr>
        <p:spPr>
          <a:xfrm>
            <a:off x="599929" y="1737969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B089FC79-41A6-4F5E-9BE7-74C196D942F5}"/>
              </a:ext>
            </a:extLst>
          </p:cNvPr>
          <p:cNvCxnSpPr>
            <a:cxnSpLocks/>
          </p:cNvCxnSpPr>
          <p:nvPr/>
        </p:nvCxnSpPr>
        <p:spPr>
          <a:xfrm>
            <a:off x="5355705" y="1309417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CE6DBEB5-6462-4E7C-B5B3-C0874B59F64E}"/>
              </a:ext>
            </a:extLst>
          </p:cNvPr>
          <p:cNvGrpSpPr/>
          <p:nvPr/>
        </p:nvGrpSpPr>
        <p:grpSpPr>
          <a:xfrm>
            <a:off x="4394912" y="1073658"/>
            <a:ext cx="617946" cy="888035"/>
            <a:chOff x="4545814" y="478904"/>
            <a:chExt cx="617946" cy="888035"/>
          </a:xfrm>
        </p:grpSpPr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5B8EA3B3-88A8-41AB-BB0D-8ED2AD39B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485" y="936104"/>
              <a:ext cx="149670" cy="2479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7B89D394-B452-4F6F-AA19-DE740F652812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54" y="905912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EA82B6A2-A008-41F8-973A-BFA17E8535D6}"/>
                </a:ext>
              </a:extLst>
            </p:cNvPr>
            <p:cNvSpPr/>
            <p:nvPr/>
          </p:nvSpPr>
          <p:spPr>
            <a:xfrm>
              <a:off x="4545814" y="118404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36D2A42E-E060-4BA6-A867-8824F4B56BBB}"/>
                </a:ext>
              </a:extLst>
            </p:cNvPr>
            <p:cNvSpPr/>
            <p:nvPr/>
          </p:nvSpPr>
          <p:spPr>
            <a:xfrm>
              <a:off x="4607279" y="47890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C38CB920-197E-41F7-8695-CEB29E2F4A43}"/>
                </a:ext>
              </a:extLst>
            </p:cNvPr>
            <p:cNvSpPr/>
            <p:nvPr/>
          </p:nvSpPr>
          <p:spPr>
            <a:xfrm>
              <a:off x="4944689" y="118021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FAB62C45-A2D5-40F4-A69D-2D67BE54C309}"/>
              </a:ext>
            </a:extLst>
          </p:cNvPr>
          <p:cNvGrpSpPr/>
          <p:nvPr/>
        </p:nvGrpSpPr>
        <p:grpSpPr>
          <a:xfrm>
            <a:off x="6024281" y="1044331"/>
            <a:ext cx="617946" cy="913535"/>
            <a:chOff x="6158807" y="453404"/>
            <a:chExt cx="617946" cy="913535"/>
          </a:xfrm>
        </p:grpSpPr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80F5717B-D71C-4A57-BB8D-49D6DB373480}"/>
                </a:ext>
              </a:extLst>
            </p:cNvPr>
            <p:cNvSpPr/>
            <p:nvPr/>
          </p:nvSpPr>
          <p:spPr>
            <a:xfrm>
              <a:off x="6208771" y="45340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A126247C-8D14-43EF-AB68-03DE5748F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8478" y="936104"/>
              <a:ext cx="149670" cy="2479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>
              <a:extLst>
                <a:ext uri="{FF2B5EF4-FFF2-40B4-BE49-F238E27FC236}">
                  <a16:creationId xmlns:a16="http://schemas.microsoft.com/office/drawing/2014/main" id="{F401B8FA-C15D-4C94-90AC-5BD9A3D72034}"/>
                </a:ext>
              </a:extLst>
            </p:cNvPr>
            <p:cNvCxnSpPr>
              <a:cxnSpLocks/>
            </p:cNvCxnSpPr>
            <p:nvPr/>
          </p:nvCxnSpPr>
          <p:spPr>
            <a:xfrm>
              <a:off x="6448147" y="905912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860E8390-6070-4458-825C-D90980397181}"/>
                </a:ext>
              </a:extLst>
            </p:cNvPr>
            <p:cNvSpPr/>
            <p:nvPr/>
          </p:nvSpPr>
          <p:spPr>
            <a:xfrm>
              <a:off x="6158807" y="118404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08" name="Овал 207">
              <a:extLst>
                <a:ext uri="{FF2B5EF4-FFF2-40B4-BE49-F238E27FC236}">
                  <a16:creationId xmlns:a16="http://schemas.microsoft.com/office/drawing/2014/main" id="{584378B2-98F0-4D4D-8254-72B5B4C6A8FE}"/>
                </a:ext>
              </a:extLst>
            </p:cNvPr>
            <p:cNvSpPr/>
            <p:nvPr/>
          </p:nvSpPr>
          <p:spPr>
            <a:xfrm>
              <a:off x="6557682" y="118021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8AF5B223-FB6B-4614-BDD9-820C74097C92}"/>
              </a:ext>
            </a:extLst>
          </p:cNvPr>
          <p:cNvCxnSpPr>
            <a:cxnSpLocks/>
          </p:cNvCxnSpPr>
          <p:nvPr/>
        </p:nvCxnSpPr>
        <p:spPr>
          <a:xfrm>
            <a:off x="696311" y="3459035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>
            <a:extLst>
              <a:ext uri="{FF2B5EF4-FFF2-40B4-BE49-F238E27FC236}">
                <a16:creationId xmlns:a16="http://schemas.microsoft.com/office/drawing/2014/main" id="{4DC853A9-346C-4780-BA44-743ED2053E81}"/>
              </a:ext>
            </a:extLst>
          </p:cNvPr>
          <p:cNvSpPr/>
          <p:nvPr/>
        </p:nvSpPr>
        <p:spPr>
          <a:xfrm>
            <a:off x="661427" y="2886430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A76C095C-4F12-4927-8A9C-B8363CF72F4B}"/>
              </a:ext>
            </a:extLst>
          </p:cNvPr>
          <p:cNvCxnSpPr>
            <a:cxnSpLocks/>
          </p:cNvCxnSpPr>
          <p:nvPr/>
        </p:nvCxnSpPr>
        <p:spPr>
          <a:xfrm>
            <a:off x="3766888" y="2831172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2CB45ADF-8657-42B5-89EA-32315E750665}"/>
              </a:ext>
            </a:extLst>
          </p:cNvPr>
          <p:cNvGrpSpPr/>
          <p:nvPr/>
        </p:nvGrpSpPr>
        <p:grpSpPr>
          <a:xfrm>
            <a:off x="4264616" y="2281171"/>
            <a:ext cx="1059959" cy="1524126"/>
            <a:chOff x="4358884" y="1668574"/>
            <a:chExt cx="1059959" cy="1524126"/>
          </a:xfrm>
        </p:grpSpPr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86A9E0EF-23A6-4F0C-9209-EFE476297E53}"/>
                </a:ext>
              </a:extLst>
            </p:cNvPr>
            <p:cNvSpPr/>
            <p:nvPr/>
          </p:nvSpPr>
          <p:spPr>
            <a:xfrm>
              <a:off x="4824636" y="227270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180277A6-83BE-4CE6-8DDA-40DAFFE785DF}"/>
                </a:ext>
              </a:extLst>
            </p:cNvPr>
            <p:cNvSpPr/>
            <p:nvPr/>
          </p:nvSpPr>
          <p:spPr>
            <a:xfrm>
              <a:off x="4566351" y="166857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21" name="Прямая со стрелкой 220">
              <a:extLst>
                <a:ext uri="{FF2B5EF4-FFF2-40B4-BE49-F238E27FC236}">
                  <a16:creationId xmlns:a16="http://schemas.microsoft.com/office/drawing/2014/main" id="{540BE362-BC83-496B-AEB6-B1265F6C8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6387" y="2125774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>
              <a:extLst>
                <a:ext uri="{FF2B5EF4-FFF2-40B4-BE49-F238E27FC236}">
                  <a16:creationId xmlns:a16="http://schemas.microsoft.com/office/drawing/2014/main" id="{E30C44C0-1E55-4135-A58D-FB94F5C24129}"/>
                </a:ext>
              </a:extLst>
            </p:cNvPr>
            <p:cNvCxnSpPr>
              <a:cxnSpLocks/>
            </p:cNvCxnSpPr>
            <p:nvPr/>
          </p:nvCxnSpPr>
          <p:spPr>
            <a:xfrm>
              <a:off x="5071638" y="2724891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4B3C987C-D912-42F6-8AC3-4CBF64DFFD42}"/>
                </a:ext>
              </a:extLst>
            </p:cNvPr>
            <p:cNvSpPr/>
            <p:nvPr/>
          </p:nvSpPr>
          <p:spPr>
            <a:xfrm>
              <a:off x="4358884" y="237084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F8D51AE9-AF78-4F2A-87BA-347CFBECFB96}"/>
                </a:ext>
              </a:extLst>
            </p:cNvPr>
            <p:cNvSpPr/>
            <p:nvPr/>
          </p:nvSpPr>
          <p:spPr>
            <a:xfrm>
              <a:off x="5199772" y="300302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25" name="Прямая со стрелкой 224">
              <a:extLst>
                <a:ext uri="{FF2B5EF4-FFF2-40B4-BE49-F238E27FC236}">
                  <a16:creationId xmlns:a16="http://schemas.microsoft.com/office/drawing/2014/main" id="{4F705A97-25F4-4941-B14D-683CCACCB0D2}"/>
                </a:ext>
              </a:extLst>
            </p:cNvPr>
            <p:cNvCxnSpPr>
              <a:cxnSpLocks/>
              <a:stCxn id="220" idx="4"/>
              <a:endCxn id="219" idx="0"/>
            </p:cNvCxnSpPr>
            <p:nvPr/>
          </p:nvCxnSpPr>
          <p:spPr>
            <a:xfrm>
              <a:off x="4808165" y="2125774"/>
              <a:ext cx="258285" cy="146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12637E37-CB45-4F5A-87D1-0C345A44A8FA}"/>
                </a:ext>
              </a:extLst>
            </p:cNvPr>
            <p:cNvSpPr/>
            <p:nvPr/>
          </p:nvSpPr>
          <p:spPr>
            <a:xfrm>
              <a:off x="4688618" y="300980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27" name="Прямая со стрелкой 226">
              <a:extLst>
                <a:ext uri="{FF2B5EF4-FFF2-40B4-BE49-F238E27FC236}">
                  <a16:creationId xmlns:a16="http://schemas.microsoft.com/office/drawing/2014/main" id="{9E18EAF3-FB08-4541-926F-F201AB32212C}"/>
                </a:ext>
              </a:extLst>
            </p:cNvPr>
            <p:cNvCxnSpPr>
              <a:stCxn id="219" idx="4"/>
              <a:endCxn id="226" idx="0"/>
            </p:cNvCxnSpPr>
            <p:nvPr/>
          </p:nvCxnSpPr>
          <p:spPr>
            <a:xfrm flipH="1">
              <a:off x="4798154" y="2729909"/>
              <a:ext cx="268296" cy="279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0FEE2546-9B5C-48FC-B078-9E6FF07D1FE4}"/>
              </a:ext>
            </a:extLst>
          </p:cNvPr>
          <p:cNvGrpSpPr/>
          <p:nvPr/>
        </p:nvGrpSpPr>
        <p:grpSpPr>
          <a:xfrm>
            <a:off x="2536641" y="2252806"/>
            <a:ext cx="1134369" cy="1568532"/>
            <a:chOff x="2630909" y="1640209"/>
            <a:chExt cx="1134369" cy="1568532"/>
          </a:xfrm>
        </p:grpSpPr>
        <p:sp>
          <p:nvSpPr>
            <p:cNvPr id="209" name="Овал 208">
              <a:extLst>
                <a:ext uri="{FF2B5EF4-FFF2-40B4-BE49-F238E27FC236}">
                  <a16:creationId xmlns:a16="http://schemas.microsoft.com/office/drawing/2014/main" id="{CD33C990-9F29-4BAA-83F9-7A8B9E10A907}"/>
                </a:ext>
              </a:extLst>
            </p:cNvPr>
            <p:cNvSpPr/>
            <p:nvPr/>
          </p:nvSpPr>
          <p:spPr>
            <a:xfrm>
              <a:off x="3104818" y="2296779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AF4C8BCA-BB1A-4106-A31A-2EE423523079}"/>
                </a:ext>
              </a:extLst>
            </p:cNvPr>
            <p:cNvSpPr/>
            <p:nvPr/>
          </p:nvSpPr>
          <p:spPr>
            <a:xfrm>
              <a:off x="2838376" y="1640209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73F5DCBC-ED42-41D4-B721-5E303207E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8412" y="2097409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B517AD77-26C4-4832-9013-02E3BDC12E69}"/>
                </a:ext>
              </a:extLst>
            </p:cNvPr>
            <p:cNvSpPr/>
            <p:nvPr/>
          </p:nvSpPr>
          <p:spPr>
            <a:xfrm>
              <a:off x="2630909" y="23424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9785E521-BBE0-4683-A2BB-0017C21774EC}"/>
                </a:ext>
              </a:extLst>
            </p:cNvPr>
            <p:cNvSpPr/>
            <p:nvPr/>
          </p:nvSpPr>
          <p:spPr>
            <a:xfrm>
              <a:off x="3546207" y="302584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4B880DDC-3948-4D01-8EB8-C47C62BF1D9C}"/>
                </a:ext>
              </a:extLst>
            </p:cNvPr>
            <p:cNvCxnSpPr>
              <a:cxnSpLocks/>
              <a:stCxn id="211" idx="4"/>
              <a:endCxn id="209" idx="0"/>
            </p:cNvCxnSpPr>
            <p:nvPr/>
          </p:nvCxnSpPr>
          <p:spPr>
            <a:xfrm>
              <a:off x="3080190" y="2097409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Овал 215">
              <a:extLst>
                <a:ext uri="{FF2B5EF4-FFF2-40B4-BE49-F238E27FC236}">
                  <a16:creationId xmlns:a16="http://schemas.microsoft.com/office/drawing/2014/main" id="{77770281-12D4-4DF6-A299-71E9D7C54432}"/>
                </a:ext>
              </a:extLst>
            </p:cNvPr>
            <p:cNvSpPr/>
            <p:nvPr/>
          </p:nvSpPr>
          <p:spPr>
            <a:xfrm>
              <a:off x="3040099" y="301935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05BC7B4E-8B23-4C72-9D95-68C7B624EEE9}"/>
                </a:ext>
              </a:extLst>
            </p:cNvPr>
            <p:cNvCxnSpPr>
              <a:stCxn id="209" idx="4"/>
              <a:endCxn id="216" idx="0"/>
            </p:cNvCxnSpPr>
            <p:nvPr/>
          </p:nvCxnSpPr>
          <p:spPr>
            <a:xfrm flipH="1">
              <a:off x="3149635" y="2753979"/>
              <a:ext cx="196997" cy="2653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5633A436-15D4-4228-8087-7E9DCE58EF79}"/>
                </a:ext>
              </a:extLst>
            </p:cNvPr>
            <p:cNvCxnSpPr>
              <a:stCxn id="209" idx="4"/>
              <a:endCxn id="215" idx="0"/>
            </p:cNvCxnSpPr>
            <p:nvPr/>
          </p:nvCxnSpPr>
          <p:spPr>
            <a:xfrm>
              <a:off x="3346632" y="2753979"/>
              <a:ext cx="309111" cy="271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43988468-57E7-476D-903C-A96A00A7974F}"/>
              </a:ext>
            </a:extLst>
          </p:cNvPr>
          <p:cNvGrpSpPr/>
          <p:nvPr/>
        </p:nvGrpSpPr>
        <p:grpSpPr>
          <a:xfrm>
            <a:off x="2659677" y="1009596"/>
            <a:ext cx="684646" cy="911268"/>
            <a:chOff x="2885747" y="473048"/>
            <a:chExt cx="684646" cy="911268"/>
          </a:xfrm>
        </p:grpSpPr>
        <p:cxnSp>
          <p:nvCxnSpPr>
            <p:cNvPr id="228" name="Прямая со стрелкой 227">
              <a:extLst>
                <a:ext uri="{FF2B5EF4-FFF2-40B4-BE49-F238E27FC236}">
                  <a16:creationId xmlns:a16="http://schemas.microsoft.com/office/drawing/2014/main" id="{7E91BB76-39E0-4098-A769-664DDC292704}"/>
                </a:ext>
              </a:extLst>
            </p:cNvPr>
            <p:cNvCxnSpPr>
              <a:cxnSpLocks/>
              <a:endCxn id="230" idx="0"/>
            </p:cNvCxnSpPr>
            <p:nvPr/>
          </p:nvCxnSpPr>
          <p:spPr>
            <a:xfrm flipH="1">
              <a:off x="2995283" y="930248"/>
              <a:ext cx="187558" cy="271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Прямая со стрелкой 228">
              <a:extLst>
                <a:ext uri="{FF2B5EF4-FFF2-40B4-BE49-F238E27FC236}">
                  <a16:creationId xmlns:a16="http://schemas.microsoft.com/office/drawing/2014/main" id="{3724027B-E372-47B0-89D6-318E5B81B823}"/>
                </a:ext>
              </a:extLst>
            </p:cNvPr>
            <p:cNvCxnSpPr>
              <a:cxnSpLocks/>
            </p:cNvCxnSpPr>
            <p:nvPr/>
          </p:nvCxnSpPr>
          <p:spPr>
            <a:xfrm>
              <a:off x="3191644" y="927116"/>
              <a:ext cx="219071" cy="278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303CF9A-8DF7-49BE-87BC-C3851C856F66}"/>
                </a:ext>
              </a:extLst>
            </p:cNvPr>
            <p:cNvSpPr/>
            <p:nvPr/>
          </p:nvSpPr>
          <p:spPr>
            <a:xfrm>
              <a:off x="2885747" y="120142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E35FBC10-3B77-459E-901B-22306FC972C9}"/>
                </a:ext>
              </a:extLst>
            </p:cNvPr>
            <p:cNvSpPr/>
            <p:nvPr/>
          </p:nvSpPr>
          <p:spPr>
            <a:xfrm>
              <a:off x="2954964" y="473048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6FFDC3AA-1983-4488-8D81-DD3D9768F40B}"/>
                </a:ext>
              </a:extLst>
            </p:cNvPr>
            <p:cNvSpPr/>
            <p:nvPr/>
          </p:nvSpPr>
          <p:spPr>
            <a:xfrm>
              <a:off x="3351322" y="120142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</p:grpSp>
      <p:cxnSp>
        <p:nvCxnSpPr>
          <p:cNvPr id="233" name="Прямая со стрелкой 232">
            <a:extLst>
              <a:ext uri="{FF2B5EF4-FFF2-40B4-BE49-F238E27FC236}">
                <a16:creationId xmlns:a16="http://schemas.microsoft.com/office/drawing/2014/main" id="{73A69218-C4A3-4610-804F-88602D63D6B5}"/>
              </a:ext>
            </a:extLst>
          </p:cNvPr>
          <p:cNvCxnSpPr>
            <a:cxnSpLocks/>
          </p:cNvCxnSpPr>
          <p:nvPr/>
        </p:nvCxnSpPr>
        <p:spPr>
          <a:xfrm>
            <a:off x="3683333" y="1351858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0B58DCE2-1C96-46E1-B497-25EB01186E47}"/>
              </a:ext>
            </a:extLst>
          </p:cNvPr>
          <p:cNvCxnSpPr>
            <a:cxnSpLocks/>
          </p:cNvCxnSpPr>
          <p:nvPr/>
        </p:nvCxnSpPr>
        <p:spPr>
          <a:xfrm>
            <a:off x="661427" y="5410698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Овал 244">
            <a:extLst>
              <a:ext uri="{FF2B5EF4-FFF2-40B4-BE49-F238E27FC236}">
                <a16:creationId xmlns:a16="http://schemas.microsoft.com/office/drawing/2014/main" id="{E8B3FA86-9AB2-4AE6-A9B9-3AC221CD95D9}"/>
              </a:ext>
            </a:extLst>
          </p:cNvPr>
          <p:cNvSpPr/>
          <p:nvPr/>
        </p:nvSpPr>
        <p:spPr>
          <a:xfrm>
            <a:off x="661427" y="4827733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93881C39-742B-4786-A8EA-B314C8F7BF1F}"/>
              </a:ext>
            </a:extLst>
          </p:cNvPr>
          <p:cNvCxnSpPr>
            <a:cxnSpLocks/>
          </p:cNvCxnSpPr>
          <p:nvPr/>
        </p:nvCxnSpPr>
        <p:spPr>
          <a:xfrm>
            <a:off x="3731172" y="4783125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B09B029-9A8B-4618-8947-D66CADCB21E3}"/>
              </a:ext>
            </a:extLst>
          </p:cNvPr>
          <p:cNvGrpSpPr/>
          <p:nvPr/>
        </p:nvGrpSpPr>
        <p:grpSpPr>
          <a:xfrm>
            <a:off x="2500925" y="4204759"/>
            <a:ext cx="1511436" cy="2170047"/>
            <a:chOff x="2595193" y="3592162"/>
            <a:chExt cx="1511436" cy="2170047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8D37190-BA71-4C30-9B6B-E9B7FDF48DC1}"/>
                </a:ext>
              </a:extLst>
            </p:cNvPr>
            <p:cNvSpPr/>
            <p:nvPr/>
          </p:nvSpPr>
          <p:spPr>
            <a:xfrm>
              <a:off x="3069102" y="424873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B6754FC0-87B0-4004-A55C-414F863466D1}"/>
                </a:ext>
              </a:extLst>
            </p:cNvPr>
            <p:cNvSpPr/>
            <p:nvPr/>
          </p:nvSpPr>
          <p:spPr>
            <a:xfrm>
              <a:off x="2802660" y="3592162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39" name="Прямая со стрелкой 238">
              <a:extLst>
                <a:ext uri="{FF2B5EF4-FFF2-40B4-BE49-F238E27FC236}">
                  <a16:creationId xmlns:a16="http://schemas.microsoft.com/office/drawing/2014/main" id="{508C2204-7CCC-4180-941D-C7E8ECB4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2696" y="4049362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Овал 239">
              <a:extLst>
                <a:ext uri="{FF2B5EF4-FFF2-40B4-BE49-F238E27FC236}">
                  <a16:creationId xmlns:a16="http://schemas.microsoft.com/office/drawing/2014/main" id="{1EF6F8EC-1A20-41C2-B361-03AB4DFAEC9F}"/>
                </a:ext>
              </a:extLst>
            </p:cNvPr>
            <p:cNvSpPr/>
            <p:nvPr/>
          </p:nvSpPr>
          <p:spPr>
            <a:xfrm>
              <a:off x="2595193" y="429443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41" name="Овал 240">
              <a:extLst>
                <a:ext uri="{FF2B5EF4-FFF2-40B4-BE49-F238E27FC236}">
                  <a16:creationId xmlns:a16="http://schemas.microsoft.com/office/drawing/2014/main" id="{112AC55A-F4E5-4AC9-918F-22CB09DCD478}"/>
                </a:ext>
              </a:extLst>
            </p:cNvPr>
            <p:cNvSpPr/>
            <p:nvPr/>
          </p:nvSpPr>
          <p:spPr>
            <a:xfrm>
              <a:off x="3887558" y="55793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42" name="Прямая со стрелкой 241">
              <a:extLst>
                <a:ext uri="{FF2B5EF4-FFF2-40B4-BE49-F238E27FC236}">
                  <a16:creationId xmlns:a16="http://schemas.microsoft.com/office/drawing/2014/main" id="{91F69D34-C3AF-4449-96E0-8A1DB7457F6D}"/>
                </a:ext>
              </a:extLst>
            </p:cNvPr>
            <p:cNvCxnSpPr>
              <a:cxnSpLocks/>
              <a:stCxn id="238" idx="4"/>
              <a:endCxn id="236" idx="0"/>
            </p:cNvCxnSpPr>
            <p:nvPr/>
          </p:nvCxnSpPr>
          <p:spPr>
            <a:xfrm>
              <a:off x="3044474" y="4049362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7B8AB3EE-A057-4AE5-A5A9-161FE48E839D}"/>
                </a:ext>
              </a:extLst>
            </p:cNvPr>
            <p:cNvSpPr/>
            <p:nvPr/>
          </p:nvSpPr>
          <p:spPr>
            <a:xfrm>
              <a:off x="2958934" y="50075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59" name="Овал 258">
              <a:extLst>
                <a:ext uri="{FF2B5EF4-FFF2-40B4-BE49-F238E27FC236}">
                  <a16:creationId xmlns:a16="http://schemas.microsoft.com/office/drawing/2014/main" id="{7FC9BB4A-E988-4871-9B75-99C085E67742}"/>
                </a:ext>
              </a:extLst>
            </p:cNvPr>
            <p:cNvSpPr/>
            <p:nvPr/>
          </p:nvSpPr>
          <p:spPr>
            <a:xfrm>
              <a:off x="3438591" y="4905302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3B428F56-A94E-4151-9281-37F66EB25C43}"/>
                </a:ext>
              </a:extLst>
            </p:cNvPr>
            <p:cNvCxnSpPr>
              <a:stCxn id="236" idx="4"/>
              <a:endCxn id="259" idx="0"/>
            </p:cNvCxnSpPr>
            <p:nvPr/>
          </p:nvCxnSpPr>
          <p:spPr>
            <a:xfrm>
              <a:off x="3310916" y="4705932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8DAD1232-E0CF-42E1-8DEC-DDEC3AB25195}"/>
                </a:ext>
              </a:extLst>
            </p:cNvPr>
            <p:cNvSpPr/>
            <p:nvPr/>
          </p:nvSpPr>
          <p:spPr>
            <a:xfrm>
              <a:off x="3310915" y="556918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F1DDAEAB-817F-4ED1-A9C6-6370ADAE7567}"/>
                </a:ext>
              </a:extLst>
            </p:cNvPr>
            <p:cNvCxnSpPr>
              <a:stCxn id="236" idx="4"/>
              <a:endCxn id="243" idx="0"/>
            </p:cNvCxnSpPr>
            <p:nvPr/>
          </p:nvCxnSpPr>
          <p:spPr>
            <a:xfrm flipH="1">
              <a:off x="3068470" y="4705932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C8684B7B-5D65-4010-B24B-CAFA123496B5}"/>
                </a:ext>
              </a:extLst>
            </p:cNvPr>
            <p:cNvCxnSpPr>
              <a:stCxn id="259" idx="4"/>
              <a:endCxn id="260" idx="0"/>
            </p:cNvCxnSpPr>
            <p:nvPr/>
          </p:nvCxnSpPr>
          <p:spPr>
            <a:xfrm flipH="1">
              <a:off x="3420451" y="5362502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34DBD76-36BD-428D-B3C1-15F9FB27B648}"/>
                </a:ext>
              </a:extLst>
            </p:cNvPr>
            <p:cNvCxnSpPr>
              <a:stCxn id="259" idx="4"/>
              <a:endCxn id="241" idx="0"/>
            </p:cNvCxnSpPr>
            <p:nvPr/>
          </p:nvCxnSpPr>
          <p:spPr>
            <a:xfrm>
              <a:off x="3680405" y="5362502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2C5AA2BB-7104-4FEB-AEDA-5CCEDCF9EFD1}"/>
              </a:ext>
            </a:extLst>
          </p:cNvPr>
          <p:cNvGrpSpPr/>
          <p:nvPr/>
        </p:nvGrpSpPr>
        <p:grpSpPr>
          <a:xfrm>
            <a:off x="4457944" y="4223164"/>
            <a:ext cx="1511436" cy="2170047"/>
            <a:chOff x="4552212" y="3610567"/>
            <a:chExt cx="1511436" cy="2170047"/>
          </a:xfrm>
        </p:grpSpPr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50C9F3FF-3D93-4B31-9CB0-F243812709CC}"/>
                </a:ext>
              </a:extLst>
            </p:cNvPr>
            <p:cNvSpPr/>
            <p:nvPr/>
          </p:nvSpPr>
          <p:spPr>
            <a:xfrm>
              <a:off x="5026121" y="42671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2" name="Овал 261">
              <a:extLst>
                <a:ext uri="{FF2B5EF4-FFF2-40B4-BE49-F238E27FC236}">
                  <a16:creationId xmlns:a16="http://schemas.microsoft.com/office/drawing/2014/main" id="{8BF7D6FE-5234-4EF0-8F5B-F62EE56CDF34}"/>
                </a:ext>
              </a:extLst>
            </p:cNvPr>
            <p:cNvSpPr/>
            <p:nvPr/>
          </p:nvSpPr>
          <p:spPr>
            <a:xfrm>
              <a:off x="4759679" y="361056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63" name="Прямая со стрелкой 262">
              <a:extLst>
                <a:ext uri="{FF2B5EF4-FFF2-40B4-BE49-F238E27FC236}">
                  <a16:creationId xmlns:a16="http://schemas.microsoft.com/office/drawing/2014/main" id="{DB747987-ABD2-4F76-9CEF-0706F7C74E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715" y="4067767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Овал 263">
              <a:extLst>
                <a:ext uri="{FF2B5EF4-FFF2-40B4-BE49-F238E27FC236}">
                  <a16:creationId xmlns:a16="http://schemas.microsoft.com/office/drawing/2014/main" id="{9E833E59-0898-41C7-A97C-D7219ECAF01F}"/>
                </a:ext>
              </a:extLst>
            </p:cNvPr>
            <p:cNvSpPr/>
            <p:nvPr/>
          </p:nvSpPr>
          <p:spPr>
            <a:xfrm>
              <a:off x="4552212" y="43128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92F69E7A-F6CF-4318-8302-781EC733E155}"/>
                </a:ext>
              </a:extLst>
            </p:cNvPr>
            <p:cNvSpPr/>
            <p:nvPr/>
          </p:nvSpPr>
          <p:spPr>
            <a:xfrm>
              <a:off x="5844577" y="559771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Прямая со стрелкой 265">
              <a:extLst>
                <a:ext uri="{FF2B5EF4-FFF2-40B4-BE49-F238E27FC236}">
                  <a16:creationId xmlns:a16="http://schemas.microsoft.com/office/drawing/2014/main" id="{2FDEF28A-2883-449E-884A-3ED7119A1F6A}"/>
                </a:ext>
              </a:extLst>
            </p:cNvPr>
            <p:cNvCxnSpPr>
              <a:cxnSpLocks/>
              <a:stCxn id="262" idx="4"/>
              <a:endCxn id="261" idx="0"/>
            </p:cNvCxnSpPr>
            <p:nvPr/>
          </p:nvCxnSpPr>
          <p:spPr>
            <a:xfrm>
              <a:off x="5001493" y="4067767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D3D57B31-7E0C-4731-8C1A-AE6DAF133E84}"/>
                </a:ext>
              </a:extLst>
            </p:cNvPr>
            <p:cNvSpPr/>
            <p:nvPr/>
          </p:nvSpPr>
          <p:spPr>
            <a:xfrm>
              <a:off x="4915953" y="502593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840149D2-32CF-4495-85D4-BB71DAD6FDA0}"/>
                </a:ext>
              </a:extLst>
            </p:cNvPr>
            <p:cNvSpPr/>
            <p:nvPr/>
          </p:nvSpPr>
          <p:spPr>
            <a:xfrm>
              <a:off x="5395610" y="492370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69" name="Прямая со стрелкой 268">
              <a:extLst>
                <a:ext uri="{FF2B5EF4-FFF2-40B4-BE49-F238E27FC236}">
                  <a16:creationId xmlns:a16="http://schemas.microsoft.com/office/drawing/2014/main" id="{747C6495-AE90-496F-B5A5-52ABA48A2060}"/>
                </a:ext>
              </a:extLst>
            </p:cNvPr>
            <p:cNvCxnSpPr>
              <a:stCxn id="261" idx="4"/>
              <a:endCxn id="268" idx="0"/>
            </p:cNvCxnSpPr>
            <p:nvPr/>
          </p:nvCxnSpPr>
          <p:spPr>
            <a:xfrm>
              <a:off x="5267935" y="4724337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FFA91BA0-3824-4BEE-9282-964DE79991A8}"/>
                </a:ext>
              </a:extLst>
            </p:cNvPr>
            <p:cNvSpPr/>
            <p:nvPr/>
          </p:nvSpPr>
          <p:spPr>
            <a:xfrm>
              <a:off x="5267934" y="55875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71" name="Прямая со стрелкой 270">
              <a:extLst>
                <a:ext uri="{FF2B5EF4-FFF2-40B4-BE49-F238E27FC236}">
                  <a16:creationId xmlns:a16="http://schemas.microsoft.com/office/drawing/2014/main" id="{7A275EBA-9F9E-4DFD-AD29-42C3F376822B}"/>
                </a:ext>
              </a:extLst>
            </p:cNvPr>
            <p:cNvCxnSpPr>
              <a:stCxn id="261" idx="4"/>
              <a:endCxn id="267" idx="0"/>
            </p:cNvCxnSpPr>
            <p:nvPr/>
          </p:nvCxnSpPr>
          <p:spPr>
            <a:xfrm flipH="1">
              <a:off x="5025489" y="4724337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 стрелкой 271">
              <a:extLst>
                <a:ext uri="{FF2B5EF4-FFF2-40B4-BE49-F238E27FC236}">
                  <a16:creationId xmlns:a16="http://schemas.microsoft.com/office/drawing/2014/main" id="{5B2C3493-8AD9-4ADF-B226-FA96EA236B25}"/>
                </a:ext>
              </a:extLst>
            </p:cNvPr>
            <p:cNvCxnSpPr>
              <a:stCxn id="268" idx="4"/>
              <a:endCxn id="270" idx="0"/>
            </p:cNvCxnSpPr>
            <p:nvPr/>
          </p:nvCxnSpPr>
          <p:spPr>
            <a:xfrm flipH="1">
              <a:off x="5377470" y="5380907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>
              <a:extLst>
                <a:ext uri="{FF2B5EF4-FFF2-40B4-BE49-F238E27FC236}">
                  <a16:creationId xmlns:a16="http://schemas.microsoft.com/office/drawing/2014/main" id="{AE40C3F2-3A86-4977-87BC-DE9FE47A32B3}"/>
                </a:ext>
              </a:extLst>
            </p:cNvPr>
            <p:cNvCxnSpPr>
              <a:stCxn id="268" idx="4"/>
              <a:endCxn id="265" idx="0"/>
            </p:cNvCxnSpPr>
            <p:nvPr/>
          </p:nvCxnSpPr>
          <p:spPr>
            <a:xfrm>
              <a:off x="5637424" y="5380907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Группа 273">
            <a:extLst>
              <a:ext uri="{FF2B5EF4-FFF2-40B4-BE49-F238E27FC236}">
                <a16:creationId xmlns:a16="http://schemas.microsoft.com/office/drawing/2014/main" id="{DCADB730-E35F-4AB3-A40E-F93F8ACC468F}"/>
              </a:ext>
            </a:extLst>
          </p:cNvPr>
          <p:cNvGrpSpPr/>
          <p:nvPr/>
        </p:nvGrpSpPr>
        <p:grpSpPr>
          <a:xfrm>
            <a:off x="5543155" y="4602815"/>
            <a:ext cx="5798882" cy="907036"/>
            <a:chOff x="5795768" y="3998266"/>
            <a:chExt cx="5798882" cy="90703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6DF64E-B181-48FA-97E8-17DE120A8BFA}"/>
                </a:ext>
              </a:extLst>
            </p:cNvPr>
            <p:cNvSpPr txBox="1"/>
            <p:nvPr/>
          </p:nvSpPr>
          <p:spPr>
            <a:xfrm>
              <a:off x="7080308" y="3998266"/>
              <a:ext cx="4514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появились две подряд идущие красные вершины – нарушение </a:t>
              </a:r>
              <a:r>
                <a:rPr lang="en-US" dirty="0"/>
                <a:t>RB</a:t>
              </a:r>
              <a:r>
                <a:rPr lang="ru-RU" dirty="0"/>
                <a:t>- свойства</a:t>
              </a:r>
              <a:endParaRPr lang="ru-BY" dirty="0"/>
            </a:p>
          </p:txBody>
        </p: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4BF2E21-5DD0-4D06-9A6B-305DD6B678FD}"/>
                </a:ext>
              </a:extLst>
            </p:cNvPr>
            <p:cNvCxnSpPr/>
            <p:nvPr/>
          </p:nvCxnSpPr>
          <p:spPr>
            <a:xfrm flipH="1">
              <a:off x="5947701" y="4267137"/>
              <a:ext cx="1035439" cy="638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61046C77-0EE8-459A-BEB0-C1CB14B79278}"/>
                </a:ext>
              </a:extLst>
            </p:cNvPr>
            <p:cNvCxnSpPr/>
            <p:nvPr/>
          </p:nvCxnSpPr>
          <p:spPr>
            <a:xfrm flipH="1">
              <a:off x="5795768" y="4267137"/>
              <a:ext cx="1187372" cy="13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4C9389-4E47-4D3E-864A-B2D70477E430}"/>
              </a:ext>
            </a:extLst>
          </p:cNvPr>
          <p:cNvSpPr txBox="1"/>
          <p:nvPr/>
        </p:nvSpPr>
        <p:spPr>
          <a:xfrm>
            <a:off x="392112" y="-77078"/>
            <a:ext cx="7673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Пример. </a:t>
            </a:r>
          </a:p>
          <a:p>
            <a:r>
              <a:rPr lang="ru-RU" dirty="0"/>
              <a:t>Для последовательности чисел: </a:t>
            </a:r>
            <a:r>
              <a:rPr lang="ru-RU" sz="2400" dirty="0"/>
              <a:t>1,</a:t>
            </a:r>
            <a:r>
              <a:rPr lang="en-US" sz="2400" dirty="0"/>
              <a:t> </a:t>
            </a:r>
            <a:r>
              <a:rPr lang="ru-RU" sz="2400" dirty="0"/>
              <a:t>2,</a:t>
            </a:r>
            <a:r>
              <a:rPr lang="en-US" sz="2400" dirty="0"/>
              <a:t> </a:t>
            </a:r>
            <a:r>
              <a:rPr lang="ru-RU" sz="2400" dirty="0"/>
              <a:t>7,</a:t>
            </a:r>
            <a:r>
              <a:rPr lang="en-US" sz="2400" dirty="0"/>
              <a:t> </a:t>
            </a:r>
            <a:r>
              <a:rPr lang="ru-RU" sz="2400" dirty="0"/>
              <a:t>3,</a:t>
            </a:r>
            <a:r>
              <a:rPr lang="en-US" sz="2400" dirty="0"/>
              <a:t> </a:t>
            </a:r>
            <a:r>
              <a:rPr lang="ru-RU" sz="2400" dirty="0"/>
              <a:t>8,</a:t>
            </a:r>
            <a:r>
              <a:rPr lang="en-US" sz="2400" dirty="0"/>
              <a:t> </a:t>
            </a:r>
            <a:r>
              <a:rPr lang="ru-RU" sz="2400" dirty="0"/>
              <a:t>14,</a:t>
            </a:r>
            <a:r>
              <a:rPr lang="en-US" sz="2400" dirty="0"/>
              <a:t> </a:t>
            </a:r>
            <a:r>
              <a:rPr lang="ru-RU" sz="2400" dirty="0"/>
              <a:t>9</a:t>
            </a:r>
            <a:r>
              <a:rPr lang="ru-RU" dirty="0"/>
              <a:t> построить </a:t>
            </a:r>
            <a:r>
              <a:rPr lang="en-US" dirty="0"/>
              <a:t>RB-</a:t>
            </a:r>
            <a:r>
              <a:rPr lang="ru-RU" dirty="0"/>
              <a:t>дерево.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422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217" grpId="0" animBg="1"/>
      <p:bldP spid="2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39342" y="7037785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E10C35-8BC7-4E06-9863-88C0EA8637B0}"/>
              </a:ext>
            </a:extLst>
          </p:cNvPr>
          <p:cNvSpPr txBox="1"/>
          <p:nvPr/>
        </p:nvSpPr>
        <p:spPr>
          <a:xfrm>
            <a:off x="1815267" y="1470581"/>
            <a:ext cx="9505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Процедуры, восстанавливающие </a:t>
            </a:r>
            <a:r>
              <a:rPr lang="en-US" sz="3600" b="1" dirty="0"/>
              <a:t>RB-</a:t>
            </a:r>
            <a:r>
              <a:rPr lang="ru-RU" sz="3600" b="1" dirty="0"/>
              <a:t>свойства:</a:t>
            </a:r>
          </a:p>
          <a:p>
            <a:pPr lvl="1"/>
            <a:r>
              <a:rPr lang="ru-RU" sz="3600" dirty="0"/>
              <a:t>(1) перекраски</a:t>
            </a:r>
          </a:p>
          <a:p>
            <a:pPr lvl="1"/>
            <a:r>
              <a:rPr lang="ru-RU" sz="3600" dirty="0"/>
              <a:t>(2) вращения </a:t>
            </a:r>
            <a:endParaRPr lang="ru-BY" sz="3600" dirty="0"/>
          </a:p>
        </p:txBody>
      </p:sp>
    </p:spTree>
    <p:extLst>
      <p:ext uri="{BB962C8B-B14F-4D97-AF65-F5344CB8AC3E}">
        <p14:creationId xmlns:p14="http://schemas.microsoft.com/office/powerpoint/2010/main" val="334146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63" name="Группа 162"/>
          <p:cNvGrpSpPr/>
          <p:nvPr/>
        </p:nvGrpSpPr>
        <p:grpSpPr>
          <a:xfrm>
            <a:off x="550029" y="822082"/>
            <a:ext cx="2764593" cy="2509794"/>
            <a:chOff x="577265" y="813532"/>
            <a:chExt cx="2764593" cy="2509794"/>
          </a:xfrm>
        </p:grpSpPr>
        <p:sp>
          <p:nvSpPr>
            <p:cNvPr id="7" name="Овал 6"/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44438" y="167297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87305" y="2417553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stCxn id="7" idx="4"/>
              <a:endCxn id="8" idx="0"/>
            </p:cNvCxnSpPr>
            <p:nvPr/>
          </p:nvCxnSpPr>
          <p:spPr>
            <a:xfrm flipH="1">
              <a:off x="1368725" y="1311215"/>
              <a:ext cx="572219" cy="3617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4"/>
              <a:endCxn id="9" idx="0"/>
            </p:cNvCxnSpPr>
            <p:nvPr/>
          </p:nvCxnSpPr>
          <p:spPr>
            <a:xfrm>
              <a:off x="1940944" y="1311215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  <a:endCxn id="10" idx="0"/>
            </p:cNvCxnSpPr>
            <p:nvPr/>
          </p:nvCxnSpPr>
          <p:spPr>
            <a:xfrm flipH="1">
              <a:off x="1111592" y="2130170"/>
              <a:ext cx="257133" cy="287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887305" y="2874753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1111592" y="2874753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1253930" y="3123481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537603" y="2417553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76112" y="2479526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7909" y="310622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09051" y="813532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gf(x)</a:t>
              </a:r>
              <a:endParaRPr lang="ru-R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26305" y="1733274"/>
              <a:ext cx="615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bf(x)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7265" y="244370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26723" y="164970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ru-RU" dirty="0"/>
            </a:p>
          </p:txBody>
        </p:sp>
      </p:grpSp>
      <p:grpSp>
        <p:nvGrpSpPr>
          <p:cNvPr id="165" name="Группа 164"/>
          <p:cNvGrpSpPr/>
          <p:nvPr/>
        </p:nvGrpSpPr>
        <p:grpSpPr>
          <a:xfrm>
            <a:off x="5430550" y="421377"/>
            <a:ext cx="1960848" cy="2760660"/>
            <a:chOff x="5430550" y="421377"/>
            <a:chExt cx="1960848" cy="2760660"/>
          </a:xfrm>
        </p:grpSpPr>
        <p:sp>
          <p:nvSpPr>
            <p:cNvPr id="41" name="Овал 40"/>
            <p:cNvSpPr/>
            <p:nvPr/>
          </p:nvSpPr>
          <p:spPr>
            <a:xfrm>
              <a:off x="6384907" y="725015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5817079" y="156098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ru-RU" b="1" dirty="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6852248" y="156098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5559946" y="2289202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Прямая со стрелкой 44"/>
            <p:cNvCxnSpPr>
              <a:stCxn id="41" idx="4"/>
              <a:endCxn id="42" idx="0"/>
            </p:cNvCxnSpPr>
            <p:nvPr/>
          </p:nvCxnSpPr>
          <p:spPr>
            <a:xfrm flipH="1">
              <a:off x="6041366" y="1182215"/>
              <a:ext cx="567828" cy="378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1" idx="4"/>
              <a:endCxn id="43" idx="0"/>
            </p:cNvCxnSpPr>
            <p:nvPr/>
          </p:nvCxnSpPr>
          <p:spPr>
            <a:xfrm>
              <a:off x="6609194" y="1182215"/>
              <a:ext cx="467341" cy="378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42" idx="4"/>
              <a:endCxn id="44" idx="0"/>
            </p:cNvCxnSpPr>
            <p:nvPr/>
          </p:nvCxnSpPr>
          <p:spPr>
            <a:xfrm flipH="1">
              <a:off x="5784233" y="2018189"/>
              <a:ext cx="257133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44" idx="4"/>
            </p:cNvCxnSpPr>
            <p:nvPr/>
          </p:nvCxnSpPr>
          <p:spPr>
            <a:xfrm flipH="1">
              <a:off x="5559946" y="27464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4" idx="4"/>
            </p:cNvCxnSpPr>
            <p:nvPr/>
          </p:nvCxnSpPr>
          <p:spPr>
            <a:xfrm>
              <a:off x="5784233" y="274640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6036831" y="2018189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3" idx="4"/>
            </p:cNvCxnSpPr>
            <p:nvPr/>
          </p:nvCxnSpPr>
          <p:spPr>
            <a:xfrm flipH="1">
              <a:off x="6837871" y="2018189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3" idx="4"/>
            </p:cNvCxnSpPr>
            <p:nvPr/>
          </p:nvCxnSpPr>
          <p:spPr>
            <a:xfrm>
              <a:off x="7076535" y="2018189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>
            <a:xfrm>
              <a:off x="5935196" y="2982192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6692661" y="2274106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7210244" y="2289202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6148753" y="2351175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5430550" y="29778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32456" y="421377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</a:t>
              </a:r>
              <a:endParaRPr lang="ru-RU" sz="2000" b="1" dirty="0"/>
            </a:p>
          </p:txBody>
        </p:sp>
      </p:grpSp>
      <p:grpSp>
        <p:nvGrpSpPr>
          <p:cNvPr id="164" name="Группа 163"/>
          <p:cNvGrpSpPr/>
          <p:nvPr/>
        </p:nvGrpSpPr>
        <p:grpSpPr>
          <a:xfrm>
            <a:off x="3709357" y="1411238"/>
            <a:ext cx="1309782" cy="606951"/>
            <a:chOff x="3709357" y="1411238"/>
            <a:chExt cx="1309782" cy="606951"/>
          </a:xfrm>
        </p:grpSpPr>
        <p:sp>
          <p:nvSpPr>
            <p:cNvPr id="40" name="Стрелка вправо 39"/>
            <p:cNvSpPr/>
            <p:nvPr/>
          </p:nvSpPr>
          <p:spPr>
            <a:xfrm>
              <a:off x="3855961" y="1833523"/>
              <a:ext cx="1068241" cy="184666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709357" y="1411238"/>
              <a:ext cx="13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167" name="Группа 166"/>
          <p:cNvGrpSpPr/>
          <p:nvPr/>
        </p:nvGrpSpPr>
        <p:grpSpPr>
          <a:xfrm>
            <a:off x="3688509" y="4288304"/>
            <a:ext cx="1309782" cy="636968"/>
            <a:chOff x="3688509" y="4288304"/>
            <a:chExt cx="1309782" cy="636968"/>
          </a:xfrm>
        </p:grpSpPr>
        <p:sp>
          <p:nvSpPr>
            <p:cNvPr id="154" name="Стрелка вправо 153"/>
            <p:cNvSpPr/>
            <p:nvPr/>
          </p:nvSpPr>
          <p:spPr>
            <a:xfrm>
              <a:off x="3854529" y="4751923"/>
              <a:ext cx="1098124" cy="17334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688509" y="4288304"/>
              <a:ext cx="13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169" name="Группа 168"/>
          <p:cNvGrpSpPr/>
          <p:nvPr/>
        </p:nvGrpSpPr>
        <p:grpSpPr>
          <a:xfrm>
            <a:off x="7499450" y="582333"/>
            <a:ext cx="3293355" cy="5741932"/>
            <a:chOff x="8160852" y="628291"/>
            <a:chExt cx="4008868" cy="5741932"/>
          </a:xfrm>
        </p:grpSpPr>
        <p:sp>
          <p:nvSpPr>
            <p:cNvPr id="158" name="Правая фигурная скобка 157"/>
            <p:cNvSpPr/>
            <p:nvPr/>
          </p:nvSpPr>
          <p:spPr>
            <a:xfrm>
              <a:off x="8160852" y="628291"/>
              <a:ext cx="707366" cy="5741932"/>
            </a:xfrm>
            <a:prstGeom prst="rightBrac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198909" y="1049387"/>
              <a:ext cx="29708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продолжаем рекурсивно восстановление</a:t>
              </a:r>
            </a:p>
            <a:p>
              <a:r>
                <a:rPr lang="en-US" dirty="0"/>
                <a:t>RB</a:t>
              </a:r>
              <a:r>
                <a:rPr lang="ru-RU" dirty="0"/>
                <a:t>-свойства</a:t>
              </a:r>
              <a:endParaRPr lang="ru-RU" b="1" dirty="0"/>
            </a:p>
          </p:txBody>
        </p:sp>
      </p:grpSp>
      <p:sp>
        <p:nvSpPr>
          <p:cNvPr id="170" name="Молния 169"/>
          <p:cNvSpPr/>
          <p:nvPr/>
        </p:nvSpPr>
        <p:spPr>
          <a:xfrm rot="3952398">
            <a:off x="7189369" y="1158929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Молния 170"/>
          <p:cNvSpPr/>
          <p:nvPr/>
        </p:nvSpPr>
        <p:spPr>
          <a:xfrm rot="21348649">
            <a:off x="5607303" y="1189758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Молния 171"/>
          <p:cNvSpPr/>
          <p:nvPr/>
        </p:nvSpPr>
        <p:spPr>
          <a:xfrm rot="1079042">
            <a:off x="6225118" y="364847"/>
            <a:ext cx="299771" cy="371704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5517036" y="3664715"/>
            <a:ext cx="2053366" cy="2875161"/>
            <a:chOff x="5517036" y="3664715"/>
            <a:chExt cx="2053366" cy="2875161"/>
          </a:xfrm>
        </p:grpSpPr>
        <p:grpSp>
          <p:nvGrpSpPr>
            <p:cNvPr id="168" name="Группа 167"/>
            <p:cNvGrpSpPr/>
            <p:nvPr/>
          </p:nvGrpSpPr>
          <p:grpSpPr>
            <a:xfrm>
              <a:off x="5603794" y="3777420"/>
              <a:ext cx="1928502" cy="2762456"/>
              <a:chOff x="5603794" y="3777420"/>
              <a:chExt cx="1928502" cy="2762456"/>
            </a:xfrm>
          </p:grpSpPr>
          <p:sp>
            <p:nvSpPr>
              <p:cNvPr id="124" name="Овал 123"/>
              <p:cNvSpPr/>
              <p:nvPr/>
            </p:nvSpPr>
            <p:spPr>
              <a:xfrm>
                <a:off x="6327475" y="404843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Овал 124"/>
              <p:cNvSpPr/>
              <p:nvPr/>
            </p:nvSpPr>
            <p:spPr>
              <a:xfrm>
                <a:off x="5755256" y="481474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126" name="Овал 125"/>
              <p:cNvSpPr/>
              <p:nvPr/>
            </p:nvSpPr>
            <p:spPr>
              <a:xfrm>
                <a:off x="6935858" y="481631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sp>
            <p:nvSpPr>
              <p:cNvPr id="127" name="Овал 126"/>
              <p:cNvSpPr/>
              <p:nvPr/>
            </p:nvSpPr>
            <p:spPr>
              <a:xfrm>
                <a:off x="6521569" y="564920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8" name="Прямая со стрелкой 127"/>
              <p:cNvCxnSpPr>
                <a:stCxn id="124" idx="4"/>
              </p:cNvCxnSpPr>
              <p:nvPr/>
            </p:nvCxnSpPr>
            <p:spPr>
              <a:xfrm flipH="1">
                <a:off x="6089035" y="4505633"/>
                <a:ext cx="462727" cy="309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 стрелкой 128"/>
              <p:cNvCxnSpPr>
                <a:stCxn id="124" idx="4"/>
                <a:endCxn id="126" idx="0"/>
              </p:cNvCxnSpPr>
              <p:nvPr/>
            </p:nvCxnSpPr>
            <p:spPr>
              <a:xfrm>
                <a:off x="6551762" y="4505633"/>
                <a:ext cx="608383" cy="310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 стрелкой 129"/>
              <p:cNvCxnSpPr>
                <a:stCxn id="126" idx="4"/>
                <a:endCxn id="127" idx="0"/>
              </p:cNvCxnSpPr>
              <p:nvPr/>
            </p:nvCxnSpPr>
            <p:spPr>
              <a:xfrm flipH="1">
                <a:off x="6745856" y="5273517"/>
                <a:ext cx="414289" cy="375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единительная линия 130"/>
              <p:cNvCxnSpPr/>
              <p:nvPr/>
            </p:nvCxnSpPr>
            <p:spPr>
              <a:xfrm flipH="1">
                <a:off x="5733190" y="5266813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 стрелкой 131"/>
              <p:cNvCxnSpPr/>
              <p:nvPr/>
            </p:nvCxnSpPr>
            <p:spPr>
              <a:xfrm>
                <a:off x="5957477" y="5266813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Овал 132"/>
              <p:cNvSpPr/>
              <p:nvPr/>
            </p:nvSpPr>
            <p:spPr>
              <a:xfrm>
                <a:off x="6048056" y="551400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5603794" y="5498289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5" name="Прямая соединительная линия 134"/>
              <p:cNvCxnSpPr/>
              <p:nvPr/>
            </p:nvCxnSpPr>
            <p:spPr>
              <a:xfrm flipH="1">
                <a:off x="6474346" y="6108555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 стрелкой 135"/>
              <p:cNvCxnSpPr/>
              <p:nvPr/>
            </p:nvCxnSpPr>
            <p:spPr>
              <a:xfrm>
                <a:off x="6698633" y="6108555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Овал 136"/>
              <p:cNvSpPr/>
              <p:nvPr/>
            </p:nvSpPr>
            <p:spPr>
              <a:xfrm>
                <a:off x="6823716" y="6340030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6344950" y="634003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9" name="Прямая со стрелкой 138"/>
              <p:cNvCxnSpPr/>
              <p:nvPr/>
            </p:nvCxnSpPr>
            <p:spPr>
              <a:xfrm>
                <a:off x="7194428" y="526681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Овал 139"/>
              <p:cNvSpPr/>
              <p:nvPr/>
            </p:nvSpPr>
            <p:spPr>
              <a:xfrm>
                <a:off x="7351142" y="551400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750390" y="377742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x</a:t>
                </a:r>
                <a:endParaRPr lang="ru-RU" sz="2000" b="1" dirty="0"/>
              </a:p>
            </p:txBody>
          </p:sp>
        </p:grpSp>
        <p:sp>
          <p:nvSpPr>
            <p:cNvPr id="173" name="Молния 172"/>
            <p:cNvSpPr/>
            <p:nvPr/>
          </p:nvSpPr>
          <p:spPr>
            <a:xfrm rot="1079042">
              <a:off x="6161714" y="3664715"/>
              <a:ext cx="299771" cy="371704"/>
            </a:xfrm>
            <a:prstGeom prst="lightningBol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Молния 173"/>
            <p:cNvSpPr/>
            <p:nvPr/>
          </p:nvSpPr>
          <p:spPr>
            <a:xfrm rot="21348649">
              <a:off x="5517036" y="4482736"/>
              <a:ext cx="281509" cy="386867"/>
            </a:xfrm>
            <a:prstGeom prst="lightningBol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Молния 174"/>
            <p:cNvSpPr/>
            <p:nvPr/>
          </p:nvSpPr>
          <p:spPr>
            <a:xfrm rot="3952398">
              <a:off x="7236214" y="4423038"/>
              <a:ext cx="281509" cy="386867"/>
            </a:xfrm>
            <a:prstGeom prst="lightningBol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392118" y="4051539"/>
            <a:ext cx="2920384" cy="2491443"/>
            <a:chOff x="392118" y="4051539"/>
            <a:chExt cx="2920384" cy="2491443"/>
          </a:xfrm>
        </p:grpSpPr>
        <p:grpSp>
          <p:nvGrpSpPr>
            <p:cNvPr id="166" name="Группа 165"/>
            <p:cNvGrpSpPr/>
            <p:nvPr/>
          </p:nvGrpSpPr>
          <p:grpSpPr>
            <a:xfrm>
              <a:off x="392118" y="4051539"/>
              <a:ext cx="2734721" cy="2491443"/>
              <a:chOff x="392118" y="4051539"/>
              <a:chExt cx="2734721" cy="2491443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631190" y="4838598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f(x)</a:t>
                </a:r>
                <a:endParaRPr lang="ru-RU" dirty="0"/>
              </a:p>
            </p:txBody>
          </p:sp>
          <p:sp>
            <p:nvSpPr>
              <p:cNvPr id="93" name="Овал 92"/>
              <p:cNvSpPr/>
              <p:nvPr/>
            </p:nvSpPr>
            <p:spPr>
              <a:xfrm>
                <a:off x="1492370" y="405153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94" name="Овал 93"/>
              <p:cNvSpPr/>
              <p:nvPr/>
            </p:nvSpPr>
            <p:spPr>
              <a:xfrm>
                <a:off x="920151" y="4817854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Овал 94"/>
              <p:cNvSpPr/>
              <p:nvPr/>
            </p:nvSpPr>
            <p:spPr>
              <a:xfrm>
                <a:off x="2100753" y="481942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686464" y="5652307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8" name="Прямая со стрелкой 97"/>
              <p:cNvCxnSpPr>
                <a:stCxn id="93" idx="4"/>
              </p:cNvCxnSpPr>
              <p:nvPr/>
            </p:nvCxnSpPr>
            <p:spPr>
              <a:xfrm flipH="1">
                <a:off x="1253930" y="4508739"/>
                <a:ext cx="462727" cy="3091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 стрелкой 99"/>
              <p:cNvCxnSpPr>
                <a:stCxn id="93" idx="4"/>
                <a:endCxn id="95" idx="0"/>
              </p:cNvCxnSpPr>
              <p:nvPr/>
            </p:nvCxnSpPr>
            <p:spPr>
              <a:xfrm>
                <a:off x="1716657" y="4508739"/>
                <a:ext cx="608383" cy="310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 стрелкой 101"/>
              <p:cNvCxnSpPr>
                <a:stCxn id="95" idx="4"/>
                <a:endCxn id="96" idx="0"/>
              </p:cNvCxnSpPr>
              <p:nvPr/>
            </p:nvCxnSpPr>
            <p:spPr>
              <a:xfrm flipH="1">
                <a:off x="1910751" y="5276623"/>
                <a:ext cx="414289" cy="3756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/>
              <p:cNvCxnSpPr/>
              <p:nvPr/>
            </p:nvCxnSpPr>
            <p:spPr>
              <a:xfrm flipH="1">
                <a:off x="898085" y="5269919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 стрелкой 103"/>
              <p:cNvCxnSpPr/>
              <p:nvPr/>
            </p:nvCxnSpPr>
            <p:spPr>
              <a:xfrm>
                <a:off x="1122372" y="5269919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1212951" y="5517108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Овал 105"/>
              <p:cNvSpPr/>
              <p:nvPr/>
            </p:nvSpPr>
            <p:spPr>
              <a:xfrm>
                <a:off x="768689" y="550139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7" name="Прямая соединительная линия 106"/>
              <p:cNvCxnSpPr/>
              <p:nvPr/>
            </p:nvCxnSpPr>
            <p:spPr>
              <a:xfrm flipH="1">
                <a:off x="1639241" y="611166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 стрелкой 107"/>
              <p:cNvCxnSpPr/>
              <p:nvPr/>
            </p:nvCxnSpPr>
            <p:spPr>
              <a:xfrm>
                <a:off x="1863528" y="611166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Овал 108"/>
              <p:cNvSpPr/>
              <p:nvPr/>
            </p:nvSpPr>
            <p:spPr>
              <a:xfrm>
                <a:off x="1988611" y="634313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1509845" y="6343137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1" name="Прямая со стрелкой 110"/>
              <p:cNvCxnSpPr/>
              <p:nvPr/>
            </p:nvCxnSpPr>
            <p:spPr>
              <a:xfrm>
                <a:off x="2359323" y="526991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2516037" y="5517107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756681" y="567232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2118" y="4838598"/>
                <a:ext cx="615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bf(x)</a:t>
                </a:r>
                <a:endParaRPr lang="ru-RU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934113" y="4059764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gf(x)</a:t>
                </a:r>
                <a:endParaRPr lang="ru-RU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387860" y="5693003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ru-RU" dirty="0"/>
              </a:p>
            </p:txBody>
          </p:sp>
        </p:grpSp>
        <p:sp>
          <p:nvSpPr>
            <p:cNvPr id="2" name="Прямоугольник 1"/>
            <p:cNvSpPr/>
            <p:nvPr/>
          </p:nvSpPr>
          <p:spPr>
            <a:xfrm>
              <a:off x="392118" y="4551563"/>
              <a:ext cx="2920384" cy="877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3" name="Прямоугольник 112"/>
          <p:cNvSpPr/>
          <p:nvPr/>
        </p:nvSpPr>
        <p:spPr>
          <a:xfrm>
            <a:off x="567533" y="1383837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39C1EF54-0A79-4C3F-B342-F854145477A5}"/>
              </a:ext>
            </a:extLst>
          </p:cNvPr>
          <p:cNvGrpSpPr/>
          <p:nvPr/>
        </p:nvGrpSpPr>
        <p:grpSpPr>
          <a:xfrm>
            <a:off x="9976948" y="2345662"/>
            <a:ext cx="2134884" cy="2147914"/>
            <a:chOff x="9906973" y="3548820"/>
            <a:chExt cx="2134884" cy="2147914"/>
          </a:xfrm>
        </p:grpSpPr>
        <p:grpSp>
          <p:nvGrpSpPr>
            <p:cNvPr id="114" name="Группа 113">
              <a:extLst>
                <a:ext uri="{FF2B5EF4-FFF2-40B4-BE49-F238E27FC236}">
                  <a16:creationId xmlns:a16="http://schemas.microsoft.com/office/drawing/2014/main" id="{C9EE2588-FD83-47B1-82E6-7F8FE83BEBAC}"/>
                </a:ext>
              </a:extLst>
            </p:cNvPr>
            <p:cNvGrpSpPr/>
            <p:nvPr/>
          </p:nvGrpSpPr>
          <p:grpSpPr>
            <a:xfrm>
              <a:off x="9906973" y="4991594"/>
              <a:ext cx="771987" cy="705140"/>
              <a:chOff x="6061493" y="725015"/>
              <a:chExt cx="771987" cy="705140"/>
            </a:xfrm>
          </p:grpSpPr>
          <p:sp>
            <p:nvSpPr>
              <p:cNvPr id="116" name="Овал 115">
                <a:extLst>
                  <a:ext uri="{FF2B5EF4-FFF2-40B4-BE49-F238E27FC236}">
                    <a16:creationId xmlns:a16="http://schemas.microsoft.com/office/drawing/2014/main" id="{A1C4FA38-0151-4415-9123-A59F527CE773}"/>
                  </a:ext>
                </a:extLst>
              </p:cNvPr>
              <p:cNvSpPr/>
              <p:nvPr/>
            </p:nvSpPr>
            <p:spPr>
              <a:xfrm>
                <a:off x="6384907" y="725015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2" name="Прямая со стрелкой 121">
                <a:extLst>
                  <a:ext uri="{FF2B5EF4-FFF2-40B4-BE49-F238E27FC236}">
                    <a16:creationId xmlns:a16="http://schemas.microsoft.com/office/drawing/2014/main" id="{5B8EA3B3-88A8-41AB-BB0D-8ED2AD39B0F6}"/>
                  </a:ext>
                </a:extLst>
              </p:cNvPr>
              <p:cNvCxnSpPr>
                <a:cxnSpLocks/>
                <a:stCxn id="116" idx="4"/>
              </p:cNvCxnSpPr>
              <p:nvPr/>
            </p:nvCxnSpPr>
            <p:spPr>
              <a:xfrm flipH="1">
                <a:off x="6459524" y="1182215"/>
                <a:ext cx="149670" cy="247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>
                <a:extLst>
                  <a:ext uri="{FF2B5EF4-FFF2-40B4-BE49-F238E27FC236}">
                    <a16:creationId xmlns:a16="http://schemas.microsoft.com/office/drawing/2014/main" id="{7B89D394-B452-4F6F-AA19-DE740F652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166" y="1152023"/>
                <a:ext cx="219071" cy="2781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3B42D13-96E1-4D80-BA15-86805CA69995}"/>
                  </a:ext>
                </a:extLst>
              </p:cNvPr>
              <p:cNvSpPr txBox="1"/>
              <p:nvPr/>
            </p:nvSpPr>
            <p:spPr>
              <a:xfrm>
                <a:off x="6061493" y="771128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x</a:t>
                </a:r>
                <a:endParaRPr lang="ru-RU" sz="2000" b="1" dirty="0"/>
              </a:p>
            </p:txBody>
          </p:sp>
        </p:grp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DCAB1B8A-CB70-47DC-AE86-E136B8513D29}"/>
                </a:ext>
              </a:extLst>
            </p:cNvPr>
            <p:cNvSpPr/>
            <p:nvPr/>
          </p:nvSpPr>
          <p:spPr>
            <a:xfrm>
              <a:off x="10594507" y="4161589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EA82B6A2-A008-41F8-973A-BFA17E8535D6}"/>
                </a:ext>
              </a:extLst>
            </p:cNvPr>
            <p:cNvSpPr/>
            <p:nvPr/>
          </p:nvSpPr>
          <p:spPr>
            <a:xfrm>
              <a:off x="11132387" y="354882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ABB591EE-4481-4B04-A3CA-96C657AF346C}"/>
                </a:ext>
              </a:extLst>
            </p:cNvPr>
            <p:cNvSpPr/>
            <p:nvPr/>
          </p:nvSpPr>
          <p:spPr>
            <a:xfrm>
              <a:off x="11593284" y="4133542"/>
              <a:ext cx="448573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78054308-4079-4A80-BCAA-6D2E57E80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7983" y="4599763"/>
              <a:ext cx="245425" cy="361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9AECEBF3-C3F2-4FAA-9332-42FBA4BDFB30}"/>
                </a:ext>
              </a:extLst>
            </p:cNvPr>
            <p:cNvCxnSpPr>
              <a:stCxn id="179" idx="3"/>
              <a:endCxn id="178" idx="7"/>
            </p:cNvCxnSpPr>
            <p:nvPr/>
          </p:nvCxnSpPr>
          <p:spPr>
            <a:xfrm flipH="1">
              <a:off x="10977388" y="3939065"/>
              <a:ext cx="220691" cy="289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EC75D22-B259-46BE-855A-8ED4F5B502D1}"/>
                </a:ext>
              </a:extLst>
            </p:cNvPr>
            <p:cNvCxnSpPr>
              <a:stCxn id="179" idx="5"/>
              <a:endCxn id="180" idx="0"/>
            </p:cNvCxnSpPr>
            <p:nvPr/>
          </p:nvCxnSpPr>
          <p:spPr>
            <a:xfrm>
              <a:off x="11515268" y="3939065"/>
              <a:ext cx="302303" cy="194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7FDF4148-A889-43A3-B629-C61BBC99D24C}"/>
              </a:ext>
            </a:extLst>
          </p:cNvPr>
          <p:cNvGrpSpPr/>
          <p:nvPr/>
        </p:nvGrpSpPr>
        <p:grpSpPr>
          <a:xfrm>
            <a:off x="8313340" y="2962575"/>
            <a:ext cx="1179238" cy="1531001"/>
            <a:chOff x="7956497" y="4244430"/>
            <a:chExt cx="1179238" cy="1531001"/>
          </a:xfrm>
        </p:grpSpPr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F6E827B-3DA4-436E-8003-D7CFFB383CD7}"/>
                </a:ext>
              </a:extLst>
            </p:cNvPr>
            <p:cNvGrpSpPr/>
            <p:nvPr/>
          </p:nvGrpSpPr>
          <p:grpSpPr>
            <a:xfrm>
              <a:off x="7956497" y="5070291"/>
              <a:ext cx="771987" cy="705140"/>
              <a:chOff x="6061493" y="725015"/>
              <a:chExt cx="771987" cy="705140"/>
            </a:xfrm>
          </p:grpSpPr>
          <p:sp>
            <p:nvSpPr>
              <p:cNvPr id="182" name="Овал 181">
                <a:extLst>
                  <a:ext uri="{FF2B5EF4-FFF2-40B4-BE49-F238E27FC236}">
                    <a16:creationId xmlns:a16="http://schemas.microsoft.com/office/drawing/2014/main" id="{F53672BB-CFEF-4F32-BBAB-84D62ACEA92A}"/>
                  </a:ext>
                </a:extLst>
              </p:cNvPr>
              <p:cNvSpPr/>
              <p:nvPr/>
            </p:nvSpPr>
            <p:spPr>
              <a:xfrm>
                <a:off x="6384907" y="725015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3" name="Прямая со стрелкой 182">
                <a:extLst>
                  <a:ext uri="{FF2B5EF4-FFF2-40B4-BE49-F238E27FC236}">
                    <a16:creationId xmlns:a16="http://schemas.microsoft.com/office/drawing/2014/main" id="{C2BE7974-F8F7-4C3F-909C-6D5F24D50A19}"/>
                  </a:ext>
                </a:extLst>
              </p:cNvPr>
              <p:cNvCxnSpPr>
                <a:cxnSpLocks/>
                <a:stCxn id="182" idx="4"/>
              </p:cNvCxnSpPr>
              <p:nvPr/>
            </p:nvCxnSpPr>
            <p:spPr>
              <a:xfrm flipH="1">
                <a:off x="6459524" y="1182215"/>
                <a:ext cx="149670" cy="247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 стрелкой 183">
                <a:extLst>
                  <a:ext uri="{FF2B5EF4-FFF2-40B4-BE49-F238E27FC236}">
                    <a16:creationId xmlns:a16="http://schemas.microsoft.com/office/drawing/2014/main" id="{2247EE8C-C9E7-41B7-A732-BBA070CB4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166" y="1152023"/>
                <a:ext cx="219071" cy="2781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92862B47-E4B1-4413-A762-510C688184C7}"/>
                  </a:ext>
                </a:extLst>
              </p:cNvPr>
              <p:cNvSpPr txBox="1"/>
              <p:nvPr/>
            </p:nvSpPr>
            <p:spPr>
              <a:xfrm>
                <a:off x="6061493" y="771128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x</a:t>
                </a:r>
                <a:endParaRPr lang="ru-RU" sz="2000" b="1" dirty="0"/>
              </a:p>
            </p:txBody>
          </p:sp>
        </p:grpSp>
        <p:sp>
          <p:nvSpPr>
            <p:cNvPr id="187" name="Овал 186">
              <a:extLst>
                <a:ext uri="{FF2B5EF4-FFF2-40B4-BE49-F238E27FC236}">
                  <a16:creationId xmlns:a16="http://schemas.microsoft.com/office/drawing/2014/main" id="{BD0D32C5-9455-4D86-B863-C0FB6941607E}"/>
                </a:ext>
              </a:extLst>
            </p:cNvPr>
            <p:cNvSpPr/>
            <p:nvPr/>
          </p:nvSpPr>
          <p:spPr>
            <a:xfrm>
              <a:off x="8687162" y="424443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46738795-11E1-489D-8752-4B533B42D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7507" y="4678460"/>
              <a:ext cx="245425" cy="3613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12D81DE8-C30B-4BE4-A84D-DBB566FCCB4C}"/>
              </a:ext>
            </a:extLst>
          </p:cNvPr>
          <p:cNvCxnSpPr>
            <a:cxnSpLocks/>
          </p:cNvCxnSpPr>
          <p:nvPr/>
        </p:nvCxnSpPr>
        <p:spPr>
          <a:xfrm>
            <a:off x="9926705" y="2234849"/>
            <a:ext cx="33222" cy="3458154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48D1E7-722B-4966-AA60-4D5B657548E6}"/>
              </a:ext>
            </a:extLst>
          </p:cNvPr>
          <p:cNvSpPr txBox="1"/>
          <p:nvPr/>
        </p:nvSpPr>
        <p:spPr>
          <a:xfrm>
            <a:off x="8210193" y="4602106"/>
            <a:ext cx="167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-свойства</a:t>
            </a:r>
          </a:p>
          <a:p>
            <a:r>
              <a:rPr lang="ru-RU" dirty="0"/>
              <a:t>восстановлены</a:t>
            </a:r>
            <a:endParaRPr lang="ru-BY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63390B5-2758-41DD-A59D-B4862DA210C5}"/>
              </a:ext>
            </a:extLst>
          </p:cNvPr>
          <p:cNvSpPr txBox="1"/>
          <p:nvPr/>
        </p:nvSpPr>
        <p:spPr>
          <a:xfrm>
            <a:off x="10238420" y="464364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 1 или 2</a:t>
            </a:r>
            <a:endParaRPr lang="ru-BY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661261-8B17-4FD5-9222-B1E854C124A6}"/>
              </a:ext>
            </a:extLst>
          </p:cNvPr>
          <p:cNvSpPr txBox="1"/>
          <p:nvPr/>
        </p:nvSpPr>
        <p:spPr>
          <a:xfrm>
            <a:off x="205083" y="69636"/>
            <a:ext cx="24055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1-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 и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/>
              <a:t>дядя</a:t>
            </a:r>
            <a:r>
              <a:rPr lang="ru-RU" b="1" dirty="0">
                <a:solidFill>
                  <a:srgbClr val="FF0000"/>
                </a:solidFill>
              </a:rPr>
              <a:t> - красные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8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64" grpId="0"/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75642" y="1769629"/>
            <a:ext cx="6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bf(x)</a:t>
            </a:r>
            <a:endParaRPr lang="ru-RU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1625549" y="874045"/>
            <a:ext cx="2169197" cy="2734407"/>
            <a:chOff x="549560" y="588919"/>
            <a:chExt cx="2169197" cy="2734407"/>
          </a:xfrm>
        </p:grpSpPr>
        <p:sp>
          <p:nvSpPr>
            <p:cNvPr id="8" name="Овал 7"/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cxnSpLocks/>
              <a:endCxn id="8" idx="7"/>
            </p:cNvCxnSpPr>
            <p:nvPr/>
          </p:nvCxnSpPr>
          <p:spPr>
            <a:xfrm flipH="1">
              <a:off x="1527319" y="1322137"/>
              <a:ext cx="450759" cy="43415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  <a:endCxn id="9" idx="0"/>
            </p:cNvCxnSpPr>
            <p:nvPr/>
          </p:nvCxnSpPr>
          <p:spPr>
            <a:xfrm>
              <a:off x="1978078" y="1322137"/>
              <a:ext cx="425816" cy="3672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  <a:endCxn id="10" idx="0"/>
            </p:cNvCxnSpPr>
            <p:nvPr/>
          </p:nvCxnSpPr>
          <p:spPr>
            <a:xfrm flipH="1">
              <a:off x="1111592" y="2146540"/>
              <a:ext cx="257133" cy="27101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887305" y="2874753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1111592" y="2874753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1253930" y="3123481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537603" y="241755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85305" y="248793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7909" y="310622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52688" y="58891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gf(x)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9560" y="245587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63556" y="135728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887305" y="2417553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2073884" y="3906342"/>
            <a:ext cx="2271911" cy="2720692"/>
            <a:chOff x="772986" y="3676898"/>
            <a:chExt cx="2271911" cy="2720692"/>
          </a:xfrm>
        </p:grpSpPr>
        <p:sp>
          <p:nvSpPr>
            <p:cNvPr id="225" name="TextBox 224"/>
            <p:cNvSpPr txBox="1"/>
            <p:nvPr/>
          </p:nvSpPr>
          <p:spPr>
            <a:xfrm>
              <a:off x="2429344" y="4361503"/>
              <a:ext cx="615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bf(x)</a:t>
              </a:r>
              <a:endParaRPr lang="ru-RU" dirty="0"/>
            </a:p>
          </p:txBody>
        </p:sp>
        <p:grpSp>
          <p:nvGrpSpPr>
            <p:cNvPr id="63" name="Группа 62"/>
            <p:cNvGrpSpPr/>
            <p:nvPr/>
          </p:nvGrpSpPr>
          <p:grpSpPr>
            <a:xfrm>
              <a:off x="772986" y="3676898"/>
              <a:ext cx="2007131" cy="2720692"/>
              <a:chOff x="772986" y="3676898"/>
              <a:chExt cx="2007131" cy="2720692"/>
            </a:xfrm>
          </p:grpSpPr>
          <p:sp>
            <p:nvSpPr>
              <p:cNvPr id="207" name="Овал 206"/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211" name="Прямая со стрелкой 210"/>
              <p:cNvCxnSpPr>
                <a:stCxn id="207" idx="4"/>
                <a:endCxn id="208" idx="0"/>
              </p:cNvCxnSpPr>
              <p:nvPr/>
            </p:nvCxnSpPr>
            <p:spPr>
              <a:xfrm flipH="1">
                <a:off x="1327697" y="4337011"/>
                <a:ext cx="572219" cy="37812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 стрелкой 211"/>
              <p:cNvCxnSpPr>
                <a:stCxn id="207" idx="4"/>
                <a:endCxn id="209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единительная линия 213"/>
              <p:cNvCxnSpPr>
                <a:stCxn id="210" idx="4"/>
              </p:cNvCxnSpPr>
              <p:nvPr/>
            </p:nvCxnSpPr>
            <p:spPr>
              <a:xfrm flipH="1">
                <a:off x="1593011" y="5955179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>
                <a:stCxn id="210" idx="4"/>
              </p:cNvCxnSpPr>
              <p:nvPr/>
            </p:nvCxnSpPr>
            <p:spPr>
              <a:xfrm>
                <a:off x="1817298" y="5955179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stCxn id="209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09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Овал 218"/>
              <p:cNvSpPr/>
              <p:nvPr/>
            </p:nvSpPr>
            <p:spPr>
              <a:xfrm>
                <a:off x="1935394" y="618991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Овал 219"/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Овал 220"/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/>
              <p:cNvSpPr/>
              <p:nvPr/>
            </p:nvSpPr>
            <p:spPr>
              <a:xfrm>
                <a:off x="1485305" y="61977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211948" y="3676898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gf(x)</a:t>
                </a:r>
                <a:endParaRPr lang="ru-RU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295400" y="5566179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ru-RU" dirty="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772986" y="4515291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f(x)</a:t>
                </a:r>
                <a:endParaRPr lang="ru-RU" dirty="0"/>
              </a:p>
            </p:txBody>
          </p:sp>
          <p:cxnSp>
            <p:nvCxnSpPr>
              <p:cNvPr id="17" name="Прямая со стрелкой 16"/>
              <p:cNvCxnSpPr>
                <a:stCxn id="208" idx="4"/>
                <a:endCxn id="210" idx="0"/>
              </p:cNvCxnSpPr>
              <p:nvPr/>
            </p:nvCxnSpPr>
            <p:spPr>
              <a:xfrm>
                <a:off x="1327697" y="5172336"/>
                <a:ext cx="489601" cy="32564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Овал 229"/>
              <p:cNvSpPr/>
              <p:nvPr/>
            </p:nvSpPr>
            <p:spPr>
              <a:xfrm>
                <a:off x="806943" y="555521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" name="Прямая со стрелкой 20"/>
              <p:cNvCxnSpPr>
                <a:stCxn id="208" idx="4"/>
                <a:endCxn id="230" idx="0"/>
              </p:cNvCxnSpPr>
              <p:nvPr/>
            </p:nvCxnSpPr>
            <p:spPr>
              <a:xfrm flipH="1">
                <a:off x="897520" y="5172336"/>
                <a:ext cx="430177" cy="3828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Овал 209"/>
              <p:cNvSpPr/>
              <p:nvPr/>
            </p:nvSpPr>
            <p:spPr>
              <a:xfrm>
                <a:off x="1593011" y="549797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d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572127" y="184098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a)</a:t>
            </a:r>
            <a:endParaRPr lang="ru-RU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713284" y="480384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1623309" y="4604979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1889405" y="1659176"/>
            <a:ext cx="1880751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4E99A4-65A4-471F-96D0-E79FC8BCF877}"/>
              </a:ext>
            </a:extLst>
          </p:cNvPr>
          <p:cNvSpPr txBox="1"/>
          <p:nvPr/>
        </p:nvSpPr>
        <p:spPr>
          <a:xfrm>
            <a:off x="183724" y="86875"/>
            <a:ext cx="38482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pPr lvl="1"/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</a:t>
            </a:r>
          </a:p>
        </p:txBody>
      </p: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BBAAB972-22D2-4AC8-AB57-A98C777476FF}"/>
              </a:ext>
            </a:extLst>
          </p:cNvPr>
          <p:cNvGrpSpPr/>
          <p:nvPr/>
        </p:nvGrpSpPr>
        <p:grpSpPr>
          <a:xfrm>
            <a:off x="6921985" y="1139227"/>
            <a:ext cx="2419954" cy="2691275"/>
            <a:chOff x="738795" y="588919"/>
            <a:chExt cx="2419954" cy="2691275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B40B7B3-BA51-4001-AE4B-882BD9A28141}"/>
                </a:ext>
              </a:extLst>
            </p:cNvPr>
            <p:cNvSpPr txBox="1"/>
            <p:nvPr/>
          </p:nvSpPr>
          <p:spPr>
            <a:xfrm>
              <a:off x="2663100" y="1484674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ru-RU" dirty="0"/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58B2B4EF-7DCA-4F91-9165-E47C9687A784}"/>
                </a:ext>
              </a:extLst>
            </p:cNvPr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C8E6254B-C203-4ECB-9BFC-6B5BB08107FF}"/>
                </a:ext>
              </a:extLst>
            </p:cNvPr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5E70AC1C-611D-4BEA-94E8-F13AC2D36367}"/>
                </a:ext>
              </a:extLst>
            </p:cNvPr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0FBA9120-F875-44E9-BEAB-B6FD766063F3}"/>
                </a:ext>
              </a:extLst>
            </p:cNvPr>
            <p:cNvSpPr/>
            <p:nvPr/>
          </p:nvSpPr>
          <p:spPr>
            <a:xfrm>
              <a:off x="2538200" y="2382985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Прямая со стрелкой 161">
              <a:extLst>
                <a:ext uri="{FF2B5EF4-FFF2-40B4-BE49-F238E27FC236}">
                  <a16:creationId xmlns:a16="http://schemas.microsoft.com/office/drawing/2014/main" id="{470E3D83-1B43-463C-880F-814AC37D385C}"/>
                </a:ext>
              </a:extLst>
            </p:cNvPr>
            <p:cNvCxnSpPr>
              <a:stCxn id="153" idx="4"/>
              <a:endCxn id="159" idx="0"/>
            </p:cNvCxnSpPr>
            <p:nvPr/>
          </p:nvCxnSpPr>
          <p:spPr>
            <a:xfrm flipH="1">
              <a:off x="1368725" y="1311215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CA084071-8BB2-4BAA-B7B2-4E3540B91FA9}"/>
                </a:ext>
              </a:extLst>
            </p:cNvPr>
            <p:cNvCxnSpPr>
              <a:cxnSpLocks/>
              <a:stCxn id="153" idx="4"/>
              <a:endCxn id="160" idx="1"/>
            </p:cNvCxnSpPr>
            <p:nvPr/>
          </p:nvCxnSpPr>
          <p:spPr>
            <a:xfrm>
              <a:off x="1940944" y="1311215"/>
              <a:ext cx="304355" cy="445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164CFEAE-9617-4D8B-BD45-A6F145492A10}"/>
                </a:ext>
              </a:extLst>
            </p:cNvPr>
            <p:cNvCxnSpPr>
              <a:stCxn id="161" idx="4"/>
            </p:cNvCxnSpPr>
            <p:nvPr/>
          </p:nvCxnSpPr>
          <p:spPr>
            <a:xfrm flipH="1">
              <a:off x="2538200" y="2840185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4D49DC26-A3A8-4B80-B795-B459E5653CC4}"/>
                </a:ext>
              </a:extLst>
            </p:cNvPr>
            <p:cNvCxnSpPr>
              <a:stCxn id="161" idx="4"/>
            </p:cNvCxnSpPr>
            <p:nvPr/>
          </p:nvCxnSpPr>
          <p:spPr>
            <a:xfrm>
              <a:off x="2762487" y="2840185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>
              <a:extLst>
                <a:ext uri="{FF2B5EF4-FFF2-40B4-BE49-F238E27FC236}">
                  <a16:creationId xmlns:a16="http://schemas.microsoft.com/office/drawing/2014/main" id="{2F8C5BE3-D7FC-4AE7-97E6-9F27FD687853}"/>
                </a:ext>
              </a:extLst>
            </p:cNvPr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>
              <a:extLst>
                <a:ext uri="{FF2B5EF4-FFF2-40B4-BE49-F238E27FC236}">
                  <a16:creationId xmlns:a16="http://schemas.microsoft.com/office/drawing/2014/main" id="{41771BBB-EEF5-4895-AB6A-E1AD8EA9F9D4}"/>
                </a:ext>
              </a:extLst>
            </p:cNvPr>
            <p:cNvCxnSpPr>
              <a:stCxn id="160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>
              <a:extLst>
                <a:ext uri="{FF2B5EF4-FFF2-40B4-BE49-F238E27FC236}">
                  <a16:creationId xmlns:a16="http://schemas.microsoft.com/office/drawing/2014/main" id="{D0F00B20-46C2-47FF-8E1E-5354233CBD5A}"/>
                </a:ext>
              </a:extLst>
            </p:cNvPr>
            <p:cNvCxnSpPr>
              <a:cxnSpLocks/>
              <a:stCxn id="160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5F2D594B-9941-49A9-A88E-7B85D5513C01}"/>
                </a:ext>
              </a:extLst>
            </p:cNvPr>
            <p:cNvSpPr/>
            <p:nvPr/>
          </p:nvSpPr>
          <p:spPr>
            <a:xfrm>
              <a:off x="2862844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5BE80426-D5E6-48B5-B0B1-0F1A37966762}"/>
                </a:ext>
              </a:extLst>
            </p:cNvPr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C84C2EF0-B873-4A9F-8422-EAE06EDFB737}"/>
                </a:ext>
              </a:extLst>
            </p:cNvPr>
            <p:cNvSpPr/>
            <p:nvPr/>
          </p:nvSpPr>
          <p:spPr>
            <a:xfrm>
              <a:off x="1476112" y="247952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20232563-F07C-46C7-ADEF-EEF029EDE838}"/>
                </a:ext>
              </a:extLst>
            </p:cNvPr>
            <p:cNvSpPr/>
            <p:nvPr/>
          </p:nvSpPr>
          <p:spPr>
            <a:xfrm>
              <a:off x="2396806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065952F-B5B6-450D-810F-D3A40F026EB5}"/>
                </a:ext>
              </a:extLst>
            </p:cNvPr>
            <p:cNvSpPr txBox="1"/>
            <p:nvPr/>
          </p:nvSpPr>
          <p:spPr>
            <a:xfrm>
              <a:off x="1352688" y="58891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gf(x)</a:t>
              </a:r>
              <a:endParaRPr lang="ru-RU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D7FDABF-2942-4F39-8720-8A6B8639F78E}"/>
                </a:ext>
              </a:extLst>
            </p:cNvPr>
            <p:cNvSpPr txBox="1"/>
            <p:nvPr/>
          </p:nvSpPr>
          <p:spPr>
            <a:xfrm>
              <a:off x="2620461" y="24350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2106CC9-B43E-442E-869F-ABA073566169}"/>
                </a:ext>
              </a:extLst>
            </p:cNvPr>
            <p:cNvSpPr txBox="1"/>
            <p:nvPr/>
          </p:nvSpPr>
          <p:spPr>
            <a:xfrm>
              <a:off x="738795" y="1453376"/>
              <a:ext cx="615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bf(x)</a:t>
              </a:r>
              <a:endParaRPr lang="ru-RU" dirty="0"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E5F5A903-84DD-41A7-957F-56DCA829CEBB}"/>
              </a:ext>
            </a:extLst>
          </p:cNvPr>
          <p:cNvSpPr txBox="1"/>
          <p:nvPr/>
        </p:nvSpPr>
        <p:spPr>
          <a:xfrm>
            <a:off x="7418869" y="393928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gf(x)</a:t>
            </a:r>
            <a:endParaRPr lang="ru-RU" dirty="0"/>
          </a:p>
        </p:txBody>
      </p: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C7E54771-2F7D-4E09-A169-1698006E6057}"/>
              </a:ext>
            </a:extLst>
          </p:cNvPr>
          <p:cNvGrpSpPr/>
          <p:nvPr/>
        </p:nvGrpSpPr>
        <p:grpSpPr>
          <a:xfrm>
            <a:off x="6694412" y="4204382"/>
            <a:ext cx="2556958" cy="2460253"/>
            <a:chOff x="511222" y="3654074"/>
            <a:chExt cx="2556958" cy="2460253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6ACA0F6-4F9C-4DE3-BAF0-4040BC1FF498}"/>
                </a:ext>
              </a:extLst>
            </p:cNvPr>
            <p:cNvSpPr txBox="1"/>
            <p:nvPr/>
          </p:nvSpPr>
          <p:spPr>
            <a:xfrm>
              <a:off x="2572531" y="4499886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ru-RU" dirty="0"/>
            </a:p>
          </p:txBody>
        </p:sp>
        <p:grpSp>
          <p:nvGrpSpPr>
            <p:cNvPr id="200" name="Группа 199">
              <a:extLst>
                <a:ext uri="{FF2B5EF4-FFF2-40B4-BE49-F238E27FC236}">
                  <a16:creationId xmlns:a16="http://schemas.microsoft.com/office/drawing/2014/main" id="{DEA8C924-1D70-4B77-8B19-A544CE68085D}"/>
                </a:ext>
              </a:extLst>
            </p:cNvPr>
            <p:cNvGrpSpPr/>
            <p:nvPr/>
          </p:nvGrpSpPr>
          <p:grpSpPr>
            <a:xfrm>
              <a:off x="511222" y="3654074"/>
              <a:ext cx="2127444" cy="2460253"/>
              <a:chOff x="511222" y="3654074"/>
              <a:chExt cx="2127444" cy="2460253"/>
            </a:xfrm>
          </p:grpSpPr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14F5B966-CD8D-403D-9F98-5609F9383A1E}"/>
                  </a:ext>
                </a:extLst>
              </p:cNvPr>
              <p:cNvSpPr/>
              <p:nvPr/>
            </p:nvSpPr>
            <p:spPr>
              <a:xfrm>
                <a:off x="1599648" y="3654074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16" name="Овал 215">
                <a:extLst>
                  <a:ext uri="{FF2B5EF4-FFF2-40B4-BE49-F238E27FC236}">
                    <a16:creationId xmlns:a16="http://schemas.microsoft.com/office/drawing/2014/main" id="{BF7E373E-EE32-407D-8D78-1B16FC725C2D}"/>
                  </a:ext>
                </a:extLst>
              </p:cNvPr>
              <p:cNvSpPr/>
              <p:nvPr/>
            </p:nvSpPr>
            <p:spPr>
              <a:xfrm>
                <a:off x="1027429" y="448939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760BACA4-A443-43AF-8AB2-0B36FE3C6467}"/>
                  </a:ext>
                </a:extLst>
              </p:cNvPr>
              <p:cNvSpPr/>
              <p:nvPr/>
            </p:nvSpPr>
            <p:spPr>
              <a:xfrm>
                <a:off x="2062598" y="448939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FBB431FF-6D78-41F0-A916-1E2B78B72681}"/>
                  </a:ext>
                </a:extLst>
              </p:cNvPr>
              <p:cNvSpPr/>
              <p:nvPr/>
            </p:nvSpPr>
            <p:spPr>
              <a:xfrm>
                <a:off x="1833165" y="521711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" name="Прямая со стрелкой 227">
                <a:extLst>
                  <a:ext uri="{FF2B5EF4-FFF2-40B4-BE49-F238E27FC236}">
                    <a16:creationId xmlns:a16="http://schemas.microsoft.com/office/drawing/2014/main" id="{72A5AA71-F6B0-4A52-A3D0-ED3324624B2B}"/>
                  </a:ext>
                </a:extLst>
              </p:cNvPr>
              <p:cNvCxnSpPr>
                <a:stCxn id="213" idx="4"/>
                <a:endCxn id="216" idx="0"/>
              </p:cNvCxnSpPr>
              <p:nvPr/>
            </p:nvCxnSpPr>
            <p:spPr>
              <a:xfrm flipH="1">
                <a:off x="1251716" y="4111274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 стрелкой 247">
                <a:extLst>
                  <a:ext uri="{FF2B5EF4-FFF2-40B4-BE49-F238E27FC236}">
                    <a16:creationId xmlns:a16="http://schemas.microsoft.com/office/drawing/2014/main" id="{90FA9582-8430-4EF9-9DBA-7E786E438863}"/>
                  </a:ext>
                </a:extLst>
              </p:cNvPr>
              <p:cNvCxnSpPr>
                <a:stCxn id="213" idx="4"/>
                <a:endCxn id="222" idx="0"/>
              </p:cNvCxnSpPr>
              <p:nvPr/>
            </p:nvCxnSpPr>
            <p:spPr>
              <a:xfrm>
                <a:off x="1823935" y="4111274"/>
                <a:ext cx="462950" cy="37812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единительная линия 248">
                <a:extLst>
                  <a:ext uri="{FF2B5EF4-FFF2-40B4-BE49-F238E27FC236}">
                    <a16:creationId xmlns:a16="http://schemas.microsoft.com/office/drawing/2014/main" id="{A094B67A-7CCA-4BB8-A233-6E86366710BA}"/>
                  </a:ext>
                </a:extLst>
              </p:cNvPr>
              <p:cNvCxnSpPr>
                <a:stCxn id="227" idx="4"/>
              </p:cNvCxnSpPr>
              <p:nvPr/>
            </p:nvCxnSpPr>
            <p:spPr>
              <a:xfrm flipH="1">
                <a:off x="1833165" y="5674318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 стрелкой 249">
                <a:extLst>
                  <a:ext uri="{FF2B5EF4-FFF2-40B4-BE49-F238E27FC236}">
                    <a16:creationId xmlns:a16="http://schemas.microsoft.com/office/drawing/2014/main" id="{1039179A-4EF1-441B-93C7-667EB1425501}"/>
                  </a:ext>
                </a:extLst>
              </p:cNvPr>
              <p:cNvCxnSpPr>
                <a:stCxn id="227" idx="4"/>
              </p:cNvCxnSpPr>
              <p:nvPr/>
            </p:nvCxnSpPr>
            <p:spPr>
              <a:xfrm>
                <a:off x="2057452" y="567431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 стрелкой 250">
                <a:extLst>
                  <a:ext uri="{FF2B5EF4-FFF2-40B4-BE49-F238E27FC236}">
                    <a16:creationId xmlns:a16="http://schemas.microsoft.com/office/drawing/2014/main" id="{CBA6BD5B-3C0B-4733-ACD1-A4BD02FA17CC}"/>
                  </a:ext>
                </a:extLst>
              </p:cNvPr>
              <p:cNvCxnSpPr/>
              <p:nvPr/>
            </p:nvCxnSpPr>
            <p:spPr>
              <a:xfrm>
                <a:off x="1247181" y="4946599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 стрелкой 253">
                <a:extLst>
                  <a:ext uri="{FF2B5EF4-FFF2-40B4-BE49-F238E27FC236}">
                    <a16:creationId xmlns:a16="http://schemas.microsoft.com/office/drawing/2014/main" id="{7D110F67-BFA9-4BAA-B69A-3BB68247C865}"/>
                  </a:ext>
                </a:extLst>
              </p:cNvPr>
              <p:cNvCxnSpPr>
                <a:stCxn id="222" idx="4"/>
              </p:cNvCxnSpPr>
              <p:nvPr/>
            </p:nvCxnSpPr>
            <p:spPr>
              <a:xfrm flipH="1">
                <a:off x="2048221" y="4946599"/>
                <a:ext cx="238664" cy="27101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 стрелкой 255">
                <a:extLst>
                  <a:ext uri="{FF2B5EF4-FFF2-40B4-BE49-F238E27FC236}">
                    <a16:creationId xmlns:a16="http://schemas.microsoft.com/office/drawing/2014/main" id="{D1343EBF-CB47-4D23-80A7-AFBF680743D8}"/>
                  </a:ext>
                </a:extLst>
              </p:cNvPr>
              <p:cNvCxnSpPr>
                <a:stCxn id="222" idx="4"/>
              </p:cNvCxnSpPr>
              <p:nvPr/>
            </p:nvCxnSpPr>
            <p:spPr>
              <a:xfrm>
                <a:off x="2286885" y="494659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Овал 274">
                <a:extLst>
                  <a:ext uri="{FF2B5EF4-FFF2-40B4-BE49-F238E27FC236}">
                    <a16:creationId xmlns:a16="http://schemas.microsoft.com/office/drawing/2014/main" id="{7B0D8383-2A56-4E57-8E68-0F859C50A441}"/>
                  </a:ext>
                </a:extLst>
              </p:cNvPr>
              <p:cNvSpPr/>
              <p:nvPr/>
            </p:nvSpPr>
            <p:spPr>
              <a:xfrm>
                <a:off x="2157809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2" name="Овал 281">
                <a:extLst>
                  <a:ext uri="{FF2B5EF4-FFF2-40B4-BE49-F238E27FC236}">
                    <a16:creationId xmlns:a16="http://schemas.microsoft.com/office/drawing/2014/main" id="{23DA81BB-5744-43D7-BB51-B2E459779DCB}"/>
                  </a:ext>
                </a:extLst>
              </p:cNvPr>
              <p:cNvSpPr/>
              <p:nvPr/>
            </p:nvSpPr>
            <p:spPr>
              <a:xfrm>
                <a:off x="2457512" y="519511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3" name="Овал 282">
                <a:extLst>
                  <a:ext uri="{FF2B5EF4-FFF2-40B4-BE49-F238E27FC236}">
                    <a16:creationId xmlns:a16="http://schemas.microsoft.com/office/drawing/2014/main" id="{2084A4C6-2DD9-4342-AA56-1E7B4EBE8C4C}"/>
                  </a:ext>
                </a:extLst>
              </p:cNvPr>
              <p:cNvSpPr/>
              <p:nvPr/>
            </p:nvSpPr>
            <p:spPr>
              <a:xfrm>
                <a:off x="1359103" y="5279585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4" name="Овал 283">
                <a:extLst>
                  <a:ext uri="{FF2B5EF4-FFF2-40B4-BE49-F238E27FC236}">
                    <a16:creationId xmlns:a16="http://schemas.microsoft.com/office/drawing/2014/main" id="{A7CE02BD-4EBA-48C4-A983-F4D9DDF6C743}"/>
                  </a:ext>
                </a:extLst>
              </p:cNvPr>
              <p:cNvSpPr/>
              <p:nvPr/>
            </p:nvSpPr>
            <p:spPr>
              <a:xfrm>
                <a:off x="1691771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691F5ACA-4A40-498C-915C-93108C152EA4}"/>
                  </a:ext>
                </a:extLst>
              </p:cNvPr>
              <p:cNvSpPr txBox="1"/>
              <p:nvPr/>
            </p:nvSpPr>
            <p:spPr>
              <a:xfrm>
                <a:off x="511222" y="4501609"/>
                <a:ext cx="615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bf(x)</a:t>
                </a:r>
                <a:endParaRPr lang="ru-RU" dirty="0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E2A7481-1474-4ABE-BD5A-4C9A2752D9AF}"/>
                  </a:ext>
                </a:extLst>
              </p:cNvPr>
              <p:cNvSpPr txBox="1"/>
              <p:nvPr/>
            </p:nvSpPr>
            <p:spPr>
              <a:xfrm>
                <a:off x="1901574" y="523109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</a:t>
                </a:r>
                <a:endParaRPr lang="ru-RU" b="1" dirty="0"/>
              </a:p>
            </p:txBody>
          </p:sp>
        </p:grpSp>
        <p:grpSp>
          <p:nvGrpSpPr>
            <p:cNvPr id="201" name="Группа 200">
              <a:extLst>
                <a:ext uri="{FF2B5EF4-FFF2-40B4-BE49-F238E27FC236}">
                  <a16:creationId xmlns:a16="http://schemas.microsoft.com/office/drawing/2014/main" id="{CF0D31E4-8CB3-4746-9BF4-7238C60F4EB7}"/>
                </a:ext>
              </a:extLst>
            </p:cNvPr>
            <p:cNvGrpSpPr/>
            <p:nvPr/>
          </p:nvGrpSpPr>
          <p:grpSpPr>
            <a:xfrm>
              <a:off x="828918" y="4946599"/>
              <a:ext cx="433267" cy="505389"/>
              <a:chOff x="935458" y="2146540"/>
              <a:chExt cx="433267" cy="505389"/>
            </a:xfrm>
          </p:grpSpPr>
          <p:sp>
            <p:nvSpPr>
              <p:cNvPr id="202" name="Овал 201">
                <a:extLst>
                  <a:ext uri="{FF2B5EF4-FFF2-40B4-BE49-F238E27FC236}">
                    <a16:creationId xmlns:a16="http://schemas.microsoft.com/office/drawing/2014/main" id="{29750505-0549-4470-8871-B4B6F5E06B72}"/>
                  </a:ext>
                </a:extLst>
              </p:cNvPr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04" name="Прямая со стрелкой 203">
                <a:extLst>
                  <a:ext uri="{FF2B5EF4-FFF2-40B4-BE49-F238E27FC236}">
                    <a16:creationId xmlns:a16="http://schemas.microsoft.com/office/drawing/2014/main" id="{96F92033-D039-400C-BA28-CD7E09428336}"/>
                  </a:ext>
                </a:extLst>
              </p:cNvPr>
              <p:cNvCxnSpPr>
                <a:endCxn id="202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7" name="Прямоугольник 286">
            <a:extLst>
              <a:ext uri="{FF2B5EF4-FFF2-40B4-BE49-F238E27FC236}">
                <a16:creationId xmlns:a16="http://schemas.microsoft.com/office/drawing/2014/main" id="{7F77094A-F03A-4F1F-8DB4-32B4FAE750EE}"/>
              </a:ext>
            </a:extLst>
          </p:cNvPr>
          <p:cNvSpPr/>
          <p:nvPr/>
        </p:nvSpPr>
        <p:spPr>
          <a:xfrm>
            <a:off x="6681451" y="1881738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Прямоугольник 287">
            <a:extLst>
              <a:ext uri="{FF2B5EF4-FFF2-40B4-BE49-F238E27FC236}">
                <a16:creationId xmlns:a16="http://schemas.microsoft.com/office/drawing/2014/main" id="{D62BB91F-69CA-4DE9-9F58-815690FBA27D}"/>
              </a:ext>
            </a:extLst>
          </p:cNvPr>
          <p:cNvSpPr/>
          <p:nvPr/>
        </p:nvSpPr>
        <p:spPr>
          <a:xfrm>
            <a:off x="6541176" y="4788886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D553291-4AC2-492C-9FB9-D04AAFDA8CBB}"/>
              </a:ext>
            </a:extLst>
          </p:cNvPr>
          <p:cNvSpPr txBox="1"/>
          <p:nvPr/>
        </p:nvSpPr>
        <p:spPr>
          <a:xfrm>
            <a:off x="6043846" y="183373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F3317AF-5CC6-4DD0-A010-9D9853825B11}"/>
              </a:ext>
            </a:extLst>
          </p:cNvPr>
          <p:cNvSpPr txBox="1"/>
          <p:nvPr/>
        </p:nvSpPr>
        <p:spPr>
          <a:xfrm>
            <a:off x="6043846" y="48038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г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02D76A3-18E4-4F25-892C-8CBB79A56061}"/>
              </a:ext>
            </a:extLst>
          </p:cNvPr>
          <p:cNvSpPr txBox="1"/>
          <p:nvPr/>
        </p:nvSpPr>
        <p:spPr>
          <a:xfrm>
            <a:off x="8452402" y="59558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3002654-4370-4941-9FF4-64CD1020B180}"/>
              </a:ext>
            </a:extLst>
          </p:cNvPr>
          <p:cNvSpPr txBox="1"/>
          <p:nvPr/>
        </p:nvSpPr>
        <p:spPr>
          <a:xfrm>
            <a:off x="9222998" y="29997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295" name="Овал 294">
            <a:extLst>
              <a:ext uri="{FF2B5EF4-FFF2-40B4-BE49-F238E27FC236}">
                <a16:creationId xmlns:a16="http://schemas.microsoft.com/office/drawing/2014/main" id="{1C210EC7-1025-4512-9D18-4517A7E00C1F}"/>
              </a:ext>
            </a:extLst>
          </p:cNvPr>
          <p:cNvSpPr/>
          <p:nvPr/>
        </p:nvSpPr>
        <p:spPr>
          <a:xfrm>
            <a:off x="2818402" y="1143310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ru-RU" b="1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1D2B413-5F75-49D4-9B4D-713362F0A6C8}"/>
              </a:ext>
            </a:extLst>
          </p:cNvPr>
          <p:cNvCxnSpPr>
            <a:cxnSpLocks/>
          </p:cNvCxnSpPr>
          <p:nvPr/>
        </p:nvCxnSpPr>
        <p:spPr>
          <a:xfrm>
            <a:off x="5307291" y="0"/>
            <a:ext cx="0" cy="684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>
            <a:extLst>
              <a:ext uri="{FF2B5EF4-FFF2-40B4-BE49-F238E27FC236}">
                <a16:creationId xmlns:a16="http://schemas.microsoft.com/office/drawing/2014/main" id="{6577C3D9-9566-47C7-84E8-D17F666BA335}"/>
              </a:ext>
            </a:extLst>
          </p:cNvPr>
          <p:cNvCxnSpPr>
            <a:cxnSpLocks/>
          </p:cNvCxnSpPr>
          <p:nvPr/>
        </p:nvCxnSpPr>
        <p:spPr>
          <a:xfrm flipH="1">
            <a:off x="0" y="3866997"/>
            <a:ext cx="12192000" cy="231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7" grpId="0"/>
      <p:bldP spid="255" grpId="0"/>
      <p:bldP spid="154" grpId="0" animBg="1"/>
      <p:bldP spid="156" grpId="0" animBg="1"/>
      <p:bldP spid="177" grpId="0"/>
      <p:bldP spid="287" grpId="0" animBg="1"/>
      <p:bldP spid="288" grpId="0" animBg="1"/>
      <p:bldP spid="289" grpId="0"/>
      <p:bldP spid="290" grpId="0"/>
      <p:bldP spid="291" grpId="0"/>
      <p:bldP spid="292" grpId="0"/>
      <p:bldP spid="2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471497" y="2904198"/>
            <a:ext cx="6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bf(x)</a:t>
            </a:r>
            <a:endParaRPr lang="ru-RU" dirty="0"/>
          </a:p>
        </p:txBody>
      </p:sp>
      <p:grpSp>
        <p:nvGrpSpPr>
          <p:cNvPr id="58" name="Группа 57"/>
          <p:cNvGrpSpPr/>
          <p:nvPr/>
        </p:nvGrpSpPr>
        <p:grpSpPr>
          <a:xfrm>
            <a:off x="872695" y="2187177"/>
            <a:ext cx="2169197" cy="2734407"/>
            <a:chOff x="549560" y="588919"/>
            <a:chExt cx="2169197" cy="2734407"/>
          </a:xfrm>
        </p:grpSpPr>
        <p:sp>
          <p:nvSpPr>
            <p:cNvPr id="7" name="Овал 6"/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1527319" y="1311215"/>
              <a:ext cx="413625" cy="445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4"/>
              <a:endCxn id="9" idx="0"/>
            </p:cNvCxnSpPr>
            <p:nvPr/>
          </p:nvCxnSpPr>
          <p:spPr>
            <a:xfrm>
              <a:off x="1940944" y="1311215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  <a:endCxn id="10" idx="0"/>
            </p:cNvCxnSpPr>
            <p:nvPr/>
          </p:nvCxnSpPr>
          <p:spPr>
            <a:xfrm flipH="1">
              <a:off x="1111592" y="2146540"/>
              <a:ext cx="257133" cy="27101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887305" y="2874753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1111592" y="2874753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1253930" y="3123481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537603" y="241755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85305" y="248793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7909" y="310622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52688" y="58891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gf(x)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9560" y="245587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63556" y="135728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887305" y="2417553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434982" y="2552887"/>
            <a:ext cx="1309782" cy="768361"/>
            <a:chOff x="3165635" y="1458070"/>
            <a:chExt cx="1166491" cy="604053"/>
          </a:xfrm>
        </p:grpSpPr>
        <p:sp>
          <p:nvSpPr>
            <p:cNvPr id="40" name="Стрелка вправо 39"/>
            <p:cNvSpPr/>
            <p:nvPr/>
          </p:nvSpPr>
          <p:spPr>
            <a:xfrm>
              <a:off x="3415503" y="1886216"/>
              <a:ext cx="613034" cy="175907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65635" y="1458070"/>
              <a:ext cx="1166491" cy="2903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4643157" y="2154082"/>
            <a:ext cx="2141692" cy="2738001"/>
            <a:chOff x="4433260" y="559446"/>
            <a:chExt cx="2141692" cy="2738001"/>
          </a:xfrm>
        </p:grpSpPr>
        <p:sp>
          <p:nvSpPr>
            <p:cNvPr id="97" name="Овал 96"/>
            <p:cNvSpPr/>
            <p:nvPr/>
          </p:nvSpPr>
          <p:spPr>
            <a:xfrm>
              <a:off x="5572852" y="828136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Овал 98"/>
            <p:cNvSpPr/>
            <p:nvPr/>
          </p:nvSpPr>
          <p:spPr>
            <a:xfrm>
              <a:off x="5000633" y="166346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ru-RU" b="1" dirty="0"/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6035802" y="166346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4743500" y="2391674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/>
            <p:cNvCxnSpPr>
              <a:stCxn id="97" idx="4"/>
              <a:endCxn id="99" idx="0"/>
            </p:cNvCxnSpPr>
            <p:nvPr/>
          </p:nvCxnSpPr>
          <p:spPr>
            <a:xfrm flipH="1">
              <a:off x="522492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>
              <a:stCxn id="97" idx="4"/>
              <a:endCxn id="101" idx="0"/>
            </p:cNvCxnSpPr>
            <p:nvPr/>
          </p:nvCxnSpPr>
          <p:spPr>
            <a:xfrm>
              <a:off x="579713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>
              <a:stCxn id="99" idx="4"/>
              <a:endCxn id="113" idx="0"/>
            </p:cNvCxnSpPr>
            <p:nvPr/>
          </p:nvCxnSpPr>
          <p:spPr>
            <a:xfrm flipH="1">
              <a:off x="4967787" y="2120661"/>
              <a:ext cx="257133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>
              <a:stCxn id="113" idx="4"/>
            </p:cNvCxnSpPr>
            <p:nvPr/>
          </p:nvCxnSpPr>
          <p:spPr>
            <a:xfrm flipH="1">
              <a:off x="4743500" y="2848874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>
              <a:stCxn id="113" idx="4"/>
            </p:cNvCxnSpPr>
            <p:nvPr/>
          </p:nvCxnSpPr>
          <p:spPr>
            <a:xfrm>
              <a:off x="4967787" y="2848874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>
              <a:off x="522038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>
              <a:stCxn id="101" idx="4"/>
            </p:cNvCxnSpPr>
            <p:nvPr/>
          </p:nvCxnSpPr>
          <p:spPr>
            <a:xfrm flipH="1">
              <a:off x="602142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 стрелкой 140"/>
            <p:cNvCxnSpPr>
              <a:stCxn id="101" idx="4"/>
            </p:cNvCxnSpPr>
            <p:nvPr/>
          </p:nvCxnSpPr>
          <p:spPr>
            <a:xfrm>
              <a:off x="626008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>
              <a:off x="5110125" y="3097602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5876215" y="2376578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6393798" y="2391674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533230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4614104" y="308035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38431" y="55944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gf(x)</a:t>
              </a:r>
              <a:endParaRPr lang="ru-RU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433260" y="237657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8679310" y="2283804"/>
            <a:ext cx="1985815" cy="2461404"/>
            <a:chOff x="8794812" y="828136"/>
            <a:chExt cx="1985815" cy="2461404"/>
          </a:xfrm>
        </p:grpSpPr>
        <p:sp>
          <p:nvSpPr>
            <p:cNvPr id="183" name="Овал 182"/>
            <p:cNvSpPr/>
            <p:nvPr/>
          </p:nvSpPr>
          <p:spPr>
            <a:xfrm>
              <a:off x="9449572" y="82813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10234431" y="236571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7385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10234431" y="282291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10458718" y="282291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stCxn id="185" idx="4"/>
            </p:cNvCxnSpPr>
            <p:nvPr/>
          </p:nvCxnSpPr>
          <p:spPr>
            <a:xfrm>
              <a:off x="1013680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10136808" y="3089695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10599473" y="307172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8808343" y="248568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794812" y="139377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16816" y="162711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  <a:endParaRPr lang="ru-RU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6708649" y="2765388"/>
            <a:ext cx="1858518" cy="646331"/>
            <a:chOff x="6773834" y="1053947"/>
            <a:chExt cx="1582198" cy="646331"/>
          </a:xfrm>
        </p:grpSpPr>
        <p:sp>
          <p:nvSpPr>
            <p:cNvPr id="182" name="TextBox 181"/>
            <p:cNvSpPr txBox="1"/>
            <p:nvPr/>
          </p:nvSpPr>
          <p:spPr>
            <a:xfrm>
              <a:off x="6773834" y="1053947"/>
              <a:ext cx="1582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RightRotate</a:t>
              </a:r>
              <a:r>
                <a:rPr lang="en-US" dirty="0"/>
                <a:t>(</a:t>
              </a:r>
              <a:r>
                <a:rPr lang="en-US" b="1" dirty="0"/>
                <a:t>gf(x</a:t>
              </a:r>
              <a:r>
                <a:rPr lang="en-US" dirty="0"/>
                <a:t>))</a:t>
              </a:r>
              <a:endParaRPr lang="ru-RU" dirty="0"/>
            </a:p>
          </p:txBody>
        </p:sp>
        <p:sp>
          <p:nvSpPr>
            <p:cNvPr id="277" name="Стрелка вправо 276"/>
            <p:cNvSpPr/>
            <p:nvPr/>
          </p:nvSpPr>
          <p:spPr>
            <a:xfrm>
              <a:off x="7050460" y="1377490"/>
              <a:ext cx="993404" cy="239948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093525" y="5120063"/>
            <a:ext cx="1664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RB</a:t>
            </a:r>
            <a:r>
              <a:rPr lang="ru-RU" b="1" dirty="0"/>
              <a:t>-свойство</a:t>
            </a:r>
          </a:p>
          <a:p>
            <a:r>
              <a:rPr lang="ru-RU" b="1" dirty="0"/>
              <a:t>восстановлено</a:t>
            </a:r>
          </a:p>
        </p:txBody>
      </p:sp>
      <p:sp>
        <p:nvSpPr>
          <p:cNvPr id="280" name="Молния 279"/>
          <p:cNvSpPr/>
          <p:nvPr/>
        </p:nvSpPr>
        <p:spPr>
          <a:xfrm rot="1079042">
            <a:off x="5728941" y="1981002"/>
            <a:ext cx="299771" cy="371704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Молния 280"/>
          <p:cNvSpPr/>
          <p:nvPr/>
        </p:nvSpPr>
        <p:spPr>
          <a:xfrm rot="1072982">
            <a:off x="5055398" y="2887311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1173453" y="2951729"/>
            <a:ext cx="1880751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5222853-047F-4BCC-BAE8-CB49AB0AED97}"/>
              </a:ext>
            </a:extLst>
          </p:cNvPr>
          <p:cNvSpPr txBox="1"/>
          <p:nvPr/>
        </p:nvSpPr>
        <p:spPr>
          <a:xfrm>
            <a:off x="108454" y="393450"/>
            <a:ext cx="384823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pPr lvl="1"/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</a:t>
            </a:r>
          </a:p>
        </p:txBody>
      </p:sp>
    </p:spTree>
    <p:extLst>
      <p:ext uri="{BB962C8B-B14F-4D97-AF65-F5344CB8AC3E}">
        <p14:creationId xmlns:p14="http://schemas.microsoft.com/office/powerpoint/2010/main" val="23526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80" grpId="0" animBg="1"/>
      <p:bldP spid="2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42" name="Группа 41"/>
          <p:cNvGrpSpPr/>
          <p:nvPr/>
        </p:nvGrpSpPr>
        <p:grpSpPr>
          <a:xfrm>
            <a:off x="682235" y="1984086"/>
            <a:ext cx="2419954" cy="2691275"/>
            <a:chOff x="738795" y="588919"/>
            <a:chExt cx="2419954" cy="2691275"/>
          </a:xfrm>
        </p:grpSpPr>
        <p:sp>
          <p:nvSpPr>
            <p:cNvPr id="39" name="TextBox 38"/>
            <p:cNvSpPr txBox="1"/>
            <p:nvPr/>
          </p:nvSpPr>
          <p:spPr>
            <a:xfrm>
              <a:off x="2663100" y="1484674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1716657" y="854015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44438" y="1689340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179607" y="1689340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2538200" y="2382985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stCxn id="7" idx="4"/>
              <a:endCxn id="8" idx="0"/>
            </p:cNvCxnSpPr>
            <p:nvPr/>
          </p:nvCxnSpPr>
          <p:spPr>
            <a:xfrm flipH="1">
              <a:off x="1368725" y="1311215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  <a:stCxn id="7" idx="4"/>
              <a:endCxn id="9" idx="1"/>
            </p:cNvCxnSpPr>
            <p:nvPr/>
          </p:nvCxnSpPr>
          <p:spPr>
            <a:xfrm>
              <a:off x="1940944" y="1311215"/>
              <a:ext cx="304355" cy="445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0" idx="4"/>
            </p:cNvCxnSpPr>
            <p:nvPr/>
          </p:nvCxnSpPr>
          <p:spPr>
            <a:xfrm flipH="1">
              <a:off x="2538200" y="2840185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4"/>
            </p:cNvCxnSpPr>
            <p:nvPr/>
          </p:nvCxnSpPr>
          <p:spPr>
            <a:xfrm>
              <a:off x="2762487" y="2840185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1364190" y="2146540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9" idx="4"/>
            </p:cNvCxnSpPr>
            <p:nvPr/>
          </p:nvCxnSpPr>
          <p:spPr>
            <a:xfrm flipH="1">
              <a:off x="2165230" y="2146540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  <a:stCxn id="9" idx="4"/>
            </p:cNvCxnSpPr>
            <p:nvPr/>
          </p:nvCxnSpPr>
          <p:spPr>
            <a:xfrm>
              <a:off x="2403894" y="2146540"/>
              <a:ext cx="224286" cy="27101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2862844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020020" y="240245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476112" y="247952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396806" y="308034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52688" y="58891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gf(x)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20461" y="24350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38795" y="1453376"/>
              <a:ext cx="615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bf(x)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876844" y="2134877"/>
            <a:ext cx="2032283" cy="2570851"/>
            <a:chOff x="8474871" y="824073"/>
            <a:chExt cx="2032283" cy="2570851"/>
          </a:xfrm>
        </p:grpSpPr>
        <p:sp>
          <p:nvSpPr>
            <p:cNvPr id="183" name="Овал 182"/>
            <p:cNvSpPr/>
            <p:nvPr/>
          </p:nvSpPr>
          <p:spPr>
            <a:xfrm>
              <a:off x="9425904" y="82407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8598518" y="248196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1273"/>
              <a:ext cx="548551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50191" y="1281273"/>
              <a:ext cx="486618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8598518" y="293916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8822805" y="293916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8474871" y="3195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8937536" y="317710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0326000" y="241990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991576" y="169931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85" idx="4"/>
              <a:endCxn id="199" idx="0"/>
            </p:cNvCxnSpPr>
            <p:nvPr/>
          </p:nvCxnSpPr>
          <p:spPr>
            <a:xfrm>
              <a:off x="10136809" y="2120661"/>
              <a:ext cx="279768" cy="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273"/>
          <p:cNvSpPr txBox="1"/>
          <p:nvPr/>
        </p:nvSpPr>
        <p:spPr>
          <a:xfrm>
            <a:off x="8230495" y="5042911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6635713" y="2262987"/>
            <a:ext cx="1774532" cy="646331"/>
            <a:chOff x="6692273" y="867820"/>
            <a:chExt cx="1774532" cy="646331"/>
          </a:xfrm>
        </p:grpSpPr>
        <p:sp>
          <p:nvSpPr>
            <p:cNvPr id="182" name="TextBox 181"/>
            <p:cNvSpPr txBox="1"/>
            <p:nvPr/>
          </p:nvSpPr>
          <p:spPr>
            <a:xfrm>
              <a:off x="6692273" y="867820"/>
              <a:ext cx="1774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LeftRotate</a:t>
              </a:r>
              <a:r>
                <a:rPr lang="en-US" dirty="0"/>
                <a:t>(gf(x))</a:t>
              </a:r>
              <a:endParaRPr lang="ru-RU" dirty="0"/>
            </a:p>
          </p:txBody>
        </p:sp>
        <p:sp>
          <p:nvSpPr>
            <p:cNvPr id="301" name="Стрелка вправо 300"/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3290967" y="1945740"/>
            <a:ext cx="3202087" cy="2708858"/>
            <a:chOff x="3347527" y="550573"/>
            <a:chExt cx="3202087" cy="2708858"/>
          </a:xfrm>
        </p:grpSpPr>
        <p:sp>
          <p:nvSpPr>
            <p:cNvPr id="302" name="Молния 301"/>
            <p:cNvSpPr/>
            <p:nvPr/>
          </p:nvSpPr>
          <p:spPr>
            <a:xfrm rot="3719428">
              <a:off x="5609010" y="484647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3347527" y="568156"/>
              <a:ext cx="3202087" cy="2691275"/>
              <a:chOff x="3347527" y="568156"/>
              <a:chExt cx="3202087" cy="2691275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3347527" y="843746"/>
                <a:ext cx="1309782" cy="580288"/>
                <a:chOff x="3165635" y="1458070"/>
                <a:chExt cx="1309782" cy="580288"/>
              </a:xfrm>
            </p:grpSpPr>
            <p:sp>
              <p:nvSpPr>
                <p:cNvPr id="40" name="Стрелка вправо 39"/>
                <p:cNvSpPr/>
                <p:nvPr/>
              </p:nvSpPr>
              <p:spPr>
                <a:xfrm>
                  <a:off x="3308541" y="1871602"/>
                  <a:ext cx="809012" cy="166756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165635" y="1458070"/>
                  <a:ext cx="13097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перекраска</a:t>
                  </a:r>
                </a:p>
              </p:txBody>
            </p:sp>
          </p:grpSp>
          <p:sp>
            <p:nvSpPr>
              <p:cNvPr id="303" name="Молния 302"/>
              <p:cNvSpPr/>
              <p:nvPr/>
            </p:nvSpPr>
            <p:spPr>
              <a:xfrm rot="3952398">
                <a:off x="6029652" y="1271325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9" name="Группа 48"/>
              <p:cNvGrpSpPr/>
              <p:nvPr/>
            </p:nvGrpSpPr>
            <p:grpSpPr>
              <a:xfrm>
                <a:off x="4447101" y="568156"/>
                <a:ext cx="2102513" cy="2691275"/>
                <a:chOff x="4447101" y="568156"/>
                <a:chExt cx="2102513" cy="2691275"/>
              </a:xfrm>
            </p:grpSpPr>
            <p:grpSp>
              <p:nvGrpSpPr>
                <p:cNvPr id="43" name="Группа 42"/>
                <p:cNvGrpSpPr/>
                <p:nvPr/>
              </p:nvGrpSpPr>
              <p:grpSpPr>
                <a:xfrm>
                  <a:off x="4650054" y="568156"/>
                  <a:ext cx="1899560" cy="2691275"/>
                  <a:chOff x="4650054" y="568156"/>
                  <a:chExt cx="1899560" cy="2691275"/>
                </a:xfrm>
              </p:grpSpPr>
              <p:sp>
                <p:nvSpPr>
                  <p:cNvPr id="135" name="Овал 134"/>
                  <p:cNvSpPr/>
                  <p:nvPr/>
                </p:nvSpPr>
                <p:spPr>
                  <a:xfrm>
                    <a:off x="5222273" y="83325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b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6" name="Овал 135"/>
                  <p:cNvSpPr/>
                  <p:nvPr/>
                </p:nvSpPr>
                <p:spPr>
                  <a:xfrm>
                    <a:off x="4650054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a</a:t>
                    </a:r>
                    <a:endParaRPr lang="ru-RU" b="1" dirty="0"/>
                  </a:p>
                </p:txBody>
              </p:sp>
              <p:sp>
                <p:nvSpPr>
                  <p:cNvPr id="137" name="Овал 136"/>
                  <p:cNvSpPr/>
                  <p:nvPr/>
                </p:nvSpPr>
                <p:spPr>
                  <a:xfrm>
                    <a:off x="5685223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c</a:t>
                    </a:r>
                    <a:endParaRPr lang="ru-RU" b="1" dirty="0"/>
                  </a:p>
                </p:txBody>
              </p:sp>
              <p:sp>
                <p:nvSpPr>
                  <p:cNvPr id="138" name="Овал 137"/>
                  <p:cNvSpPr/>
                  <p:nvPr/>
                </p:nvSpPr>
                <p:spPr>
                  <a:xfrm>
                    <a:off x="6043816" y="236222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9" name="Прямая со стрелкой 138"/>
                  <p:cNvCxnSpPr>
                    <a:stCxn id="135" idx="4"/>
                    <a:endCxn id="136" idx="0"/>
                  </p:cNvCxnSpPr>
                  <p:nvPr/>
                </p:nvCxnSpPr>
                <p:spPr>
                  <a:xfrm flipH="1">
                    <a:off x="4874341" y="1290452"/>
                    <a:ext cx="572219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Прямая со стрелкой 139"/>
                  <p:cNvCxnSpPr>
                    <a:stCxn id="135" idx="4"/>
                    <a:endCxn id="137" idx="0"/>
                  </p:cNvCxnSpPr>
                  <p:nvPr/>
                </p:nvCxnSpPr>
                <p:spPr>
                  <a:xfrm>
                    <a:off x="5446560" y="1290452"/>
                    <a:ext cx="462950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Прямая соединительная линия 144"/>
                  <p:cNvCxnSpPr>
                    <a:stCxn id="138" idx="4"/>
                  </p:cNvCxnSpPr>
                  <p:nvPr/>
                </p:nvCxnSpPr>
                <p:spPr>
                  <a:xfrm flipH="1">
                    <a:off x="6043816" y="281942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Прямая со стрелкой 148"/>
                  <p:cNvCxnSpPr>
                    <a:stCxn id="138" idx="4"/>
                  </p:cNvCxnSpPr>
                  <p:nvPr/>
                </p:nvCxnSpPr>
                <p:spPr>
                  <a:xfrm>
                    <a:off x="6268103" y="281942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Прямая со стрелкой 150"/>
                  <p:cNvCxnSpPr/>
                  <p:nvPr/>
                </p:nvCxnSpPr>
                <p:spPr>
                  <a:xfrm>
                    <a:off x="4869806" y="2125777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Прямая со стрелкой 151"/>
                  <p:cNvCxnSpPr>
                    <a:stCxn id="137" idx="4"/>
                  </p:cNvCxnSpPr>
                  <p:nvPr/>
                </p:nvCxnSpPr>
                <p:spPr>
                  <a:xfrm flipH="1">
                    <a:off x="5670846" y="2125777"/>
                    <a:ext cx="238664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Прямая со стрелкой 153"/>
                  <p:cNvCxnSpPr>
                    <a:stCxn id="137" idx="4"/>
                  </p:cNvCxnSpPr>
                  <p:nvPr/>
                </p:nvCxnSpPr>
                <p:spPr>
                  <a:xfrm>
                    <a:off x="5909510" y="2125777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Овал 155"/>
                  <p:cNvSpPr/>
                  <p:nvPr/>
                </p:nvSpPr>
                <p:spPr>
                  <a:xfrm>
                    <a:off x="6368460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8" name="Овал 157"/>
                  <p:cNvSpPr/>
                  <p:nvPr/>
                </p:nvSpPr>
                <p:spPr>
                  <a:xfrm>
                    <a:off x="5525636" y="2381694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9" name="Овал 158"/>
                  <p:cNvSpPr/>
                  <p:nvPr/>
                </p:nvSpPr>
                <p:spPr>
                  <a:xfrm>
                    <a:off x="4981728" y="2458763"/>
                    <a:ext cx="181154" cy="19984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1" name="Овал 160"/>
                  <p:cNvSpPr/>
                  <p:nvPr/>
                </p:nvSpPr>
                <p:spPr>
                  <a:xfrm>
                    <a:off x="5902422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4858304" y="568156"/>
                    <a:ext cx="6046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gf(x)</a:t>
                    </a:r>
                    <a:endParaRPr lang="ru-RU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146870" y="2395078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d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5" name="Группа 304"/>
                <p:cNvGrpSpPr/>
                <p:nvPr/>
              </p:nvGrpSpPr>
              <p:grpSpPr>
                <a:xfrm>
                  <a:off x="4447101" y="2131219"/>
                  <a:ext cx="433267" cy="505389"/>
                  <a:chOff x="935458" y="2146540"/>
                  <a:chExt cx="433267" cy="505389"/>
                </a:xfrm>
              </p:grpSpPr>
              <p:sp>
                <p:nvSpPr>
                  <p:cNvPr id="306" name="Овал 305"/>
                  <p:cNvSpPr/>
                  <p:nvPr/>
                </p:nvSpPr>
                <p:spPr>
                  <a:xfrm>
                    <a:off x="935458" y="2452084"/>
                    <a:ext cx="181154" cy="19984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307" name="Прямая со стрелкой 306"/>
                  <p:cNvCxnSpPr>
                    <a:endCxn id="306" idx="0"/>
                  </p:cNvCxnSpPr>
                  <p:nvPr/>
                </p:nvCxnSpPr>
                <p:spPr>
                  <a:xfrm flipH="1">
                    <a:off x="1026035" y="2146540"/>
                    <a:ext cx="342690" cy="3055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65" name="Прямоугольник 164"/>
          <p:cNvSpPr/>
          <p:nvPr/>
        </p:nvSpPr>
        <p:spPr>
          <a:xfrm>
            <a:off x="441701" y="2726597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D30E3F8-3BCD-4A67-9CEB-F9A5A2F8F242}"/>
              </a:ext>
            </a:extLst>
          </p:cNvPr>
          <p:cNvSpPr txBox="1"/>
          <p:nvPr/>
        </p:nvSpPr>
        <p:spPr>
          <a:xfrm>
            <a:off x="252386" y="765325"/>
            <a:ext cx="3439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dirty="0"/>
          </a:p>
          <a:p>
            <a:r>
              <a:rPr lang="ru-RU" dirty="0"/>
              <a:t>б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E09FD9E9-985C-4EBE-9142-09B0DCE93690}"/>
              </a:ext>
            </a:extLst>
          </p:cNvPr>
          <p:cNvSpPr/>
          <p:nvPr/>
        </p:nvSpPr>
        <p:spPr>
          <a:xfrm>
            <a:off x="874071" y="3874693"/>
            <a:ext cx="181154" cy="199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A3445266-537A-4209-A865-1E1F60AE00D3}"/>
              </a:ext>
            </a:extLst>
          </p:cNvPr>
          <p:cNvCxnSpPr>
            <a:cxnSpLocks/>
            <a:endCxn id="202" idx="7"/>
          </p:cNvCxnSpPr>
          <p:nvPr/>
        </p:nvCxnSpPr>
        <p:spPr>
          <a:xfrm flipH="1">
            <a:off x="1028696" y="3559701"/>
            <a:ext cx="271600" cy="344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3D30E3F8-3BCD-4A67-9CEB-F9A5A2F8F242}"/>
              </a:ext>
            </a:extLst>
          </p:cNvPr>
          <p:cNvSpPr txBox="1"/>
          <p:nvPr/>
        </p:nvSpPr>
        <p:spPr>
          <a:xfrm>
            <a:off x="68829" y="55758"/>
            <a:ext cx="342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r>
              <a:rPr lang="ru-RU" b="1" dirty="0"/>
              <a:t>в</a:t>
            </a:r>
            <a:r>
              <a:rPr lang="en-US" b="1" dirty="0"/>
              <a:t>)</a:t>
            </a:r>
            <a:endParaRPr lang="ru-RU" b="1" dirty="0"/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2C66685C-4403-4C83-A9C8-86470CE24570}"/>
              </a:ext>
            </a:extLst>
          </p:cNvPr>
          <p:cNvGrpSpPr/>
          <p:nvPr/>
        </p:nvGrpSpPr>
        <p:grpSpPr>
          <a:xfrm>
            <a:off x="1668531" y="708308"/>
            <a:ext cx="2271911" cy="2720692"/>
            <a:chOff x="772986" y="3676898"/>
            <a:chExt cx="2271911" cy="272069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AF107C9-A6FC-4769-8B24-CF921E20617B}"/>
                </a:ext>
              </a:extLst>
            </p:cNvPr>
            <p:cNvSpPr txBox="1"/>
            <p:nvPr/>
          </p:nvSpPr>
          <p:spPr>
            <a:xfrm>
              <a:off x="2429344" y="4361503"/>
              <a:ext cx="615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bf(x)</a:t>
              </a:r>
              <a:endParaRPr lang="ru-RU" dirty="0"/>
            </a:p>
          </p:txBody>
        </p: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B4BD4A8A-342D-40D3-9651-BE4C588FD3F0}"/>
                </a:ext>
              </a:extLst>
            </p:cNvPr>
            <p:cNvGrpSpPr/>
            <p:nvPr/>
          </p:nvGrpSpPr>
          <p:grpSpPr>
            <a:xfrm>
              <a:off x="772986" y="3676898"/>
              <a:ext cx="2007131" cy="2720692"/>
              <a:chOff x="772986" y="3676898"/>
              <a:chExt cx="2007131" cy="2720692"/>
            </a:xfrm>
          </p:grpSpPr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D6E920DB-FDD7-4CD9-BDA0-50904AB51FBA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85" name="Овал 84">
                <a:extLst>
                  <a:ext uri="{FF2B5EF4-FFF2-40B4-BE49-F238E27FC236}">
                    <a16:creationId xmlns:a16="http://schemas.microsoft.com/office/drawing/2014/main" id="{56E46534-1694-41ED-926C-57D86D9A165F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Овал 85">
                <a:extLst>
                  <a:ext uri="{FF2B5EF4-FFF2-40B4-BE49-F238E27FC236}">
                    <a16:creationId xmlns:a16="http://schemas.microsoft.com/office/drawing/2014/main" id="{611DAD4A-31CB-4BA8-9E0C-61ED159CE4A8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87" name="Прямая со стрелкой 86">
                <a:extLst>
                  <a:ext uri="{FF2B5EF4-FFF2-40B4-BE49-F238E27FC236}">
                    <a16:creationId xmlns:a16="http://schemas.microsoft.com/office/drawing/2014/main" id="{A3C50786-4B1F-4B7F-B273-8D5DFA1F042B}"/>
                  </a:ext>
                </a:extLst>
              </p:cNvPr>
              <p:cNvCxnSpPr>
                <a:stCxn id="84" idx="4"/>
                <a:endCxn id="85" idx="0"/>
              </p:cNvCxnSpPr>
              <p:nvPr/>
            </p:nvCxnSpPr>
            <p:spPr>
              <a:xfrm flipH="1">
                <a:off x="1327697" y="4337011"/>
                <a:ext cx="572219" cy="37812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 стрелкой 87">
                <a:extLst>
                  <a:ext uri="{FF2B5EF4-FFF2-40B4-BE49-F238E27FC236}">
                    <a16:creationId xmlns:a16="http://schemas.microsoft.com/office/drawing/2014/main" id="{E19F9374-3F24-4CEA-A396-116B0E1F8D15}"/>
                  </a:ext>
                </a:extLst>
              </p:cNvPr>
              <p:cNvCxnSpPr>
                <a:stCxn id="84" idx="4"/>
                <a:endCxn id="86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6407150C-E127-4DB0-9B50-764DEBB216C0}"/>
                  </a:ext>
                </a:extLst>
              </p:cNvPr>
              <p:cNvCxnSpPr>
                <a:stCxn id="103" idx="4"/>
              </p:cNvCxnSpPr>
              <p:nvPr/>
            </p:nvCxnSpPr>
            <p:spPr>
              <a:xfrm flipH="1">
                <a:off x="1593011" y="5955179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 стрелкой 89">
                <a:extLst>
                  <a:ext uri="{FF2B5EF4-FFF2-40B4-BE49-F238E27FC236}">
                    <a16:creationId xmlns:a16="http://schemas.microsoft.com/office/drawing/2014/main" id="{A52D9C32-15A2-425F-AA9A-985A0F70ACB5}"/>
                  </a:ext>
                </a:extLst>
              </p:cNvPr>
              <p:cNvCxnSpPr>
                <a:stCxn id="103" idx="4"/>
              </p:cNvCxnSpPr>
              <p:nvPr/>
            </p:nvCxnSpPr>
            <p:spPr>
              <a:xfrm>
                <a:off x="1817298" y="5955179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 стрелкой 90">
                <a:extLst>
                  <a:ext uri="{FF2B5EF4-FFF2-40B4-BE49-F238E27FC236}">
                    <a16:creationId xmlns:a16="http://schemas.microsoft.com/office/drawing/2014/main" id="{BB5F3C7C-9E82-4E26-B3CF-F8F0CB69D888}"/>
                  </a:ext>
                </a:extLst>
              </p:cNvPr>
              <p:cNvCxnSpPr>
                <a:stCxn id="86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 стрелкой 91">
                <a:extLst>
                  <a:ext uri="{FF2B5EF4-FFF2-40B4-BE49-F238E27FC236}">
                    <a16:creationId xmlns:a16="http://schemas.microsoft.com/office/drawing/2014/main" id="{186A3F9E-71E8-4026-9A0B-8066E22A5873}"/>
                  </a:ext>
                </a:extLst>
              </p:cNvPr>
              <p:cNvCxnSpPr>
                <a:stCxn id="86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Овал 92">
                <a:extLst>
                  <a:ext uri="{FF2B5EF4-FFF2-40B4-BE49-F238E27FC236}">
                    <a16:creationId xmlns:a16="http://schemas.microsoft.com/office/drawing/2014/main" id="{266EFD54-DD95-4B6F-B859-8FB7665AE865}"/>
                  </a:ext>
                </a:extLst>
              </p:cNvPr>
              <p:cNvSpPr/>
              <p:nvPr/>
            </p:nvSpPr>
            <p:spPr>
              <a:xfrm>
                <a:off x="1935394" y="618991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4" name="Овал 93">
                <a:extLst>
                  <a:ext uri="{FF2B5EF4-FFF2-40B4-BE49-F238E27FC236}">
                    <a16:creationId xmlns:a16="http://schemas.microsoft.com/office/drawing/2014/main" id="{42E4F376-FEFD-4745-98E5-7D19727E6974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5" name="Овал 94">
                <a:extLst>
                  <a:ext uri="{FF2B5EF4-FFF2-40B4-BE49-F238E27FC236}">
                    <a16:creationId xmlns:a16="http://schemas.microsoft.com/office/drawing/2014/main" id="{C2C6E4BB-8E40-4C04-BCE2-D589541F616D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CB1AB7E8-D267-46D7-B649-AD7FE7ED284D}"/>
                  </a:ext>
                </a:extLst>
              </p:cNvPr>
              <p:cNvSpPr/>
              <p:nvPr/>
            </p:nvSpPr>
            <p:spPr>
              <a:xfrm>
                <a:off x="1485305" y="61977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CE075EA-BAB8-42B6-A062-EFF8F48DFB4E}"/>
                  </a:ext>
                </a:extLst>
              </p:cNvPr>
              <p:cNvSpPr txBox="1"/>
              <p:nvPr/>
            </p:nvSpPr>
            <p:spPr>
              <a:xfrm>
                <a:off x="1211948" y="3676898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gf(x)</a:t>
                </a:r>
                <a:endParaRPr lang="ru-RU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BF4D255-3E98-4912-B383-80C4A191B103}"/>
                  </a:ext>
                </a:extLst>
              </p:cNvPr>
              <p:cNvSpPr txBox="1"/>
              <p:nvPr/>
            </p:nvSpPr>
            <p:spPr>
              <a:xfrm>
                <a:off x="1295400" y="5566179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ru-RU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40E5B80-2F1B-4264-A92B-B4A42950158C}"/>
                  </a:ext>
                </a:extLst>
              </p:cNvPr>
              <p:cNvSpPr txBox="1"/>
              <p:nvPr/>
            </p:nvSpPr>
            <p:spPr>
              <a:xfrm>
                <a:off x="772986" y="4515291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f(x)</a:t>
                </a:r>
                <a:endParaRPr lang="ru-RU" dirty="0"/>
              </a:p>
            </p:txBody>
          </p:sp>
          <p:cxnSp>
            <p:nvCxnSpPr>
              <p:cNvPr id="100" name="Прямая со стрелкой 99">
                <a:extLst>
                  <a:ext uri="{FF2B5EF4-FFF2-40B4-BE49-F238E27FC236}">
                    <a16:creationId xmlns:a16="http://schemas.microsoft.com/office/drawing/2014/main" id="{612BA48E-8133-4D1E-AA44-551AC5274E28}"/>
                  </a:ext>
                </a:extLst>
              </p:cNvPr>
              <p:cNvCxnSpPr>
                <a:stCxn id="85" idx="4"/>
                <a:endCxn id="103" idx="0"/>
              </p:cNvCxnSpPr>
              <p:nvPr/>
            </p:nvCxnSpPr>
            <p:spPr>
              <a:xfrm>
                <a:off x="1327697" y="5172336"/>
                <a:ext cx="489601" cy="32564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Овал 100">
                <a:extLst>
                  <a:ext uri="{FF2B5EF4-FFF2-40B4-BE49-F238E27FC236}">
                    <a16:creationId xmlns:a16="http://schemas.microsoft.com/office/drawing/2014/main" id="{057D1C0E-4D55-4D9E-921D-D345AE81CE4E}"/>
                  </a:ext>
                </a:extLst>
              </p:cNvPr>
              <p:cNvSpPr/>
              <p:nvPr/>
            </p:nvSpPr>
            <p:spPr>
              <a:xfrm>
                <a:off x="806943" y="555521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2" name="Прямая со стрелкой 101">
                <a:extLst>
                  <a:ext uri="{FF2B5EF4-FFF2-40B4-BE49-F238E27FC236}">
                    <a16:creationId xmlns:a16="http://schemas.microsoft.com/office/drawing/2014/main" id="{74B59E12-61E9-4CBC-BF99-B14C45C580A4}"/>
                  </a:ext>
                </a:extLst>
              </p:cNvPr>
              <p:cNvCxnSpPr>
                <a:stCxn id="85" idx="4"/>
                <a:endCxn id="101" idx="0"/>
              </p:cNvCxnSpPr>
              <p:nvPr/>
            </p:nvCxnSpPr>
            <p:spPr>
              <a:xfrm flipH="1">
                <a:off x="897520" y="5172336"/>
                <a:ext cx="430177" cy="3828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Овал 102">
                <a:extLst>
                  <a:ext uri="{FF2B5EF4-FFF2-40B4-BE49-F238E27FC236}">
                    <a16:creationId xmlns:a16="http://schemas.microsoft.com/office/drawing/2014/main" id="{8B80452A-9C47-4138-AB19-6E27355E6106}"/>
                  </a:ext>
                </a:extLst>
              </p:cNvPr>
              <p:cNvSpPr/>
              <p:nvPr/>
            </p:nvSpPr>
            <p:spPr>
              <a:xfrm>
                <a:off x="1593011" y="549797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6DF09FBA-5408-4C94-A381-45A87BE611A3}"/>
              </a:ext>
            </a:extLst>
          </p:cNvPr>
          <p:cNvSpPr/>
          <p:nvPr/>
        </p:nvSpPr>
        <p:spPr>
          <a:xfrm>
            <a:off x="1217956" y="1406945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134FACF6-DD41-43B6-8130-ACAB1724994C}"/>
              </a:ext>
            </a:extLst>
          </p:cNvPr>
          <p:cNvGrpSpPr/>
          <p:nvPr/>
        </p:nvGrpSpPr>
        <p:grpSpPr>
          <a:xfrm>
            <a:off x="1330855" y="3923005"/>
            <a:ext cx="2589218" cy="2848293"/>
            <a:chOff x="455679" y="3676898"/>
            <a:chExt cx="2589218" cy="2848293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85974ED-D8F8-466A-9618-3FAF8F57DE87}"/>
                </a:ext>
              </a:extLst>
            </p:cNvPr>
            <p:cNvSpPr txBox="1"/>
            <p:nvPr/>
          </p:nvSpPr>
          <p:spPr>
            <a:xfrm>
              <a:off x="2429344" y="4361503"/>
              <a:ext cx="615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bf(x)</a:t>
              </a:r>
              <a:endParaRPr lang="ru-RU" dirty="0"/>
            </a:p>
          </p:txBody>
        </p: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BA77559F-1AC2-472E-8E4B-0AE9F7F9B3A1}"/>
                </a:ext>
              </a:extLst>
            </p:cNvPr>
            <p:cNvGrpSpPr/>
            <p:nvPr/>
          </p:nvGrpSpPr>
          <p:grpSpPr>
            <a:xfrm>
              <a:off x="455679" y="3676898"/>
              <a:ext cx="2324438" cy="2848293"/>
              <a:chOff x="455679" y="3676898"/>
              <a:chExt cx="2324438" cy="2848293"/>
            </a:xfrm>
          </p:grpSpPr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30529FA6-4A38-4460-8A54-1D496A6BA236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Овал 108">
                <a:extLst>
                  <a:ext uri="{FF2B5EF4-FFF2-40B4-BE49-F238E27FC236}">
                    <a16:creationId xmlns:a16="http://schemas.microsoft.com/office/drawing/2014/main" id="{947DD07A-8A14-406D-A074-61065E96447B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7A516A3E-950F-4296-A047-66EEBB1B7228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111" name="Прямая со стрелкой 110">
                <a:extLst>
                  <a:ext uri="{FF2B5EF4-FFF2-40B4-BE49-F238E27FC236}">
                    <a16:creationId xmlns:a16="http://schemas.microsoft.com/office/drawing/2014/main" id="{34C8D5D4-5261-4E0A-B830-0C4083788AB4}"/>
                  </a:ext>
                </a:extLst>
              </p:cNvPr>
              <p:cNvCxnSpPr>
                <a:cxnSpLocks/>
                <a:stCxn id="108" idx="4"/>
                <a:endCxn id="109" idx="7"/>
              </p:cNvCxnSpPr>
              <p:nvPr/>
            </p:nvCxnSpPr>
            <p:spPr>
              <a:xfrm flipH="1">
                <a:off x="1486291" y="4337011"/>
                <a:ext cx="413625" cy="4450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 стрелкой 111">
                <a:extLst>
                  <a:ext uri="{FF2B5EF4-FFF2-40B4-BE49-F238E27FC236}">
                    <a16:creationId xmlns:a16="http://schemas.microsoft.com/office/drawing/2014/main" id="{0462A33E-0D55-4236-A666-4BA80091D835}"/>
                  </a:ext>
                </a:extLst>
              </p:cNvPr>
              <p:cNvCxnSpPr>
                <a:stCxn id="108" idx="4"/>
                <a:endCxn id="110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>
                <a:extLst>
                  <a:ext uri="{FF2B5EF4-FFF2-40B4-BE49-F238E27FC236}">
                    <a16:creationId xmlns:a16="http://schemas.microsoft.com/office/drawing/2014/main" id="{DF8D4D48-9CD1-4AD3-87AC-31B9702BEACD}"/>
                  </a:ext>
                </a:extLst>
              </p:cNvPr>
              <p:cNvCxnSpPr>
                <a:stCxn id="127" idx="4"/>
              </p:cNvCxnSpPr>
              <p:nvPr/>
            </p:nvCxnSpPr>
            <p:spPr>
              <a:xfrm flipH="1">
                <a:off x="608981" y="606799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Прямая со стрелкой 113">
                <a:extLst>
                  <a:ext uri="{FF2B5EF4-FFF2-40B4-BE49-F238E27FC236}">
                    <a16:creationId xmlns:a16="http://schemas.microsoft.com/office/drawing/2014/main" id="{DCEF592F-E8EF-4015-A066-596E4F5C8360}"/>
                  </a:ext>
                </a:extLst>
              </p:cNvPr>
              <p:cNvCxnSpPr>
                <a:stCxn id="127" idx="4"/>
              </p:cNvCxnSpPr>
              <p:nvPr/>
            </p:nvCxnSpPr>
            <p:spPr>
              <a:xfrm>
                <a:off x="833268" y="606799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 стрелкой 114">
                <a:extLst>
                  <a:ext uri="{FF2B5EF4-FFF2-40B4-BE49-F238E27FC236}">
                    <a16:creationId xmlns:a16="http://schemas.microsoft.com/office/drawing/2014/main" id="{72973931-62D2-46A0-981A-FE67B047490B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>
                <a:extLst>
                  <a:ext uri="{FF2B5EF4-FFF2-40B4-BE49-F238E27FC236}">
                    <a16:creationId xmlns:a16="http://schemas.microsoft.com/office/drawing/2014/main" id="{10A618D6-0856-49BB-8867-C2DAD01B78E0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Овал 116">
                <a:extLst>
                  <a:ext uri="{FF2B5EF4-FFF2-40B4-BE49-F238E27FC236}">
                    <a16:creationId xmlns:a16="http://schemas.microsoft.com/office/drawing/2014/main" id="{43024C09-1192-42D4-A995-17EDAEB999BD}"/>
                  </a:ext>
                </a:extLst>
              </p:cNvPr>
              <p:cNvSpPr/>
              <p:nvPr/>
            </p:nvSpPr>
            <p:spPr>
              <a:xfrm>
                <a:off x="922256" y="63253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8" name="Овал 117">
                <a:extLst>
                  <a:ext uri="{FF2B5EF4-FFF2-40B4-BE49-F238E27FC236}">
                    <a16:creationId xmlns:a16="http://schemas.microsoft.com/office/drawing/2014/main" id="{9973E901-4F4B-4BC1-A7A6-9ED88D2C78F0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9" name="Овал 118">
                <a:extLst>
                  <a:ext uri="{FF2B5EF4-FFF2-40B4-BE49-F238E27FC236}">
                    <a16:creationId xmlns:a16="http://schemas.microsoft.com/office/drawing/2014/main" id="{008D2761-45D4-4A92-A8C0-0108F1C69A12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Овал 119">
                <a:extLst>
                  <a:ext uri="{FF2B5EF4-FFF2-40B4-BE49-F238E27FC236}">
                    <a16:creationId xmlns:a16="http://schemas.microsoft.com/office/drawing/2014/main" id="{DB4C5480-9B67-4711-9A37-349356495F55}"/>
                  </a:ext>
                </a:extLst>
              </p:cNvPr>
              <p:cNvSpPr/>
              <p:nvPr/>
            </p:nvSpPr>
            <p:spPr>
              <a:xfrm>
                <a:off x="455679" y="632534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9B4F563-63F5-4817-B88B-70199EA7B126}"/>
                  </a:ext>
                </a:extLst>
              </p:cNvPr>
              <p:cNvSpPr txBox="1"/>
              <p:nvPr/>
            </p:nvSpPr>
            <p:spPr>
              <a:xfrm>
                <a:off x="1211948" y="3676898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gf(x)</a:t>
                </a:r>
                <a:endParaRPr lang="ru-RU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AC738AD-DCF0-4734-8683-5209E1DEB9AC}"/>
                  </a:ext>
                </a:extLst>
              </p:cNvPr>
              <p:cNvSpPr txBox="1"/>
              <p:nvPr/>
            </p:nvSpPr>
            <p:spPr>
              <a:xfrm>
                <a:off x="772986" y="4515291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f(x)</a:t>
                </a:r>
                <a:endParaRPr lang="ru-RU" dirty="0"/>
              </a:p>
            </p:txBody>
          </p:sp>
          <p:cxnSp>
            <p:nvCxnSpPr>
              <p:cNvPr id="124" name="Прямая со стрелкой 123">
                <a:extLst>
                  <a:ext uri="{FF2B5EF4-FFF2-40B4-BE49-F238E27FC236}">
                    <a16:creationId xmlns:a16="http://schemas.microsoft.com/office/drawing/2014/main" id="{16ACF66A-15A5-49F7-BDF5-F55843A004D7}"/>
                  </a:ext>
                </a:extLst>
              </p:cNvPr>
              <p:cNvCxnSpPr>
                <a:stCxn id="109" idx="4"/>
                <a:endCxn id="127" idx="0"/>
              </p:cNvCxnSpPr>
              <p:nvPr/>
            </p:nvCxnSpPr>
            <p:spPr>
              <a:xfrm flipH="1">
                <a:off x="833268" y="5172336"/>
                <a:ext cx="494429" cy="43845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 стрелкой 125">
                <a:extLst>
                  <a:ext uri="{FF2B5EF4-FFF2-40B4-BE49-F238E27FC236}">
                    <a16:creationId xmlns:a16="http://schemas.microsoft.com/office/drawing/2014/main" id="{8C037EAC-723C-41D9-9AA5-4F25652E46C2}"/>
                  </a:ext>
                </a:extLst>
              </p:cNvPr>
              <p:cNvCxnSpPr>
                <a:cxnSpLocks/>
                <a:stCxn id="109" idx="4"/>
              </p:cNvCxnSpPr>
              <p:nvPr/>
            </p:nvCxnSpPr>
            <p:spPr>
              <a:xfrm>
                <a:off x="1327697" y="5172336"/>
                <a:ext cx="212954" cy="44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A519878D-4B77-4FF4-BC18-C4E5CDD31356}"/>
                  </a:ext>
                </a:extLst>
              </p:cNvPr>
              <p:cNvSpPr/>
              <p:nvPr/>
            </p:nvSpPr>
            <p:spPr>
              <a:xfrm>
                <a:off x="608981" y="561079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DE82E181-FB58-4DD1-B7E2-F777E9EEDE11}"/>
              </a:ext>
            </a:extLst>
          </p:cNvPr>
          <p:cNvSpPr/>
          <p:nvPr/>
        </p:nvSpPr>
        <p:spPr>
          <a:xfrm>
            <a:off x="4659848" y="1451249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0693FF09-0FEE-47DB-B302-2E4C0BCA0B1E}"/>
              </a:ext>
            </a:extLst>
          </p:cNvPr>
          <p:cNvSpPr/>
          <p:nvPr/>
        </p:nvSpPr>
        <p:spPr>
          <a:xfrm>
            <a:off x="2325250" y="5865378"/>
            <a:ext cx="181154" cy="19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2" name="Группа 141">
            <a:extLst>
              <a:ext uri="{FF2B5EF4-FFF2-40B4-BE49-F238E27FC236}">
                <a16:creationId xmlns:a16="http://schemas.microsoft.com/office/drawing/2014/main" id="{18A9DF5F-4623-45D3-A054-53661904ECE6}"/>
              </a:ext>
            </a:extLst>
          </p:cNvPr>
          <p:cNvGrpSpPr/>
          <p:nvPr/>
        </p:nvGrpSpPr>
        <p:grpSpPr>
          <a:xfrm>
            <a:off x="4682869" y="708308"/>
            <a:ext cx="2589218" cy="2848293"/>
            <a:chOff x="455679" y="3676898"/>
            <a:chExt cx="2589218" cy="284829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4D9AA7-A159-4863-BB8D-571C6FF2FF26}"/>
                </a:ext>
              </a:extLst>
            </p:cNvPr>
            <p:cNvSpPr txBox="1"/>
            <p:nvPr/>
          </p:nvSpPr>
          <p:spPr>
            <a:xfrm>
              <a:off x="2429344" y="4361503"/>
              <a:ext cx="615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bf(x)</a:t>
              </a:r>
              <a:endParaRPr lang="ru-RU" dirty="0"/>
            </a:p>
          </p:txBody>
        </p:sp>
        <p:grpSp>
          <p:nvGrpSpPr>
            <p:cNvPr id="144" name="Группа 143">
              <a:extLst>
                <a:ext uri="{FF2B5EF4-FFF2-40B4-BE49-F238E27FC236}">
                  <a16:creationId xmlns:a16="http://schemas.microsoft.com/office/drawing/2014/main" id="{9B042E77-B6E0-487C-B552-08C43BFF54CC}"/>
                </a:ext>
              </a:extLst>
            </p:cNvPr>
            <p:cNvGrpSpPr/>
            <p:nvPr/>
          </p:nvGrpSpPr>
          <p:grpSpPr>
            <a:xfrm>
              <a:off x="455679" y="3676898"/>
              <a:ext cx="2324438" cy="2848293"/>
              <a:chOff x="455679" y="3676898"/>
              <a:chExt cx="2324438" cy="2848293"/>
            </a:xfrm>
          </p:grpSpPr>
          <p:sp>
            <p:nvSpPr>
              <p:cNvPr id="147" name="Овал 146">
                <a:extLst>
                  <a:ext uri="{FF2B5EF4-FFF2-40B4-BE49-F238E27FC236}">
                    <a16:creationId xmlns:a16="http://schemas.microsoft.com/office/drawing/2014/main" id="{99FEE6D3-DBEE-43F6-8B4F-7935AD1A0B56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148" name="Овал 147">
                <a:extLst>
                  <a:ext uri="{FF2B5EF4-FFF2-40B4-BE49-F238E27FC236}">
                    <a16:creationId xmlns:a16="http://schemas.microsoft.com/office/drawing/2014/main" id="{2EA3500B-3666-4C53-ACA1-908D9880C976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Овал 149">
                <a:extLst>
                  <a:ext uri="{FF2B5EF4-FFF2-40B4-BE49-F238E27FC236}">
                    <a16:creationId xmlns:a16="http://schemas.microsoft.com/office/drawing/2014/main" id="{1FEDDE86-3753-431B-A674-107D669F2FF5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153" name="Прямая со стрелкой 152">
                <a:extLst>
                  <a:ext uri="{FF2B5EF4-FFF2-40B4-BE49-F238E27FC236}">
                    <a16:creationId xmlns:a16="http://schemas.microsoft.com/office/drawing/2014/main" id="{E0909439-242A-4814-8FD1-ED1201887A5F}"/>
                  </a:ext>
                </a:extLst>
              </p:cNvPr>
              <p:cNvCxnSpPr>
                <a:cxnSpLocks/>
                <a:stCxn id="147" idx="4"/>
                <a:endCxn id="148" idx="7"/>
              </p:cNvCxnSpPr>
              <p:nvPr/>
            </p:nvCxnSpPr>
            <p:spPr>
              <a:xfrm flipH="1">
                <a:off x="1486291" y="4337011"/>
                <a:ext cx="413625" cy="4450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 стрелкой 156">
                <a:extLst>
                  <a:ext uri="{FF2B5EF4-FFF2-40B4-BE49-F238E27FC236}">
                    <a16:creationId xmlns:a16="http://schemas.microsoft.com/office/drawing/2014/main" id="{2C4F03BD-B5BC-477F-A818-AF7B445F6A4C}"/>
                  </a:ext>
                </a:extLst>
              </p:cNvPr>
              <p:cNvCxnSpPr>
                <a:stCxn id="147" idx="4"/>
                <a:endCxn id="150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id="{CD72E330-6907-4682-B992-982BE278D302}"/>
                  </a:ext>
                </a:extLst>
              </p:cNvPr>
              <p:cNvCxnSpPr>
                <a:stCxn id="176" idx="4"/>
              </p:cNvCxnSpPr>
              <p:nvPr/>
            </p:nvCxnSpPr>
            <p:spPr>
              <a:xfrm flipH="1">
                <a:off x="608981" y="606799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 стрелкой 163">
                <a:extLst>
                  <a:ext uri="{FF2B5EF4-FFF2-40B4-BE49-F238E27FC236}">
                    <a16:creationId xmlns:a16="http://schemas.microsoft.com/office/drawing/2014/main" id="{C051EF0A-E8AB-40EB-86E1-A7EC229161E6}"/>
                  </a:ext>
                </a:extLst>
              </p:cNvPr>
              <p:cNvCxnSpPr>
                <a:stCxn id="176" idx="4"/>
              </p:cNvCxnSpPr>
              <p:nvPr/>
            </p:nvCxnSpPr>
            <p:spPr>
              <a:xfrm>
                <a:off x="833268" y="606799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Прямая со стрелкой 165">
                <a:extLst>
                  <a:ext uri="{FF2B5EF4-FFF2-40B4-BE49-F238E27FC236}">
                    <a16:creationId xmlns:a16="http://schemas.microsoft.com/office/drawing/2014/main" id="{94C2DFEA-882C-4A16-B5A9-6B9D2E730AC4}"/>
                  </a:ext>
                </a:extLst>
              </p:cNvPr>
              <p:cNvCxnSpPr>
                <a:stCxn id="150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 стрелкой 166">
                <a:extLst>
                  <a:ext uri="{FF2B5EF4-FFF2-40B4-BE49-F238E27FC236}">
                    <a16:creationId xmlns:a16="http://schemas.microsoft.com/office/drawing/2014/main" id="{731B0DC4-D9F6-4D20-A70B-F0BC608830B7}"/>
                  </a:ext>
                </a:extLst>
              </p:cNvPr>
              <p:cNvCxnSpPr>
                <a:stCxn id="150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Овал 167">
                <a:extLst>
                  <a:ext uri="{FF2B5EF4-FFF2-40B4-BE49-F238E27FC236}">
                    <a16:creationId xmlns:a16="http://schemas.microsoft.com/office/drawing/2014/main" id="{3149C1A6-A53F-4F46-9521-805488A0257E}"/>
                  </a:ext>
                </a:extLst>
              </p:cNvPr>
              <p:cNvSpPr/>
              <p:nvPr/>
            </p:nvSpPr>
            <p:spPr>
              <a:xfrm>
                <a:off x="922256" y="63253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E8136ABC-BDC3-4489-8364-BBA5209D49A5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Овал 169">
                <a:extLst>
                  <a:ext uri="{FF2B5EF4-FFF2-40B4-BE49-F238E27FC236}">
                    <a16:creationId xmlns:a16="http://schemas.microsoft.com/office/drawing/2014/main" id="{B8EBD513-94AC-4608-96A2-A11693BBCA2F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AC18AD2A-4C8E-481E-A23A-6D3B77A07871}"/>
                  </a:ext>
                </a:extLst>
              </p:cNvPr>
              <p:cNvSpPr/>
              <p:nvPr/>
            </p:nvSpPr>
            <p:spPr>
              <a:xfrm>
                <a:off x="455679" y="632534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F209A9B-9EBC-441A-A020-9B9D511655B8}"/>
                  </a:ext>
                </a:extLst>
              </p:cNvPr>
              <p:cNvSpPr txBox="1"/>
              <p:nvPr/>
            </p:nvSpPr>
            <p:spPr>
              <a:xfrm>
                <a:off x="1211948" y="3676898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gf(x)</a:t>
                </a:r>
                <a:endParaRPr lang="ru-RU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D7BBE2A-2C0A-4FD4-AB46-153C3F6CFA99}"/>
                  </a:ext>
                </a:extLst>
              </p:cNvPr>
              <p:cNvSpPr txBox="1"/>
              <p:nvPr/>
            </p:nvSpPr>
            <p:spPr>
              <a:xfrm>
                <a:off x="772986" y="4515291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f(x)</a:t>
                </a:r>
                <a:endParaRPr lang="ru-RU" dirty="0"/>
              </a:p>
            </p:txBody>
          </p:sp>
          <p:cxnSp>
            <p:nvCxnSpPr>
              <p:cNvPr id="174" name="Прямая со стрелкой 173">
                <a:extLst>
                  <a:ext uri="{FF2B5EF4-FFF2-40B4-BE49-F238E27FC236}">
                    <a16:creationId xmlns:a16="http://schemas.microsoft.com/office/drawing/2014/main" id="{21D9ECCD-0C1B-4776-97DD-F9CD5784D4FA}"/>
                  </a:ext>
                </a:extLst>
              </p:cNvPr>
              <p:cNvCxnSpPr>
                <a:stCxn id="148" idx="4"/>
                <a:endCxn id="176" idx="0"/>
              </p:cNvCxnSpPr>
              <p:nvPr/>
            </p:nvCxnSpPr>
            <p:spPr>
              <a:xfrm flipH="1">
                <a:off x="833268" y="5172336"/>
                <a:ext cx="494429" cy="43845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 стрелкой 174">
                <a:extLst>
                  <a:ext uri="{FF2B5EF4-FFF2-40B4-BE49-F238E27FC236}">
                    <a16:creationId xmlns:a16="http://schemas.microsoft.com/office/drawing/2014/main" id="{D06D3187-F970-430F-82E1-E169F06D6863}"/>
                  </a:ext>
                </a:extLst>
              </p:cNvPr>
              <p:cNvCxnSpPr>
                <a:cxnSpLocks/>
                <a:stCxn id="148" idx="4"/>
              </p:cNvCxnSpPr>
              <p:nvPr/>
            </p:nvCxnSpPr>
            <p:spPr>
              <a:xfrm>
                <a:off x="1327697" y="5172336"/>
                <a:ext cx="212954" cy="44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>
                <a:extLst>
                  <a:ext uri="{FF2B5EF4-FFF2-40B4-BE49-F238E27FC236}">
                    <a16:creationId xmlns:a16="http://schemas.microsoft.com/office/drawing/2014/main" id="{8BFEA54F-44E2-49AF-8BBD-913F0E603B4F}"/>
                  </a:ext>
                </a:extLst>
              </p:cNvPr>
              <p:cNvSpPr/>
              <p:nvPr/>
            </p:nvSpPr>
            <p:spPr>
              <a:xfrm>
                <a:off x="608981" y="561079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D669CEEC-4595-4546-974F-6FC9447086E3}"/>
              </a:ext>
            </a:extLst>
          </p:cNvPr>
          <p:cNvSpPr/>
          <p:nvPr/>
        </p:nvSpPr>
        <p:spPr>
          <a:xfrm>
            <a:off x="1391148" y="4683552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D97F77-03AB-4D3D-A11E-55680DB79CEA}"/>
              </a:ext>
            </a:extLst>
          </p:cNvPr>
          <p:cNvSpPr txBox="1"/>
          <p:nvPr/>
        </p:nvSpPr>
        <p:spPr>
          <a:xfrm>
            <a:off x="1204293" y="588877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56E545BA-96B9-4EE9-8899-DAD6CD672FC8}"/>
              </a:ext>
            </a:extLst>
          </p:cNvPr>
          <p:cNvSpPr/>
          <p:nvPr/>
        </p:nvSpPr>
        <p:spPr>
          <a:xfrm>
            <a:off x="5668187" y="2652031"/>
            <a:ext cx="181154" cy="19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Молния 179">
            <a:extLst>
              <a:ext uri="{FF2B5EF4-FFF2-40B4-BE49-F238E27FC236}">
                <a16:creationId xmlns:a16="http://schemas.microsoft.com/office/drawing/2014/main" id="{F4B41CF7-691A-4462-BE19-6295F2C3A0FD}"/>
              </a:ext>
            </a:extLst>
          </p:cNvPr>
          <p:cNvSpPr/>
          <p:nvPr/>
        </p:nvSpPr>
        <p:spPr>
          <a:xfrm rot="1079042">
            <a:off x="2455145" y="3648158"/>
            <a:ext cx="299771" cy="371704"/>
          </a:xfrm>
          <a:prstGeom prst="lightningBol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Молния 180">
            <a:extLst>
              <a:ext uri="{FF2B5EF4-FFF2-40B4-BE49-F238E27FC236}">
                <a16:creationId xmlns:a16="http://schemas.microsoft.com/office/drawing/2014/main" id="{019E1540-793D-4617-BCD4-BB03C344DBB0}"/>
              </a:ext>
            </a:extLst>
          </p:cNvPr>
          <p:cNvSpPr/>
          <p:nvPr/>
        </p:nvSpPr>
        <p:spPr>
          <a:xfrm rot="1072982">
            <a:off x="1968953" y="4472428"/>
            <a:ext cx="281509" cy="386867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8CAF34CD-B14B-42CF-B10E-B908C50CCD61}"/>
              </a:ext>
            </a:extLst>
          </p:cNvPr>
          <p:cNvGrpSpPr/>
          <p:nvPr/>
        </p:nvGrpSpPr>
        <p:grpSpPr>
          <a:xfrm>
            <a:off x="27420" y="4906860"/>
            <a:ext cx="1309782" cy="768361"/>
            <a:chOff x="3165635" y="1458070"/>
            <a:chExt cx="1166491" cy="604053"/>
          </a:xfrm>
        </p:grpSpPr>
        <p:sp>
          <p:nvSpPr>
            <p:cNvPr id="194" name="Стрелка вправо 39">
              <a:extLst>
                <a:ext uri="{FF2B5EF4-FFF2-40B4-BE49-F238E27FC236}">
                  <a16:creationId xmlns:a16="http://schemas.microsoft.com/office/drawing/2014/main" id="{F28762A2-C6F9-4DAE-9EB4-C14FDDE0AB34}"/>
                </a:ext>
              </a:extLst>
            </p:cNvPr>
            <p:cNvSpPr/>
            <p:nvPr/>
          </p:nvSpPr>
          <p:spPr>
            <a:xfrm>
              <a:off x="3415503" y="1886216"/>
              <a:ext cx="613034" cy="175907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CFAE33C-4386-4FD1-9094-6DEAD51DC905}"/>
                </a:ext>
              </a:extLst>
            </p:cNvPr>
            <p:cNvSpPr txBox="1"/>
            <p:nvPr/>
          </p:nvSpPr>
          <p:spPr>
            <a:xfrm>
              <a:off x="3165635" y="1458070"/>
              <a:ext cx="1166491" cy="2903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перекраска</a:t>
              </a:r>
            </a:p>
          </p:txBody>
        </p:sp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71AFCDB1-87DA-4D25-90FD-A211122AFF95}"/>
              </a:ext>
            </a:extLst>
          </p:cNvPr>
          <p:cNvGrpSpPr/>
          <p:nvPr/>
        </p:nvGrpSpPr>
        <p:grpSpPr>
          <a:xfrm>
            <a:off x="3564716" y="647780"/>
            <a:ext cx="1774532" cy="629735"/>
            <a:chOff x="6692273" y="867820"/>
            <a:chExt cx="1774532" cy="629735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97C4580-1033-44EB-8F30-CD07B5A6A99A}"/>
                </a:ext>
              </a:extLst>
            </p:cNvPr>
            <p:cNvSpPr txBox="1"/>
            <p:nvPr/>
          </p:nvSpPr>
          <p:spPr>
            <a:xfrm>
              <a:off x="6692273" y="867820"/>
              <a:ext cx="177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LeftRotate</a:t>
              </a:r>
              <a:r>
                <a:rPr lang="en-US" dirty="0"/>
                <a:t>(f(x))</a:t>
              </a:r>
              <a:endParaRPr lang="ru-RU" dirty="0"/>
            </a:p>
          </p:txBody>
        </p:sp>
        <p:sp>
          <p:nvSpPr>
            <p:cNvPr id="207" name="Стрелка вправо 300">
              <a:extLst>
                <a:ext uri="{FF2B5EF4-FFF2-40B4-BE49-F238E27FC236}">
                  <a16:creationId xmlns:a16="http://schemas.microsoft.com/office/drawing/2014/main" id="{87CCB34B-E79A-491D-8F24-772D6829DF69}"/>
                </a:ext>
              </a:extLst>
            </p:cNvPr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64530CE0-4D0E-4BD4-AEDF-D7D6D90C36F1}"/>
              </a:ext>
            </a:extLst>
          </p:cNvPr>
          <p:cNvSpPr/>
          <p:nvPr/>
        </p:nvSpPr>
        <p:spPr>
          <a:xfrm>
            <a:off x="8709392" y="1451248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003C029-6AB0-4F88-9A68-8626E76A68A2}"/>
              </a:ext>
            </a:extLst>
          </p:cNvPr>
          <p:cNvSpPr txBox="1"/>
          <p:nvPr/>
        </p:nvSpPr>
        <p:spPr>
          <a:xfrm>
            <a:off x="8473546" y="26520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36F9E10E-0929-46DF-8DEC-6C3D99EFA6BB}"/>
              </a:ext>
            </a:extLst>
          </p:cNvPr>
          <p:cNvGrpSpPr/>
          <p:nvPr/>
        </p:nvGrpSpPr>
        <p:grpSpPr>
          <a:xfrm>
            <a:off x="8732413" y="708307"/>
            <a:ext cx="2589218" cy="2848293"/>
            <a:chOff x="455679" y="3676898"/>
            <a:chExt cx="2589218" cy="2848293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792D34D-D249-41EF-BC17-448F8D15BA96}"/>
                </a:ext>
              </a:extLst>
            </p:cNvPr>
            <p:cNvSpPr txBox="1"/>
            <p:nvPr/>
          </p:nvSpPr>
          <p:spPr>
            <a:xfrm>
              <a:off x="2429344" y="4361503"/>
              <a:ext cx="615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bf(x)</a:t>
              </a:r>
              <a:endParaRPr lang="ru-RU" dirty="0"/>
            </a:p>
          </p:txBody>
        </p:sp>
        <p:grpSp>
          <p:nvGrpSpPr>
            <p:cNvPr id="212" name="Группа 211">
              <a:extLst>
                <a:ext uri="{FF2B5EF4-FFF2-40B4-BE49-F238E27FC236}">
                  <a16:creationId xmlns:a16="http://schemas.microsoft.com/office/drawing/2014/main" id="{1F8E8FA3-655E-406C-B245-D860AC2A045D}"/>
                </a:ext>
              </a:extLst>
            </p:cNvPr>
            <p:cNvGrpSpPr/>
            <p:nvPr/>
          </p:nvGrpSpPr>
          <p:grpSpPr>
            <a:xfrm>
              <a:off x="455679" y="3676898"/>
              <a:ext cx="2324438" cy="2848293"/>
              <a:chOff x="455679" y="3676898"/>
              <a:chExt cx="2324438" cy="2848293"/>
            </a:xfrm>
          </p:grpSpPr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EB54CA8D-E8CA-4BFD-964A-2CF292A86253}"/>
                  </a:ext>
                </a:extLst>
              </p:cNvPr>
              <p:cNvSpPr/>
              <p:nvPr/>
            </p:nvSpPr>
            <p:spPr>
              <a:xfrm>
                <a:off x="1675629" y="38798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14" name="Овал 213">
                <a:extLst>
                  <a:ext uri="{FF2B5EF4-FFF2-40B4-BE49-F238E27FC236}">
                    <a16:creationId xmlns:a16="http://schemas.microsoft.com/office/drawing/2014/main" id="{2C668DD2-40ED-411C-95BB-DB96069B8CCA}"/>
                  </a:ext>
                </a:extLst>
              </p:cNvPr>
              <p:cNvSpPr/>
              <p:nvPr/>
            </p:nvSpPr>
            <p:spPr>
              <a:xfrm>
                <a:off x="1103410" y="4715136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Овал 214">
                <a:extLst>
                  <a:ext uri="{FF2B5EF4-FFF2-40B4-BE49-F238E27FC236}">
                    <a16:creationId xmlns:a16="http://schemas.microsoft.com/office/drawing/2014/main" id="{74742443-9627-4A1C-BEB9-2B67F94B90B7}"/>
                  </a:ext>
                </a:extLst>
              </p:cNvPr>
              <p:cNvSpPr/>
              <p:nvPr/>
            </p:nvSpPr>
            <p:spPr>
              <a:xfrm>
                <a:off x="2223405" y="4675496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  <a:endParaRPr lang="ru-RU" b="1" dirty="0"/>
              </a:p>
            </p:txBody>
          </p:sp>
          <p:cxnSp>
            <p:nvCxnSpPr>
              <p:cNvPr id="216" name="Прямая со стрелкой 215">
                <a:extLst>
                  <a:ext uri="{FF2B5EF4-FFF2-40B4-BE49-F238E27FC236}">
                    <a16:creationId xmlns:a16="http://schemas.microsoft.com/office/drawing/2014/main" id="{DC643005-58CA-4DE8-B388-78187D4F7FDA}"/>
                  </a:ext>
                </a:extLst>
              </p:cNvPr>
              <p:cNvCxnSpPr>
                <a:cxnSpLocks/>
                <a:stCxn id="213" idx="4"/>
                <a:endCxn id="214" idx="7"/>
              </p:cNvCxnSpPr>
              <p:nvPr/>
            </p:nvCxnSpPr>
            <p:spPr>
              <a:xfrm flipH="1">
                <a:off x="1486291" y="4337011"/>
                <a:ext cx="413625" cy="4450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>
                <a:extLst>
                  <a:ext uri="{FF2B5EF4-FFF2-40B4-BE49-F238E27FC236}">
                    <a16:creationId xmlns:a16="http://schemas.microsoft.com/office/drawing/2014/main" id="{9CD86A84-6968-4413-88F5-688182A288BF}"/>
                  </a:ext>
                </a:extLst>
              </p:cNvPr>
              <p:cNvCxnSpPr>
                <a:stCxn id="213" idx="4"/>
                <a:endCxn id="215" idx="0"/>
              </p:cNvCxnSpPr>
              <p:nvPr/>
            </p:nvCxnSpPr>
            <p:spPr>
              <a:xfrm>
                <a:off x="1899916" y="4337011"/>
                <a:ext cx="547776" cy="338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ED977E0B-7D2F-4934-A1C1-9C03FEB389E2}"/>
                  </a:ext>
                </a:extLst>
              </p:cNvPr>
              <p:cNvCxnSpPr>
                <a:stCxn id="230" idx="4"/>
              </p:cNvCxnSpPr>
              <p:nvPr/>
            </p:nvCxnSpPr>
            <p:spPr>
              <a:xfrm flipH="1">
                <a:off x="608981" y="606799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>
                <a:extLst>
                  <a:ext uri="{FF2B5EF4-FFF2-40B4-BE49-F238E27FC236}">
                    <a16:creationId xmlns:a16="http://schemas.microsoft.com/office/drawing/2014/main" id="{46AF64C5-E6C2-499E-8C9B-77B5C3160BDE}"/>
                  </a:ext>
                </a:extLst>
              </p:cNvPr>
              <p:cNvCxnSpPr>
                <a:stCxn id="230" idx="4"/>
              </p:cNvCxnSpPr>
              <p:nvPr/>
            </p:nvCxnSpPr>
            <p:spPr>
              <a:xfrm>
                <a:off x="833268" y="606799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>
                <a:extLst>
                  <a:ext uri="{FF2B5EF4-FFF2-40B4-BE49-F238E27FC236}">
                    <a16:creationId xmlns:a16="http://schemas.microsoft.com/office/drawing/2014/main" id="{63BD78CB-2281-4B3D-9BC3-16012CBCB955}"/>
                  </a:ext>
                </a:extLst>
              </p:cNvPr>
              <p:cNvCxnSpPr>
                <a:stCxn id="215" idx="4"/>
              </p:cNvCxnSpPr>
              <p:nvPr/>
            </p:nvCxnSpPr>
            <p:spPr>
              <a:xfrm flipH="1">
                <a:off x="2209028" y="5132696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>
                <a:extLst>
                  <a:ext uri="{FF2B5EF4-FFF2-40B4-BE49-F238E27FC236}">
                    <a16:creationId xmlns:a16="http://schemas.microsoft.com/office/drawing/2014/main" id="{5AE929D3-AA16-4765-83EB-3E9E24404F75}"/>
                  </a:ext>
                </a:extLst>
              </p:cNvPr>
              <p:cNvCxnSpPr>
                <a:stCxn id="215" idx="4"/>
              </p:cNvCxnSpPr>
              <p:nvPr/>
            </p:nvCxnSpPr>
            <p:spPr>
              <a:xfrm>
                <a:off x="2447692" y="5132696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Овал 221">
                <a:extLst>
                  <a:ext uri="{FF2B5EF4-FFF2-40B4-BE49-F238E27FC236}">
                    <a16:creationId xmlns:a16="http://schemas.microsoft.com/office/drawing/2014/main" id="{ECAFC28E-5BBF-4D25-B7D2-1F0007B45D64}"/>
                  </a:ext>
                </a:extLst>
              </p:cNvPr>
              <p:cNvSpPr/>
              <p:nvPr/>
            </p:nvSpPr>
            <p:spPr>
              <a:xfrm>
                <a:off x="922256" y="6325345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7403A44D-C994-4DAB-BDDC-6EC8A523C1CA}"/>
                  </a:ext>
                </a:extLst>
              </p:cNvPr>
              <p:cNvSpPr/>
              <p:nvPr/>
            </p:nvSpPr>
            <p:spPr>
              <a:xfrm>
                <a:off x="2106639" y="5403709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>
                <a:extLst>
                  <a:ext uri="{FF2B5EF4-FFF2-40B4-BE49-F238E27FC236}">
                    <a16:creationId xmlns:a16="http://schemas.microsoft.com/office/drawing/2014/main" id="{1B3BE841-0FE7-474E-A532-5FB571D6DE8C}"/>
                  </a:ext>
                </a:extLst>
              </p:cNvPr>
              <p:cNvSpPr/>
              <p:nvPr/>
            </p:nvSpPr>
            <p:spPr>
              <a:xfrm>
                <a:off x="2598963" y="5370867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>
                <a:extLst>
                  <a:ext uri="{FF2B5EF4-FFF2-40B4-BE49-F238E27FC236}">
                    <a16:creationId xmlns:a16="http://schemas.microsoft.com/office/drawing/2014/main" id="{DE8B22B6-272D-4E18-9613-542EB8EA798D}"/>
                  </a:ext>
                </a:extLst>
              </p:cNvPr>
              <p:cNvSpPr/>
              <p:nvPr/>
            </p:nvSpPr>
            <p:spPr>
              <a:xfrm>
                <a:off x="455679" y="632534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D69E9B3E-E4DE-49F0-BC4A-81C534B2E6F6}"/>
                  </a:ext>
                </a:extLst>
              </p:cNvPr>
              <p:cNvSpPr txBox="1"/>
              <p:nvPr/>
            </p:nvSpPr>
            <p:spPr>
              <a:xfrm>
                <a:off x="1211948" y="3676898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gf(x)</a:t>
                </a:r>
                <a:endParaRPr lang="ru-RU" dirty="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43BE988-FD3F-4318-B3AB-ECF48AA625ED}"/>
                  </a:ext>
                </a:extLst>
              </p:cNvPr>
              <p:cNvSpPr txBox="1"/>
              <p:nvPr/>
            </p:nvSpPr>
            <p:spPr>
              <a:xfrm>
                <a:off x="772986" y="4515291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f(x)</a:t>
                </a:r>
                <a:endParaRPr lang="ru-RU" dirty="0"/>
              </a:p>
            </p:txBody>
          </p:sp>
          <p:cxnSp>
            <p:nvCxnSpPr>
              <p:cNvPr id="228" name="Прямая со стрелкой 227">
                <a:extLst>
                  <a:ext uri="{FF2B5EF4-FFF2-40B4-BE49-F238E27FC236}">
                    <a16:creationId xmlns:a16="http://schemas.microsoft.com/office/drawing/2014/main" id="{53803F24-E339-467E-8311-C9DAB165C6BD}"/>
                  </a:ext>
                </a:extLst>
              </p:cNvPr>
              <p:cNvCxnSpPr>
                <a:cxnSpLocks/>
                <a:stCxn id="214" idx="4"/>
                <a:endCxn id="230" idx="0"/>
              </p:cNvCxnSpPr>
              <p:nvPr/>
            </p:nvCxnSpPr>
            <p:spPr>
              <a:xfrm flipH="1">
                <a:off x="833268" y="5172336"/>
                <a:ext cx="494429" cy="43845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>
                <a:extLst>
                  <a:ext uri="{FF2B5EF4-FFF2-40B4-BE49-F238E27FC236}">
                    <a16:creationId xmlns:a16="http://schemas.microsoft.com/office/drawing/2014/main" id="{ED285225-37C0-48A7-A86B-F1EA090F6A50}"/>
                  </a:ext>
                </a:extLst>
              </p:cNvPr>
              <p:cNvCxnSpPr>
                <a:cxnSpLocks/>
                <a:stCxn id="214" idx="4"/>
              </p:cNvCxnSpPr>
              <p:nvPr/>
            </p:nvCxnSpPr>
            <p:spPr>
              <a:xfrm>
                <a:off x="1327697" y="5172336"/>
                <a:ext cx="212954" cy="4482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Овал 229">
                <a:extLst>
                  <a:ext uri="{FF2B5EF4-FFF2-40B4-BE49-F238E27FC236}">
                    <a16:creationId xmlns:a16="http://schemas.microsoft.com/office/drawing/2014/main" id="{9F1A8B3E-8FA3-4BFA-A755-CB35CD357FE6}"/>
                  </a:ext>
                </a:extLst>
              </p:cNvPr>
              <p:cNvSpPr/>
              <p:nvPr/>
            </p:nvSpPr>
            <p:spPr>
              <a:xfrm>
                <a:off x="608981" y="561079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1" name="Овал 230">
            <a:extLst>
              <a:ext uri="{FF2B5EF4-FFF2-40B4-BE49-F238E27FC236}">
                <a16:creationId xmlns:a16="http://schemas.microsoft.com/office/drawing/2014/main" id="{262D86E8-7846-4953-B37D-CD57D810E278}"/>
              </a:ext>
            </a:extLst>
          </p:cNvPr>
          <p:cNvSpPr/>
          <p:nvPr/>
        </p:nvSpPr>
        <p:spPr>
          <a:xfrm>
            <a:off x="9717731" y="2652030"/>
            <a:ext cx="181154" cy="1998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2" name="Группа 231">
            <a:extLst>
              <a:ext uri="{FF2B5EF4-FFF2-40B4-BE49-F238E27FC236}">
                <a16:creationId xmlns:a16="http://schemas.microsoft.com/office/drawing/2014/main" id="{E2526393-BDB8-404C-B37B-341D8EBC2727}"/>
              </a:ext>
            </a:extLst>
          </p:cNvPr>
          <p:cNvGrpSpPr/>
          <p:nvPr/>
        </p:nvGrpSpPr>
        <p:grpSpPr>
          <a:xfrm>
            <a:off x="7232655" y="605890"/>
            <a:ext cx="1774532" cy="629735"/>
            <a:chOff x="6692273" y="867820"/>
            <a:chExt cx="1774532" cy="62973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C254404-0881-48DB-99BB-AF0596BCC362}"/>
                </a:ext>
              </a:extLst>
            </p:cNvPr>
            <p:cNvSpPr txBox="1"/>
            <p:nvPr/>
          </p:nvSpPr>
          <p:spPr>
            <a:xfrm>
              <a:off x="6692273" y="867820"/>
              <a:ext cx="1774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234" name="Стрелка вправо 300">
              <a:extLst>
                <a:ext uri="{FF2B5EF4-FFF2-40B4-BE49-F238E27FC236}">
                  <a16:creationId xmlns:a16="http://schemas.microsoft.com/office/drawing/2014/main" id="{B45A2FF3-A144-40B8-B4F1-2350977049B4}"/>
                </a:ext>
              </a:extLst>
            </p:cNvPr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8E7E819C-937A-42D1-BB25-0D8CBAC51179}"/>
              </a:ext>
            </a:extLst>
          </p:cNvPr>
          <p:cNvGrpSpPr/>
          <p:nvPr/>
        </p:nvGrpSpPr>
        <p:grpSpPr>
          <a:xfrm>
            <a:off x="6475910" y="4255879"/>
            <a:ext cx="1972284" cy="2461404"/>
            <a:chOff x="8808343" y="828136"/>
            <a:chExt cx="1972284" cy="2461404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A127281-0594-4834-BBC1-41C9DD463C10}"/>
                </a:ext>
              </a:extLst>
            </p:cNvPr>
            <p:cNvSpPr/>
            <p:nvPr/>
          </p:nvSpPr>
          <p:spPr>
            <a:xfrm>
              <a:off x="9449572" y="82813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88518B1F-58AF-4476-9FE0-0081037090FA}"/>
                </a:ext>
              </a:extLst>
            </p:cNvPr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2D400604-650F-419E-AF55-866BBB9CEA10}"/>
                </a:ext>
              </a:extLst>
            </p:cNvPr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9" name="Овал 238">
              <a:extLst>
                <a:ext uri="{FF2B5EF4-FFF2-40B4-BE49-F238E27FC236}">
                  <a16:creationId xmlns:a16="http://schemas.microsoft.com/office/drawing/2014/main" id="{0A42E12D-7284-4883-966A-EBFEBFF29CEF}"/>
                </a:ext>
              </a:extLst>
            </p:cNvPr>
            <p:cNvSpPr/>
            <p:nvPr/>
          </p:nvSpPr>
          <p:spPr>
            <a:xfrm>
              <a:off x="10234431" y="236571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40" name="Прямая со стрелкой 239">
              <a:extLst>
                <a:ext uri="{FF2B5EF4-FFF2-40B4-BE49-F238E27FC236}">
                  <a16:creationId xmlns:a16="http://schemas.microsoft.com/office/drawing/2014/main" id="{577017F0-8480-414E-B670-050CE9DF014C}"/>
                </a:ext>
              </a:extLst>
            </p:cNvPr>
            <p:cNvCxnSpPr>
              <a:stCxn id="236" idx="4"/>
              <a:endCxn id="237" idx="0"/>
            </p:cNvCxnSpPr>
            <p:nvPr/>
          </p:nvCxnSpPr>
          <p:spPr>
            <a:xfrm flipH="1">
              <a:off x="910164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240">
              <a:extLst>
                <a:ext uri="{FF2B5EF4-FFF2-40B4-BE49-F238E27FC236}">
                  <a16:creationId xmlns:a16="http://schemas.microsoft.com/office/drawing/2014/main" id="{1C037C66-36CC-49F5-BFA1-2643356BA8E5}"/>
                </a:ext>
              </a:extLst>
            </p:cNvPr>
            <p:cNvCxnSpPr>
              <a:stCxn id="236" idx="4"/>
              <a:endCxn id="238" idx="0"/>
            </p:cNvCxnSpPr>
            <p:nvPr/>
          </p:nvCxnSpPr>
          <p:spPr>
            <a:xfrm>
              <a:off x="967385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41">
              <a:extLst>
                <a:ext uri="{FF2B5EF4-FFF2-40B4-BE49-F238E27FC236}">
                  <a16:creationId xmlns:a16="http://schemas.microsoft.com/office/drawing/2014/main" id="{1BF03A2F-5CE5-492E-948E-4CE285D8EB95}"/>
                </a:ext>
              </a:extLst>
            </p:cNvPr>
            <p:cNvCxnSpPr>
              <a:stCxn id="239" idx="4"/>
            </p:cNvCxnSpPr>
            <p:nvPr/>
          </p:nvCxnSpPr>
          <p:spPr>
            <a:xfrm flipH="1">
              <a:off x="10234431" y="282291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>
              <a:extLst>
                <a:ext uri="{FF2B5EF4-FFF2-40B4-BE49-F238E27FC236}">
                  <a16:creationId xmlns:a16="http://schemas.microsoft.com/office/drawing/2014/main" id="{3359422C-DAE7-4FF8-BC01-205860BC12C7}"/>
                </a:ext>
              </a:extLst>
            </p:cNvPr>
            <p:cNvCxnSpPr>
              <a:stCxn id="239" idx="4"/>
            </p:cNvCxnSpPr>
            <p:nvPr/>
          </p:nvCxnSpPr>
          <p:spPr>
            <a:xfrm>
              <a:off x="10458718" y="282291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 стрелкой 243">
              <a:extLst>
                <a:ext uri="{FF2B5EF4-FFF2-40B4-BE49-F238E27FC236}">
                  <a16:creationId xmlns:a16="http://schemas.microsoft.com/office/drawing/2014/main" id="{41C8738E-AEB4-445E-8532-E99350E1B35E}"/>
                </a:ext>
              </a:extLst>
            </p:cNvPr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>
              <a:extLst>
                <a:ext uri="{FF2B5EF4-FFF2-40B4-BE49-F238E27FC236}">
                  <a16:creationId xmlns:a16="http://schemas.microsoft.com/office/drawing/2014/main" id="{D6014051-DA4B-4A21-AB66-4B82AC45EFBD}"/>
                </a:ext>
              </a:extLst>
            </p:cNvPr>
            <p:cNvCxnSpPr>
              <a:stCxn id="238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>
              <a:extLst>
                <a:ext uri="{FF2B5EF4-FFF2-40B4-BE49-F238E27FC236}">
                  <a16:creationId xmlns:a16="http://schemas.microsoft.com/office/drawing/2014/main" id="{45189F4D-312F-402B-A2FE-FD38A43DA701}"/>
                </a:ext>
              </a:extLst>
            </p:cNvPr>
            <p:cNvCxnSpPr>
              <a:stCxn id="238" idx="4"/>
            </p:cNvCxnSpPr>
            <p:nvPr/>
          </p:nvCxnSpPr>
          <p:spPr>
            <a:xfrm>
              <a:off x="1013680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Овал 246">
              <a:extLst>
                <a:ext uri="{FF2B5EF4-FFF2-40B4-BE49-F238E27FC236}">
                  <a16:creationId xmlns:a16="http://schemas.microsoft.com/office/drawing/2014/main" id="{391B5207-296A-4D27-B458-DE23EDFD7FB4}"/>
                </a:ext>
              </a:extLst>
            </p:cNvPr>
            <p:cNvSpPr/>
            <p:nvPr/>
          </p:nvSpPr>
          <p:spPr>
            <a:xfrm>
              <a:off x="10136808" y="3089695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Овал 247">
              <a:extLst>
                <a:ext uri="{FF2B5EF4-FFF2-40B4-BE49-F238E27FC236}">
                  <a16:creationId xmlns:a16="http://schemas.microsoft.com/office/drawing/2014/main" id="{1D3869EE-80E6-4F13-9634-80373719A6BB}"/>
                </a:ext>
              </a:extLst>
            </p:cNvPr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Овал 248">
              <a:extLst>
                <a:ext uri="{FF2B5EF4-FFF2-40B4-BE49-F238E27FC236}">
                  <a16:creationId xmlns:a16="http://schemas.microsoft.com/office/drawing/2014/main" id="{7041608B-E321-4DA7-9DFA-04E831C8789D}"/>
                </a:ext>
              </a:extLst>
            </p:cNvPr>
            <p:cNvSpPr/>
            <p:nvPr/>
          </p:nvSpPr>
          <p:spPr>
            <a:xfrm>
              <a:off x="10599473" y="307172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Овал 249">
              <a:extLst>
                <a:ext uri="{FF2B5EF4-FFF2-40B4-BE49-F238E27FC236}">
                  <a16:creationId xmlns:a16="http://schemas.microsoft.com/office/drawing/2014/main" id="{6A50D983-0A7E-446B-ADD2-AAD074F46080}"/>
                </a:ext>
              </a:extLst>
            </p:cNvPr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вал 250">
              <a:extLst>
                <a:ext uri="{FF2B5EF4-FFF2-40B4-BE49-F238E27FC236}">
                  <a16:creationId xmlns:a16="http://schemas.microsoft.com/office/drawing/2014/main" id="{53A03BB0-587D-4F8D-BA7A-189C21EDBBA7}"/>
                </a:ext>
              </a:extLst>
            </p:cNvPr>
            <p:cNvSpPr/>
            <p:nvPr/>
          </p:nvSpPr>
          <p:spPr>
            <a:xfrm>
              <a:off x="8808343" y="248568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3" name="Прямая со стрелкой 252">
              <a:extLst>
                <a:ext uri="{FF2B5EF4-FFF2-40B4-BE49-F238E27FC236}">
                  <a16:creationId xmlns:a16="http://schemas.microsoft.com/office/drawing/2014/main" id="{CF35C45A-557F-4712-9969-8859EF1FEC9D}"/>
                </a:ext>
              </a:extLst>
            </p:cNvPr>
            <p:cNvCxnSpPr>
              <a:stCxn id="237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36B57B78-1536-423C-8EE6-A97CDCD8884E}"/>
              </a:ext>
            </a:extLst>
          </p:cNvPr>
          <p:cNvGrpSpPr/>
          <p:nvPr/>
        </p:nvGrpSpPr>
        <p:grpSpPr>
          <a:xfrm>
            <a:off x="4491718" y="4737463"/>
            <a:ext cx="1858518" cy="646331"/>
            <a:chOff x="6773834" y="1053947"/>
            <a:chExt cx="1582198" cy="646331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D90E142-ED9B-4CBA-81B6-832F2B19F359}"/>
                </a:ext>
              </a:extLst>
            </p:cNvPr>
            <p:cNvSpPr txBox="1"/>
            <p:nvPr/>
          </p:nvSpPr>
          <p:spPr>
            <a:xfrm>
              <a:off x="6773834" y="1053947"/>
              <a:ext cx="1582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RightRotate</a:t>
              </a:r>
              <a:r>
                <a:rPr lang="en-US" dirty="0"/>
                <a:t>(</a:t>
              </a:r>
              <a:r>
                <a:rPr lang="en-US" b="1" dirty="0"/>
                <a:t>gf(x</a:t>
              </a:r>
              <a:r>
                <a:rPr lang="en-US" dirty="0"/>
                <a:t>))</a:t>
              </a:r>
              <a:endParaRPr lang="ru-RU" dirty="0"/>
            </a:p>
          </p:txBody>
        </p:sp>
        <p:sp>
          <p:nvSpPr>
            <p:cNvPr id="256" name="Стрелка вправо 276">
              <a:extLst>
                <a:ext uri="{FF2B5EF4-FFF2-40B4-BE49-F238E27FC236}">
                  <a16:creationId xmlns:a16="http://schemas.microsoft.com/office/drawing/2014/main" id="{1355858A-8E28-48A9-BE90-06AE0FD1E6BA}"/>
                </a:ext>
              </a:extLst>
            </p:cNvPr>
            <p:cNvSpPr/>
            <p:nvPr/>
          </p:nvSpPr>
          <p:spPr>
            <a:xfrm>
              <a:off x="7050460" y="1377490"/>
              <a:ext cx="993404" cy="239948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723AEE33-E13C-4BA9-835E-0DA9C3F08F46}"/>
              </a:ext>
            </a:extLst>
          </p:cNvPr>
          <p:cNvSpPr txBox="1"/>
          <p:nvPr/>
        </p:nvSpPr>
        <p:spPr>
          <a:xfrm>
            <a:off x="9128019" y="4867978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740926C-07DE-4973-9DAD-2F066E11B70C}"/>
              </a:ext>
            </a:extLst>
          </p:cNvPr>
          <p:cNvSpPr txBox="1"/>
          <p:nvPr/>
        </p:nvSpPr>
        <p:spPr>
          <a:xfrm>
            <a:off x="7790560" y="541888"/>
            <a:ext cx="61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а)</a:t>
            </a:r>
          </a:p>
        </p:txBody>
      </p:sp>
    </p:spTree>
    <p:extLst>
      <p:ext uri="{BB962C8B-B14F-4D97-AF65-F5344CB8AC3E}">
        <p14:creationId xmlns:p14="http://schemas.microsoft.com/office/powerpoint/2010/main" val="36982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28" grpId="0" animBg="1"/>
      <p:bldP spid="141" grpId="0" animBg="1"/>
      <p:bldP spid="177" grpId="0" animBg="1"/>
      <p:bldP spid="178" grpId="0"/>
      <p:bldP spid="179" grpId="0" animBg="1"/>
      <p:bldP spid="180" grpId="0" animBg="1"/>
      <p:bldP spid="181" grpId="0" animBg="1"/>
      <p:bldP spid="208" grpId="0" animBg="1"/>
      <p:bldP spid="209" grpId="0"/>
      <p:bldP spid="231" grpId="0" animBg="1"/>
      <p:bldP spid="257" grpId="0"/>
      <p:bldP spid="2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B4BD4A8A-342D-40D3-9651-BE4C588FD3F0}"/>
              </a:ext>
            </a:extLst>
          </p:cNvPr>
          <p:cNvGrpSpPr/>
          <p:nvPr/>
        </p:nvGrpSpPr>
        <p:grpSpPr>
          <a:xfrm>
            <a:off x="2726611" y="1665366"/>
            <a:ext cx="1973174" cy="2517779"/>
            <a:chOff x="806943" y="3879811"/>
            <a:chExt cx="1973174" cy="2517779"/>
          </a:xfrm>
        </p:grpSpPr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D6E920DB-FDD7-4CD9-BDA0-50904AB51FBA}"/>
                </a:ext>
              </a:extLst>
            </p:cNvPr>
            <p:cNvSpPr/>
            <p:nvPr/>
          </p:nvSpPr>
          <p:spPr>
            <a:xfrm>
              <a:off x="1675629" y="387981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56E46534-1694-41ED-926C-57D86D9A165F}"/>
                </a:ext>
              </a:extLst>
            </p:cNvPr>
            <p:cNvSpPr/>
            <p:nvPr/>
          </p:nvSpPr>
          <p:spPr>
            <a:xfrm>
              <a:off x="1103410" y="4715136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611DAD4A-31CB-4BA8-9E0C-61ED159CE4A8}"/>
                </a:ext>
              </a:extLst>
            </p:cNvPr>
            <p:cNvSpPr/>
            <p:nvPr/>
          </p:nvSpPr>
          <p:spPr>
            <a:xfrm>
              <a:off x="2223405" y="467549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  <a:endParaRPr lang="ru-RU" b="1" dirty="0"/>
            </a:p>
          </p:txBody>
        </p: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A3C50786-4B1F-4B7F-B273-8D5DFA1F042B}"/>
                </a:ext>
              </a:extLst>
            </p:cNvPr>
            <p:cNvCxnSpPr>
              <a:stCxn id="84" idx="4"/>
              <a:endCxn id="85" idx="0"/>
            </p:cNvCxnSpPr>
            <p:nvPr/>
          </p:nvCxnSpPr>
          <p:spPr>
            <a:xfrm flipH="1">
              <a:off x="1327697" y="4337011"/>
              <a:ext cx="572219" cy="37812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E19F9374-3F24-4CEA-A396-116B0E1F8D15}"/>
                </a:ext>
              </a:extLst>
            </p:cNvPr>
            <p:cNvCxnSpPr>
              <a:stCxn id="84" idx="4"/>
              <a:endCxn id="86" idx="0"/>
            </p:cNvCxnSpPr>
            <p:nvPr/>
          </p:nvCxnSpPr>
          <p:spPr>
            <a:xfrm>
              <a:off x="1899916" y="4337011"/>
              <a:ext cx="547776" cy="338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6407150C-E127-4DB0-9B50-764DEBB216C0}"/>
                </a:ext>
              </a:extLst>
            </p:cNvPr>
            <p:cNvCxnSpPr>
              <a:stCxn id="103" idx="4"/>
            </p:cNvCxnSpPr>
            <p:nvPr/>
          </p:nvCxnSpPr>
          <p:spPr>
            <a:xfrm flipH="1">
              <a:off x="1593011" y="595517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A52D9C32-15A2-425F-AA9A-985A0F70ACB5}"/>
                </a:ext>
              </a:extLst>
            </p:cNvPr>
            <p:cNvCxnSpPr>
              <a:stCxn id="103" idx="4"/>
            </p:cNvCxnSpPr>
            <p:nvPr/>
          </p:nvCxnSpPr>
          <p:spPr>
            <a:xfrm>
              <a:off x="1817298" y="595517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BB5F3C7C-9E82-4E26-B3CF-F8F0CB69D888}"/>
                </a:ext>
              </a:extLst>
            </p:cNvPr>
            <p:cNvCxnSpPr>
              <a:stCxn id="86" idx="4"/>
            </p:cNvCxnSpPr>
            <p:nvPr/>
          </p:nvCxnSpPr>
          <p:spPr>
            <a:xfrm flipH="1">
              <a:off x="2209028" y="5132696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186A3F9E-71E8-4026-9A0B-8066E22A5873}"/>
                </a:ext>
              </a:extLst>
            </p:cNvPr>
            <p:cNvCxnSpPr>
              <a:stCxn id="86" idx="4"/>
            </p:cNvCxnSpPr>
            <p:nvPr/>
          </p:nvCxnSpPr>
          <p:spPr>
            <a:xfrm>
              <a:off x="2447692" y="5132696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266EFD54-DD95-4B6F-B859-8FB7665AE865}"/>
                </a:ext>
              </a:extLst>
            </p:cNvPr>
            <p:cNvSpPr/>
            <p:nvPr/>
          </p:nvSpPr>
          <p:spPr>
            <a:xfrm>
              <a:off x="1935394" y="6189915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42E4F376-FEFD-4745-98E5-7D19727E6974}"/>
                </a:ext>
              </a:extLst>
            </p:cNvPr>
            <p:cNvSpPr/>
            <p:nvPr/>
          </p:nvSpPr>
          <p:spPr>
            <a:xfrm>
              <a:off x="2106639" y="5403709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C2C6E4BB-8E40-4C04-BCE2-D589541F616D}"/>
                </a:ext>
              </a:extLst>
            </p:cNvPr>
            <p:cNvSpPr/>
            <p:nvPr/>
          </p:nvSpPr>
          <p:spPr>
            <a:xfrm>
              <a:off x="2598963" y="5370867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>
              <a:extLst>
                <a:ext uri="{FF2B5EF4-FFF2-40B4-BE49-F238E27FC236}">
                  <a16:creationId xmlns:a16="http://schemas.microsoft.com/office/drawing/2014/main" id="{CB1AB7E8-D267-46D7-B649-AD7FE7ED284D}"/>
                </a:ext>
              </a:extLst>
            </p:cNvPr>
            <p:cNvSpPr/>
            <p:nvPr/>
          </p:nvSpPr>
          <p:spPr>
            <a:xfrm>
              <a:off x="1485305" y="6197745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F4D255-3E98-4912-B383-80C4A191B103}"/>
                </a:ext>
              </a:extLst>
            </p:cNvPr>
            <p:cNvSpPr txBox="1"/>
            <p:nvPr/>
          </p:nvSpPr>
          <p:spPr>
            <a:xfrm>
              <a:off x="1295400" y="556617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612BA48E-8133-4D1E-AA44-551AC5274E28}"/>
                </a:ext>
              </a:extLst>
            </p:cNvPr>
            <p:cNvCxnSpPr>
              <a:stCxn id="85" idx="4"/>
              <a:endCxn id="103" idx="0"/>
            </p:cNvCxnSpPr>
            <p:nvPr/>
          </p:nvCxnSpPr>
          <p:spPr>
            <a:xfrm>
              <a:off x="1327697" y="5172336"/>
              <a:ext cx="489601" cy="32564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057D1C0E-4D55-4D9E-921D-D345AE81CE4E}"/>
                </a:ext>
              </a:extLst>
            </p:cNvPr>
            <p:cNvSpPr/>
            <p:nvPr/>
          </p:nvSpPr>
          <p:spPr>
            <a:xfrm>
              <a:off x="806943" y="5555214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74B59E12-61E9-4CBC-BF99-B14C45C580A4}"/>
                </a:ext>
              </a:extLst>
            </p:cNvPr>
            <p:cNvCxnSpPr>
              <a:stCxn id="85" idx="4"/>
              <a:endCxn id="101" idx="0"/>
            </p:cNvCxnSpPr>
            <p:nvPr/>
          </p:nvCxnSpPr>
          <p:spPr>
            <a:xfrm flipH="1">
              <a:off x="897520" y="5172336"/>
              <a:ext cx="430177" cy="3828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8B80452A-9C47-4138-AB19-6E27355E6106}"/>
                </a:ext>
              </a:extLst>
            </p:cNvPr>
            <p:cNvSpPr/>
            <p:nvPr/>
          </p:nvSpPr>
          <p:spPr>
            <a:xfrm>
              <a:off x="1593011" y="5497979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6DF09FBA-5408-4C94-A381-45A87BE611A3}"/>
              </a:ext>
            </a:extLst>
          </p:cNvPr>
          <p:cNvSpPr/>
          <p:nvPr/>
        </p:nvSpPr>
        <p:spPr>
          <a:xfrm>
            <a:off x="2242079" y="2161090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8E7E819C-937A-42D1-BB25-0D8CBAC51179}"/>
              </a:ext>
            </a:extLst>
          </p:cNvPr>
          <p:cNvGrpSpPr/>
          <p:nvPr/>
        </p:nvGrpSpPr>
        <p:grpSpPr>
          <a:xfrm>
            <a:off x="7662289" y="1540998"/>
            <a:ext cx="1972284" cy="2461404"/>
            <a:chOff x="8808343" y="828136"/>
            <a:chExt cx="1972284" cy="2461404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A127281-0594-4834-BBC1-41C9DD463C10}"/>
                </a:ext>
              </a:extLst>
            </p:cNvPr>
            <p:cNvSpPr/>
            <p:nvPr/>
          </p:nvSpPr>
          <p:spPr>
            <a:xfrm>
              <a:off x="9449572" y="828136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88518B1F-58AF-4476-9FE0-0081037090FA}"/>
                </a:ext>
              </a:extLst>
            </p:cNvPr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2D400604-650F-419E-AF55-866BBB9CEA10}"/>
                </a:ext>
              </a:extLst>
            </p:cNvPr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239" name="Овал 238">
              <a:extLst>
                <a:ext uri="{FF2B5EF4-FFF2-40B4-BE49-F238E27FC236}">
                  <a16:creationId xmlns:a16="http://schemas.microsoft.com/office/drawing/2014/main" id="{0A42E12D-7284-4883-966A-EBFEBFF29CEF}"/>
                </a:ext>
              </a:extLst>
            </p:cNvPr>
            <p:cNvSpPr/>
            <p:nvPr/>
          </p:nvSpPr>
          <p:spPr>
            <a:xfrm>
              <a:off x="10234431" y="2365719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40" name="Прямая со стрелкой 239">
              <a:extLst>
                <a:ext uri="{FF2B5EF4-FFF2-40B4-BE49-F238E27FC236}">
                  <a16:creationId xmlns:a16="http://schemas.microsoft.com/office/drawing/2014/main" id="{577017F0-8480-414E-B670-050CE9DF014C}"/>
                </a:ext>
              </a:extLst>
            </p:cNvPr>
            <p:cNvCxnSpPr>
              <a:stCxn id="236" idx="4"/>
              <a:endCxn id="237" idx="0"/>
            </p:cNvCxnSpPr>
            <p:nvPr/>
          </p:nvCxnSpPr>
          <p:spPr>
            <a:xfrm flipH="1">
              <a:off x="9101640" y="1285336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 стрелкой 240">
              <a:extLst>
                <a:ext uri="{FF2B5EF4-FFF2-40B4-BE49-F238E27FC236}">
                  <a16:creationId xmlns:a16="http://schemas.microsoft.com/office/drawing/2014/main" id="{1C037C66-36CC-49F5-BFA1-2643356BA8E5}"/>
                </a:ext>
              </a:extLst>
            </p:cNvPr>
            <p:cNvCxnSpPr>
              <a:stCxn id="236" idx="4"/>
              <a:endCxn id="238" idx="0"/>
            </p:cNvCxnSpPr>
            <p:nvPr/>
          </p:nvCxnSpPr>
          <p:spPr>
            <a:xfrm>
              <a:off x="9673859" y="1285336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Прямая соединительная линия 241">
              <a:extLst>
                <a:ext uri="{FF2B5EF4-FFF2-40B4-BE49-F238E27FC236}">
                  <a16:creationId xmlns:a16="http://schemas.microsoft.com/office/drawing/2014/main" id="{1BF03A2F-5CE5-492E-948E-4CE285D8EB95}"/>
                </a:ext>
              </a:extLst>
            </p:cNvPr>
            <p:cNvCxnSpPr>
              <a:stCxn id="239" idx="4"/>
            </p:cNvCxnSpPr>
            <p:nvPr/>
          </p:nvCxnSpPr>
          <p:spPr>
            <a:xfrm flipH="1">
              <a:off x="10234431" y="2822919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>
              <a:extLst>
                <a:ext uri="{FF2B5EF4-FFF2-40B4-BE49-F238E27FC236}">
                  <a16:creationId xmlns:a16="http://schemas.microsoft.com/office/drawing/2014/main" id="{3359422C-DAE7-4FF8-BC01-205860BC12C7}"/>
                </a:ext>
              </a:extLst>
            </p:cNvPr>
            <p:cNvCxnSpPr>
              <a:stCxn id="239" idx="4"/>
            </p:cNvCxnSpPr>
            <p:nvPr/>
          </p:nvCxnSpPr>
          <p:spPr>
            <a:xfrm>
              <a:off x="10458718" y="2822919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 стрелкой 243">
              <a:extLst>
                <a:ext uri="{FF2B5EF4-FFF2-40B4-BE49-F238E27FC236}">
                  <a16:creationId xmlns:a16="http://schemas.microsoft.com/office/drawing/2014/main" id="{41C8738E-AEB4-445E-8532-E99350E1B35E}"/>
                </a:ext>
              </a:extLst>
            </p:cNvPr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>
              <a:extLst>
                <a:ext uri="{FF2B5EF4-FFF2-40B4-BE49-F238E27FC236}">
                  <a16:creationId xmlns:a16="http://schemas.microsoft.com/office/drawing/2014/main" id="{D6014051-DA4B-4A21-AB66-4B82AC45EFBD}"/>
                </a:ext>
              </a:extLst>
            </p:cNvPr>
            <p:cNvCxnSpPr>
              <a:stCxn id="238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>
              <a:extLst>
                <a:ext uri="{FF2B5EF4-FFF2-40B4-BE49-F238E27FC236}">
                  <a16:creationId xmlns:a16="http://schemas.microsoft.com/office/drawing/2014/main" id="{45189F4D-312F-402B-A2FE-FD38A43DA701}"/>
                </a:ext>
              </a:extLst>
            </p:cNvPr>
            <p:cNvCxnSpPr>
              <a:stCxn id="238" idx="4"/>
            </p:cNvCxnSpPr>
            <p:nvPr/>
          </p:nvCxnSpPr>
          <p:spPr>
            <a:xfrm>
              <a:off x="10136809" y="2120661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Овал 246">
              <a:extLst>
                <a:ext uri="{FF2B5EF4-FFF2-40B4-BE49-F238E27FC236}">
                  <a16:creationId xmlns:a16="http://schemas.microsoft.com/office/drawing/2014/main" id="{391B5207-296A-4D27-B458-DE23EDFD7FB4}"/>
                </a:ext>
              </a:extLst>
            </p:cNvPr>
            <p:cNvSpPr/>
            <p:nvPr/>
          </p:nvSpPr>
          <p:spPr>
            <a:xfrm>
              <a:off x="10136808" y="3089695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Овал 247">
              <a:extLst>
                <a:ext uri="{FF2B5EF4-FFF2-40B4-BE49-F238E27FC236}">
                  <a16:creationId xmlns:a16="http://schemas.microsoft.com/office/drawing/2014/main" id="{1D3869EE-80E6-4F13-9634-80373719A6BB}"/>
                </a:ext>
              </a:extLst>
            </p:cNvPr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Овал 248">
              <a:extLst>
                <a:ext uri="{FF2B5EF4-FFF2-40B4-BE49-F238E27FC236}">
                  <a16:creationId xmlns:a16="http://schemas.microsoft.com/office/drawing/2014/main" id="{7041608B-E321-4DA7-9DFA-04E831C8789D}"/>
                </a:ext>
              </a:extLst>
            </p:cNvPr>
            <p:cNvSpPr/>
            <p:nvPr/>
          </p:nvSpPr>
          <p:spPr>
            <a:xfrm>
              <a:off x="10599473" y="3071723"/>
              <a:ext cx="181154" cy="19984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Овал 249">
              <a:extLst>
                <a:ext uri="{FF2B5EF4-FFF2-40B4-BE49-F238E27FC236}">
                  <a16:creationId xmlns:a16="http://schemas.microsoft.com/office/drawing/2014/main" id="{6A50D983-0A7E-446B-ADD2-AAD074F46080}"/>
                </a:ext>
              </a:extLst>
            </p:cNvPr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Овал 250">
              <a:extLst>
                <a:ext uri="{FF2B5EF4-FFF2-40B4-BE49-F238E27FC236}">
                  <a16:creationId xmlns:a16="http://schemas.microsoft.com/office/drawing/2014/main" id="{53A03BB0-587D-4F8D-BA7A-189C21EDBBA7}"/>
                </a:ext>
              </a:extLst>
            </p:cNvPr>
            <p:cNvSpPr/>
            <p:nvPr/>
          </p:nvSpPr>
          <p:spPr>
            <a:xfrm>
              <a:off x="8808343" y="2485680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3" name="Прямая со стрелкой 252">
              <a:extLst>
                <a:ext uri="{FF2B5EF4-FFF2-40B4-BE49-F238E27FC236}">
                  <a16:creationId xmlns:a16="http://schemas.microsoft.com/office/drawing/2014/main" id="{CF35C45A-557F-4712-9969-8859EF1FEC9D}"/>
                </a:ext>
              </a:extLst>
            </p:cNvPr>
            <p:cNvCxnSpPr>
              <a:stCxn id="237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723AEE33-E13C-4BA9-835E-0DA9C3F08F46}"/>
              </a:ext>
            </a:extLst>
          </p:cNvPr>
          <p:cNvSpPr txBox="1"/>
          <p:nvPr/>
        </p:nvSpPr>
        <p:spPr>
          <a:xfrm>
            <a:off x="7865009" y="4548469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134" name="Стрелка вправо 300">
            <a:extLst>
              <a:ext uri="{FF2B5EF4-FFF2-40B4-BE49-F238E27FC236}">
                <a16:creationId xmlns:a16="http://schemas.microsoft.com/office/drawing/2014/main" id="{391E7447-16E3-45F5-A2E4-E086B0E99893}"/>
              </a:ext>
            </a:extLst>
          </p:cNvPr>
          <p:cNvSpPr/>
          <p:nvPr/>
        </p:nvSpPr>
        <p:spPr>
          <a:xfrm>
            <a:off x="5904691" y="2547776"/>
            <a:ext cx="1171848" cy="28374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76452B-3BC9-468F-987B-B37BD1E1245B}"/>
              </a:ext>
            </a:extLst>
          </p:cNvPr>
          <p:cNvSpPr txBox="1"/>
          <p:nvPr/>
        </p:nvSpPr>
        <p:spPr>
          <a:xfrm>
            <a:off x="323230" y="65989"/>
            <a:ext cx="3389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>
                <a:solidFill>
                  <a:srgbClr val="FF0000"/>
                </a:solidFill>
              </a:rPr>
              <a:t>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в</a:t>
            </a:r>
            <a:r>
              <a:rPr lang="en-US" b="1" dirty="0"/>
              <a:t>)</a:t>
            </a:r>
            <a:r>
              <a:rPr lang="ru-RU" b="1" dirty="0"/>
              <a:t> </a:t>
            </a:r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129748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6698512" y="4231391"/>
            <a:ext cx="2032283" cy="2570851"/>
            <a:chOff x="8474871" y="824073"/>
            <a:chExt cx="2032283" cy="2570851"/>
          </a:xfrm>
        </p:grpSpPr>
        <p:sp>
          <p:nvSpPr>
            <p:cNvPr id="183" name="Овал 182"/>
            <p:cNvSpPr/>
            <p:nvPr/>
          </p:nvSpPr>
          <p:spPr>
            <a:xfrm>
              <a:off x="9425904" y="82407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8598518" y="248196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1273"/>
              <a:ext cx="548551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50191" y="1281273"/>
              <a:ext cx="486618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8598518" y="293916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8822805" y="293916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8474871" y="3195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8937536" y="317710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0326000" y="241990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991576" y="1699312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85" idx="4"/>
              <a:endCxn id="199" idx="0"/>
            </p:cNvCxnSpPr>
            <p:nvPr/>
          </p:nvCxnSpPr>
          <p:spPr>
            <a:xfrm>
              <a:off x="10136809" y="2120661"/>
              <a:ext cx="279768" cy="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TextBox 269"/>
          <p:cNvSpPr txBox="1"/>
          <p:nvPr/>
        </p:nvSpPr>
        <p:spPr>
          <a:xfrm>
            <a:off x="2253453" y="88611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gf(x)</a:t>
            </a:r>
            <a:endParaRPr lang="ru-RU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4417032" y="4341798"/>
            <a:ext cx="1774532" cy="658508"/>
            <a:chOff x="6620382" y="839047"/>
            <a:chExt cx="1774532" cy="658508"/>
          </a:xfrm>
        </p:grpSpPr>
        <p:sp>
          <p:nvSpPr>
            <p:cNvPr id="182" name="TextBox 181"/>
            <p:cNvSpPr txBox="1"/>
            <p:nvPr/>
          </p:nvSpPr>
          <p:spPr>
            <a:xfrm>
              <a:off x="6620382" y="839047"/>
              <a:ext cx="1774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LeftRotate</a:t>
              </a:r>
              <a:r>
                <a:rPr lang="en-US" dirty="0"/>
                <a:t>(gf(x))</a:t>
              </a:r>
              <a:endParaRPr lang="ru-RU" dirty="0"/>
            </a:p>
          </p:txBody>
        </p:sp>
        <p:sp>
          <p:nvSpPr>
            <p:cNvPr id="301" name="Стрелка вправо 300"/>
            <p:cNvSpPr/>
            <p:nvPr/>
          </p:nvSpPr>
          <p:spPr>
            <a:xfrm>
              <a:off x="6924234" y="1213806"/>
              <a:ext cx="1171848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635732" y="3941613"/>
            <a:ext cx="3202087" cy="2708858"/>
            <a:chOff x="3347527" y="550573"/>
            <a:chExt cx="3202087" cy="2708858"/>
          </a:xfrm>
        </p:grpSpPr>
        <p:sp>
          <p:nvSpPr>
            <p:cNvPr id="302" name="Молния 301"/>
            <p:cNvSpPr/>
            <p:nvPr/>
          </p:nvSpPr>
          <p:spPr>
            <a:xfrm rot="3719428">
              <a:off x="5609010" y="484647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3347527" y="821115"/>
              <a:ext cx="3202087" cy="2438316"/>
              <a:chOff x="3347527" y="821115"/>
              <a:chExt cx="3202087" cy="2438316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3347527" y="843746"/>
                <a:ext cx="1309782" cy="580288"/>
                <a:chOff x="3165635" y="1458070"/>
                <a:chExt cx="1309782" cy="580288"/>
              </a:xfrm>
            </p:grpSpPr>
            <p:sp>
              <p:nvSpPr>
                <p:cNvPr id="40" name="Стрелка вправо 39"/>
                <p:cNvSpPr/>
                <p:nvPr/>
              </p:nvSpPr>
              <p:spPr>
                <a:xfrm>
                  <a:off x="3308541" y="1871602"/>
                  <a:ext cx="809012" cy="166756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3165635" y="1458070"/>
                  <a:ext cx="13097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/>
                    <a:t>перекраска</a:t>
                  </a:r>
                </a:p>
              </p:txBody>
            </p:sp>
          </p:grpSp>
          <p:sp>
            <p:nvSpPr>
              <p:cNvPr id="303" name="Молния 302"/>
              <p:cNvSpPr/>
              <p:nvPr/>
            </p:nvSpPr>
            <p:spPr>
              <a:xfrm rot="3952398">
                <a:off x="6029652" y="1271325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49" name="Группа 48"/>
              <p:cNvGrpSpPr/>
              <p:nvPr/>
            </p:nvGrpSpPr>
            <p:grpSpPr>
              <a:xfrm>
                <a:off x="4447101" y="821115"/>
                <a:ext cx="2102513" cy="2438316"/>
                <a:chOff x="4447101" y="821115"/>
                <a:chExt cx="2102513" cy="2438316"/>
              </a:xfrm>
            </p:grpSpPr>
            <p:grpSp>
              <p:nvGrpSpPr>
                <p:cNvPr id="43" name="Группа 42"/>
                <p:cNvGrpSpPr/>
                <p:nvPr/>
              </p:nvGrpSpPr>
              <p:grpSpPr>
                <a:xfrm>
                  <a:off x="4650054" y="821115"/>
                  <a:ext cx="1899560" cy="2438316"/>
                  <a:chOff x="4650054" y="821115"/>
                  <a:chExt cx="1899560" cy="2438316"/>
                </a:xfrm>
              </p:grpSpPr>
              <p:sp>
                <p:nvSpPr>
                  <p:cNvPr id="135" name="Овал 134"/>
                  <p:cNvSpPr/>
                  <p:nvPr/>
                </p:nvSpPr>
                <p:spPr>
                  <a:xfrm>
                    <a:off x="5222273" y="83325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b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6" name="Овал 135"/>
                  <p:cNvSpPr/>
                  <p:nvPr/>
                </p:nvSpPr>
                <p:spPr>
                  <a:xfrm>
                    <a:off x="4650054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a</a:t>
                    </a:r>
                    <a:endParaRPr lang="ru-RU" b="1" dirty="0"/>
                  </a:p>
                </p:txBody>
              </p:sp>
              <p:sp>
                <p:nvSpPr>
                  <p:cNvPr id="137" name="Овал 136"/>
                  <p:cNvSpPr/>
                  <p:nvPr/>
                </p:nvSpPr>
                <p:spPr>
                  <a:xfrm>
                    <a:off x="5685223" y="1668577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d</a:t>
                    </a:r>
                    <a:endParaRPr lang="ru-RU" b="1" dirty="0"/>
                  </a:p>
                </p:txBody>
              </p:sp>
              <p:sp>
                <p:nvSpPr>
                  <p:cNvPr id="138" name="Овал 137"/>
                  <p:cNvSpPr/>
                  <p:nvPr/>
                </p:nvSpPr>
                <p:spPr>
                  <a:xfrm>
                    <a:off x="6043816" y="2362222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9" name="Прямая со стрелкой 138"/>
                  <p:cNvCxnSpPr>
                    <a:stCxn id="135" idx="4"/>
                    <a:endCxn id="136" idx="0"/>
                  </p:cNvCxnSpPr>
                  <p:nvPr/>
                </p:nvCxnSpPr>
                <p:spPr>
                  <a:xfrm flipH="1">
                    <a:off x="4874341" y="1290452"/>
                    <a:ext cx="572219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Прямая со стрелкой 139"/>
                  <p:cNvCxnSpPr>
                    <a:stCxn id="135" idx="4"/>
                    <a:endCxn id="137" idx="0"/>
                  </p:cNvCxnSpPr>
                  <p:nvPr/>
                </p:nvCxnSpPr>
                <p:spPr>
                  <a:xfrm>
                    <a:off x="5446560" y="1290452"/>
                    <a:ext cx="462950" cy="37812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Прямая соединительная линия 144"/>
                  <p:cNvCxnSpPr>
                    <a:stCxn id="138" idx="4"/>
                  </p:cNvCxnSpPr>
                  <p:nvPr/>
                </p:nvCxnSpPr>
                <p:spPr>
                  <a:xfrm flipH="1">
                    <a:off x="6043816" y="281942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Прямая со стрелкой 148"/>
                  <p:cNvCxnSpPr>
                    <a:stCxn id="138" idx="4"/>
                  </p:cNvCxnSpPr>
                  <p:nvPr/>
                </p:nvCxnSpPr>
                <p:spPr>
                  <a:xfrm>
                    <a:off x="6268103" y="281942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Прямая со стрелкой 150"/>
                  <p:cNvCxnSpPr/>
                  <p:nvPr/>
                </p:nvCxnSpPr>
                <p:spPr>
                  <a:xfrm>
                    <a:off x="4869806" y="2125777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Прямая со стрелкой 151"/>
                  <p:cNvCxnSpPr>
                    <a:stCxn id="137" idx="4"/>
                  </p:cNvCxnSpPr>
                  <p:nvPr/>
                </p:nvCxnSpPr>
                <p:spPr>
                  <a:xfrm flipH="1">
                    <a:off x="5670846" y="2125777"/>
                    <a:ext cx="238664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Прямая со стрелкой 153"/>
                  <p:cNvCxnSpPr>
                    <a:stCxn id="137" idx="4"/>
                  </p:cNvCxnSpPr>
                  <p:nvPr/>
                </p:nvCxnSpPr>
                <p:spPr>
                  <a:xfrm>
                    <a:off x="5909510" y="2125777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Овал 155"/>
                  <p:cNvSpPr/>
                  <p:nvPr/>
                </p:nvSpPr>
                <p:spPr>
                  <a:xfrm>
                    <a:off x="6368460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8" name="Овал 157"/>
                  <p:cNvSpPr/>
                  <p:nvPr/>
                </p:nvSpPr>
                <p:spPr>
                  <a:xfrm>
                    <a:off x="5525636" y="2381694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9" name="Овал 158"/>
                  <p:cNvSpPr/>
                  <p:nvPr/>
                </p:nvSpPr>
                <p:spPr>
                  <a:xfrm>
                    <a:off x="4981728" y="2458763"/>
                    <a:ext cx="181154" cy="199845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1" name="Овал 160"/>
                  <p:cNvSpPr/>
                  <p:nvPr/>
                </p:nvSpPr>
                <p:spPr>
                  <a:xfrm>
                    <a:off x="5902422" y="305958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5647012" y="821115"/>
                    <a:ext cx="6046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gf(x)</a:t>
                    </a:r>
                    <a:endParaRPr lang="ru-RU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114212" y="2408085"/>
                    <a:ext cx="2808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b="1" dirty="0">
                        <a:solidFill>
                          <a:schemeClr val="bg1"/>
                        </a:solidFill>
                      </a:rPr>
                      <a:t>с</a:t>
                    </a:r>
                  </a:p>
                </p:txBody>
              </p:sp>
            </p:grpSp>
            <p:grpSp>
              <p:nvGrpSpPr>
                <p:cNvPr id="305" name="Группа 304"/>
                <p:cNvGrpSpPr/>
                <p:nvPr/>
              </p:nvGrpSpPr>
              <p:grpSpPr>
                <a:xfrm>
                  <a:off x="4447101" y="2131219"/>
                  <a:ext cx="433267" cy="505389"/>
                  <a:chOff x="935458" y="2146540"/>
                  <a:chExt cx="433267" cy="505389"/>
                </a:xfrm>
              </p:grpSpPr>
              <p:sp>
                <p:nvSpPr>
                  <p:cNvPr id="306" name="Овал 305"/>
                  <p:cNvSpPr/>
                  <p:nvPr/>
                </p:nvSpPr>
                <p:spPr>
                  <a:xfrm>
                    <a:off x="935458" y="2452084"/>
                    <a:ext cx="181154" cy="19984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307" name="Прямая со стрелкой 306"/>
                  <p:cNvCxnSpPr>
                    <a:endCxn id="306" idx="0"/>
                  </p:cNvCxnSpPr>
                  <p:nvPr/>
                </p:nvCxnSpPr>
                <p:spPr>
                  <a:xfrm flipH="1">
                    <a:off x="1026035" y="2146540"/>
                    <a:ext cx="342690" cy="3055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3" name="Группа 52"/>
          <p:cNvGrpSpPr/>
          <p:nvPr/>
        </p:nvGrpSpPr>
        <p:grpSpPr>
          <a:xfrm>
            <a:off x="802701" y="915941"/>
            <a:ext cx="2556958" cy="2460253"/>
            <a:chOff x="511222" y="3654074"/>
            <a:chExt cx="2556958" cy="2460253"/>
          </a:xfrm>
        </p:grpSpPr>
        <p:sp>
          <p:nvSpPr>
            <p:cNvPr id="222" name="TextBox 221"/>
            <p:cNvSpPr txBox="1"/>
            <p:nvPr/>
          </p:nvSpPr>
          <p:spPr>
            <a:xfrm>
              <a:off x="2572531" y="4499886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ru-RU" dirty="0"/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511222" y="3654074"/>
              <a:ext cx="2127444" cy="2460253"/>
              <a:chOff x="511222" y="3654074"/>
              <a:chExt cx="2127444" cy="2460253"/>
            </a:xfrm>
          </p:grpSpPr>
          <p:sp>
            <p:nvSpPr>
              <p:cNvPr id="228" name="Овал 227"/>
              <p:cNvSpPr/>
              <p:nvPr/>
            </p:nvSpPr>
            <p:spPr>
              <a:xfrm>
                <a:off x="1599648" y="3654074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56" name="Овал 255"/>
              <p:cNvSpPr/>
              <p:nvPr/>
            </p:nvSpPr>
            <p:spPr>
              <a:xfrm>
                <a:off x="1027429" y="448939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57" name="Овал 256"/>
              <p:cNvSpPr/>
              <p:nvPr/>
            </p:nvSpPr>
            <p:spPr>
              <a:xfrm>
                <a:off x="2062598" y="448939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8" name="Овал 257"/>
              <p:cNvSpPr/>
              <p:nvPr/>
            </p:nvSpPr>
            <p:spPr>
              <a:xfrm>
                <a:off x="1833165" y="521711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9" name="Прямая со стрелкой 258"/>
              <p:cNvCxnSpPr>
                <a:cxnSpLocks/>
                <a:stCxn id="228" idx="4"/>
                <a:endCxn id="256" idx="0"/>
              </p:cNvCxnSpPr>
              <p:nvPr/>
            </p:nvCxnSpPr>
            <p:spPr>
              <a:xfrm flipH="1">
                <a:off x="1251716" y="4111274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Прямая со стрелкой 259"/>
              <p:cNvCxnSpPr>
                <a:cxnSpLocks/>
                <a:stCxn id="228" idx="4"/>
                <a:endCxn id="257" idx="0"/>
              </p:cNvCxnSpPr>
              <p:nvPr/>
            </p:nvCxnSpPr>
            <p:spPr>
              <a:xfrm>
                <a:off x="1823935" y="4111274"/>
                <a:ext cx="462950" cy="378125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Прямая соединительная линия 260"/>
              <p:cNvCxnSpPr>
                <a:cxnSpLocks/>
                <a:stCxn id="258" idx="4"/>
              </p:cNvCxnSpPr>
              <p:nvPr/>
            </p:nvCxnSpPr>
            <p:spPr>
              <a:xfrm flipH="1">
                <a:off x="1833165" y="5674318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Прямая со стрелкой 261"/>
              <p:cNvCxnSpPr>
                <a:cxnSpLocks/>
                <a:stCxn id="258" idx="4"/>
              </p:cNvCxnSpPr>
              <p:nvPr/>
            </p:nvCxnSpPr>
            <p:spPr>
              <a:xfrm>
                <a:off x="2057452" y="567431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Прямая со стрелкой 262"/>
              <p:cNvCxnSpPr/>
              <p:nvPr/>
            </p:nvCxnSpPr>
            <p:spPr>
              <a:xfrm>
                <a:off x="1247181" y="4946599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Прямая со стрелкой 263"/>
              <p:cNvCxnSpPr>
                <a:cxnSpLocks/>
                <a:stCxn id="257" idx="4"/>
              </p:cNvCxnSpPr>
              <p:nvPr/>
            </p:nvCxnSpPr>
            <p:spPr>
              <a:xfrm flipH="1">
                <a:off x="2048221" y="4946599"/>
                <a:ext cx="238664" cy="27101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 стрелкой 264"/>
              <p:cNvCxnSpPr>
                <a:cxnSpLocks/>
                <a:stCxn id="257" idx="4"/>
              </p:cNvCxnSpPr>
              <p:nvPr/>
            </p:nvCxnSpPr>
            <p:spPr>
              <a:xfrm>
                <a:off x="2286885" y="494659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Овал 265"/>
              <p:cNvSpPr/>
              <p:nvPr/>
            </p:nvSpPr>
            <p:spPr>
              <a:xfrm>
                <a:off x="2157809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Овал 266"/>
              <p:cNvSpPr/>
              <p:nvPr/>
            </p:nvSpPr>
            <p:spPr>
              <a:xfrm>
                <a:off x="2457512" y="519511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Овал 267"/>
              <p:cNvSpPr/>
              <p:nvPr/>
            </p:nvSpPr>
            <p:spPr>
              <a:xfrm>
                <a:off x="1359103" y="5279585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Овал 268"/>
              <p:cNvSpPr/>
              <p:nvPr/>
            </p:nvSpPr>
            <p:spPr>
              <a:xfrm>
                <a:off x="1691771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511222" y="4501609"/>
                <a:ext cx="615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bf(x)</a:t>
                </a:r>
                <a:endParaRPr lang="ru-RU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901574" y="523109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0" name="Группа 329"/>
            <p:cNvGrpSpPr/>
            <p:nvPr/>
          </p:nvGrpSpPr>
          <p:grpSpPr>
            <a:xfrm>
              <a:off x="828918" y="4946599"/>
              <a:ext cx="433267" cy="505389"/>
              <a:chOff x="935458" y="2146540"/>
              <a:chExt cx="433267" cy="505389"/>
            </a:xfrm>
          </p:grpSpPr>
          <p:sp>
            <p:nvSpPr>
              <p:cNvPr id="331" name="Овал 330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2" name="Прямая со стрелкой 331"/>
              <p:cNvCxnSpPr>
                <a:cxnSpLocks/>
                <a:endCxn id="331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Группа 53"/>
          <p:cNvGrpSpPr/>
          <p:nvPr/>
        </p:nvGrpSpPr>
        <p:grpSpPr>
          <a:xfrm>
            <a:off x="3392405" y="969411"/>
            <a:ext cx="3822599" cy="2426179"/>
            <a:chOff x="3175588" y="3716072"/>
            <a:chExt cx="3822599" cy="2426179"/>
          </a:xfrm>
        </p:grpSpPr>
        <p:grpSp>
          <p:nvGrpSpPr>
            <p:cNvPr id="64" name="Группа 63"/>
            <p:cNvGrpSpPr/>
            <p:nvPr/>
          </p:nvGrpSpPr>
          <p:grpSpPr>
            <a:xfrm>
              <a:off x="3175588" y="3834548"/>
              <a:ext cx="1806139" cy="651501"/>
              <a:chOff x="3133872" y="4023994"/>
              <a:chExt cx="1806139" cy="651501"/>
            </a:xfrm>
          </p:grpSpPr>
          <p:sp>
            <p:nvSpPr>
              <p:cNvPr id="252" name="Стрелка вправо 251"/>
              <p:cNvSpPr/>
              <p:nvPr/>
            </p:nvSpPr>
            <p:spPr>
              <a:xfrm>
                <a:off x="3241449" y="4391746"/>
                <a:ext cx="993404" cy="283749"/>
              </a:xfrm>
              <a:prstGeom prst="righ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3133872" y="4023994"/>
                <a:ext cx="1806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RightRotate</a:t>
                </a:r>
                <a:r>
                  <a:rPr lang="en-US" dirty="0"/>
                  <a:t>(f(x))</a:t>
                </a:r>
                <a:endParaRPr lang="ru-RU" dirty="0"/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5098627" y="3716072"/>
              <a:ext cx="1899560" cy="2426179"/>
              <a:chOff x="5098627" y="3716072"/>
              <a:chExt cx="1899560" cy="2426179"/>
            </a:xfrm>
          </p:grpSpPr>
          <p:sp>
            <p:nvSpPr>
              <p:cNvPr id="167" name="Овал 166"/>
              <p:cNvSpPr/>
              <p:nvPr/>
            </p:nvSpPr>
            <p:spPr>
              <a:xfrm>
                <a:off x="5670846" y="3716072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5098627" y="455139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169" name="Овал 168"/>
              <p:cNvSpPr/>
              <p:nvPr/>
            </p:nvSpPr>
            <p:spPr>
              <a:xfrm>
                <a:off x="6163279" y="4526174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1" name="Прямая со стрелкой 170"/>
              <p:cNvCxnSpPr>
                <a:cxnSpLocks/>
                <a:stCxn id="167" idx="4"/>
                <a:endCxn id="168" idx="0"/>
              </p:cNvCxnSpPr>
              <p:nvPr/>
            </p:nvCxnSpPr>
            <p:spPr>
              <a:xfrm flipH="1">
                <a:off x="5322914" y="4173272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cxnSpLocks/>
                <a:stCxn id="167" idx="4"/>
                <a:endCxn id="169" idx="1"/>
              </p:cNvCxnSpPr>
              <p:nvPr/>
            </p:nvCxnSpPr>
            <p:spPr>
              <a:xfrm>
                <a:off x="5895133" y="4173272"/>
                <a:ext cx="333838" cy="419857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/>
              <p:cNvCxnSpPr>
                <a:cxnSpLocks/>
                <a:stCxn id="170" idx="4"/>
              </p:cNvCxnSpPr>
              <p:nvPr/>
            </p:nvCxnSpPr>
            <p:spPr>
              <a:xfrm flipH="1">
                <a:off x="6483694" y="565231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 стрелкой 173"/>
              <p:cNvCxnSpPr>
                <a:cxnSpLocks/>
                <a:stCxn id="170" idx="4"/>
              </p:cNvCxnSpPr>
              <p:nvPr/>
            </p:nvCxnSpPr>
            <p:spPr>
              <a:xfrm>
                <a:off x="6707981" y="565231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 стрелкой 174"/>
              <p:cNvCxnSpPr/>
              <p:nvPr/>
            </p:nvCxnSpPr>
            <p:spPr>
              <a:xfrm>
                <a:off x="5318379" y="5008597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Прямая со стрелкой 175"/>
              <p:cNvCxnSpPr>
                <a:cxnSpLocks/>
                <a:stCxn id="169" idx="4"/>
              </p:cNvCxnSpPr>
              <p:nvPr/>
            </p:nvCxnSpPr>
            <p:spPr>
              <a:xfrm flipH="1">
                <a:off x="6148902" y="4983374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 стрелкой 176"/>
              <p:cNvCxnSpPr>
                <a:cxnSpLocks/>
                <a:stCxn id="169" idx="4"/>
                <a:endCxn id="170" idx="1"/>
              </p:cNvCxnSpPr>
              <p:nvPr/>
            </p:nvCxnSpPr>
            <p:spPr>
              <a:xfrm>
                <a:off x="6387566" y="4983374"/>
                <a:ext cx="161820" cy="2786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Овал 177"/>
              <p:cNvSpPr/>
              <p:nvPr/>
            </p:nvSpPr>
            <p:spPr>
              <a:xfrm>
                <a:off x="6817033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019753" y="522729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Овал 179"/>
              <p:cNvSpPr/>
              <p:nvPr/>
            </p:nvSpPr>
            <p:spPr>
              <a:xfrm>
                <a:off x="5430301" y="5341583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Овал 180"/>
              <p:cNvSpPr/>
              <p:nvPr/>
            </p:nvSpPr>
            <p:spPr>
              <a:xfrm>
                <a:off x="6350995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Овал 169"/>
              <p:cNvSpPr/>
              <p:nvPr/>
            </p:nvSpPr>
            <p:spPr>
              <a:xfrm>
                <a:off x="6483694" y="519511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3" name="Группа 332"/>
            <p:cNvGrpSpPr/>
            <p:nvPr/>
          </p:nvGrpSpPr>
          <p:grpSpPr>
            <a:xfrm>
              <a:off x="4853916" y="5020289"/>
              <a:ext cx="433267" cy="505389"/>
              <a:chOff x="935458" y="2146540"/>
              <a:chExt cx="433267" cy="505389"/>
            </a:xfrm>
          </p:grpSpPr>
          <p:sp>
            <p:nvSpPr>
              <p:cNvPr id="334" name="Овал 333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5" name="Прямая со стрелкой 334"/>
              <p:cNvCxnSpPr>
                <a:cxnSpLocks/>
                <a:endCxn id="334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Группа 54"/>
          <p:cNvGrpSpPr/>
          <p:nvPr/>
        </p:nvGrpSpPr>
        <p:grpSpPr>
          <a:xfrm>
            <a:off x="7247394" y="1043593"/>
            <a:ext cx="3435413" cy="2426179"/>
            <a:chOff x="7030577" y="3790254"/>
            <a:chExt cx="3435413" cy="2426179"/>
          </a:xfrm>
        </p:grpSpPr>
        <p:grpSp>
          <p:nvGrpSpPr>
            <p:cNvPr id="275" name="Группа 274"/>
            <p:cNvGrpSpPr/>
            <p:nvPr/>
          </p:nvGrpSpPr>
          <p:grpSpPr>
            <a:xfrm>
              <a:off x="8308772" y="3790254"/>
              <a:ext cx="2157218" cy="2426179"/>
              <a:chOff x="5098627" y="3716072"/>
              <a:chExt cx="2157218" cy="2426179"/>
            </a:xfrm>
          </p:grpSpPr>
          <p:sp>
            <p:nvSpPr>
              <p:cNvPr id="276" name="TextBox 275"/>
              <p:cNvSpPr txBox="1"/>
              <p:nvPr/>
            </p:nvSpPr>
            <p:spPr>
              <a:xfrm>
                <a:off x="6971793" y="5259964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ru-RU" dirty="0"/>
              </a:p>
            </p:txBody>
          </p:sp>
          <p:sp>
            <p:nvSpPr>
              <p:cNvPr id="277" name="Овал 276"/>
              <p:cNvSpPr/>
              <p:nvPr/>
            </p:nvSpPr>
            <p:spPr>
              <a:xfrm>
                <a:off x="5670846" y="3716072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78" name="Овал 277"/>
              <p:cNvSpPr/>
              <p:nvPr/>
            </p:nvSpPr>
            <p:spPr>
              <a:xfrm>
                <a:off x="5098627" y="455139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79" name="Овал 278"/>
              <p:cNvSpPr/>
              <p:nvPr/>
            </p:nvSpPr>
            <p:spPr>
              <a:xfrm>
                <a:off x="6163279" y="4526174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Овал 279"/>
              <p:cNvSpPr/>
              <p:nvPr/>
            </p:nvSpPr>
            <p:spPr>
              <a:xfrm>
                <a:off x="6483694" y="5195111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1" name="Прямая со стрелкой 280"/>
              <p:cNvCxnSpPr>
                <a:cxnSpLocks/>
                <a:stCxn id="277" idx="4"/>
                <a:endCxn id="278" idx="0"/>
              </p:cNvCxnSpPr>
              <p:nvPr/>
            </p:nvCxnSpPr>
            <p:spPr>
              <a:xfrm flipH="1">
                <a:off x="5322914" y="4173272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 стрелкой 281"/>
              <p:cNvCxnSpPr>
                <a:cxnSpLocks/>
                <a:stCxn id="277" idx="4"/>
                <a:endCxn id="279" idx="0"/>
              </p:cNvCxnSpPr>
              <p:nvPr/>
            </p:nvCxnSpPr>
            <p:spPr>
              <a:xfrm>
                <a:off x="5895133" y="4173272"/>
                <a:ext cx="492433" cy="3529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единительная линия 282"/>
              <p:cNvCxnSpPr>
                <a:cxnSpLocks/>
                <a:stCxn id="280" idx="4"/>
              </p:cNvCxnSpPr>
              <p:nvPr/>
            </p:nvCxnSpPr>
            <p:spPr>
              <a:xfrm flipH="1">
                <a:off x="6483694" y="5652311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 стрелкой 283"/>
              <p:cNvCxnSpPr>
                <a:cxnSpLocks/>
                <a:stCxn id="280" idx="4"/>
              </p:cNvCxnSpPr>
              <p:nvPr/>
            </p:nvCxnSpPr>
            <p:spPr>
              <a:xfrm>
                <a:off x="6707981" y="5652311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 стрелкой 284"/>
              <p:cNvCxnSpPr/>
              <p:nvPr/>
            </p:nvCxnSpPr>
            <p:spPr>
              <a:xfrm>
                <a:off x="5318379" y="5008597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 стрелкой 285"/>
              <p:cNvCxnSpPr>
                <a:cxnSpLocks/>
                <a:stCxn id="279" idx="4"/>
              </p:cNvCxnSpPr>
              <p:nvPr/>
            </p:nvCxnSpPr>
            <p:spPr>
              <a:xfrm flipH="1">
                <a:off x="6148902" y="4983374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Прямая со стрелкой 286"/>
              <p:cNvCxnSpPr>
                <a:cxnSpLocks/>
                <a:stCxn id="279" idx="4"/>
              </p:cNvCxnSpPr>
              <p:nvPr/>
            </p:nvCxnSpPr>
            <p:spPr>
              <a:xfrm>
                <a:off x="6387566" y="4983374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Овал 287"/>
              <p:cNvSpPr/>
              <p:nvPr/>
            </p:nvSpPr>
            <p:spPr>
              <a:xfrm>
                <a:off x="6817033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9" name="Овал 288"/>
              <p:cNvSpPr/>
              <p:nvPr/>
            </p:nvSpPr>
            <p:spPr>
              <a:xfrm>
                <a:off x="5974209" y="5264514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5430301" y="5341583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6350995" y="5942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96" name="Стрелка вправо 295"/>
            <p:cNvSpPr/>
            <p:nvPr/>
          </p:nvSpPr>
          <p:spPr>
            <a:xfrm>
              <a:off x="7030577" y="4240745"/>
              <a:ext cx="993404" cy="283749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36" name="Группа 335"/>
            <p:cNvGrpSpPr/>
            <p:nvPr/>
          </p:nvGrpSpPr>
          <p:grpSpPr>
            <a:xfrm>
              <a:off x="8087574" y="5088888"/>
              <a:ext cx="433267" cy="505389"/>
              <a:chOff x="935458" y="2146540"/>
              <a:chExt cx="433267" cy="505389"/>
            </a:xfrm>
          </p:grpSpPr>
          <p:sp>
            <p:nvSpPr>
              <p:cNvPr id="337" name="Овал 336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8" name="Прямая со стрелкой 337"/>
              <p:cNvCxnSpPr>
                <a:cxnSpLocks/>
                <a:endCxn id="337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9" name="Прямоугольник 188"/>
          <p:cNvSpPr/>
          <p:nvPr/>
        </p:nvSpPr>
        <p:spPr>
          <a:xfrm>
            <a:off x="574803" y="1491917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/>
          <p:cNvSpPr/>
          <p:nvPr/>
        </p:nvSpPr>
        <p:spPr>
          <a:xfrm>
            <a:off x="8394967" y="1584984"/>
            <a:ext cx="2191553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1B79E43-8F49-4593-AB2E-B752528DBBF6}"/>
              </a:ext>
            </a:extLst>
          </p:cNvPr>
          <p:cNvSpPr txBox="1"/>
          <p:nvPr/>
        </p:nvSpPr>
        <p:spPr>
          <a:xfrm>
            <a:off x="68829" y="55758"/>
            <a:ext cx="342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r>
              <a:rPr lang="ru-RU" b="1" dirty="0"/>
              <a:t>г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49D47A6-959E-44F0-980A-ADECE725B953}"/>
              </a:ext>
            </a:extLst>
          </p:cNvPr>
          <p:cNvSpPr txBox="1"/>
          <p:nvPr/>
        </p:nvSpPr>
        <p:spPr>
          <a:xfrm>
            <a:off x="9525331" y="4611117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A233E-AC4F-43F6-93BD-E39BC96D2457}"/>
              </a:ext>
            </a:extLst>
          </p:cNvPr>
          <p:cNvSpPr txBox="1"/>
          <p:nvPr/>
        </p:nvSpPr>
        <p:spPr>
          <a:xfrm>
            <a:off x="7432668" y="118777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б)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622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6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3255569" y="512407"/>
            <a:ext cx="5117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+mj-lt"/>
              </a:rPr>
              <a:t>Изобретателем красно-чёрного дерева считают немецкого учёного: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88" name="Таблица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07948"/>
              </p:ext>
            </p:extLst>
          </p:nvPr>
        </p:nvGraphicFramePr>
        <p:xfrm>
          <a:off x="5728354" y="1846743"/>
          <a:ext cx="4348900" cy="3207435"/>
        </p:xfrm>
        <a:graphic>
          <a:graphicData uri="http://schemas.openxmlformats.org/drawingml/2006/table">
            <a:tbl>
              <a:tblPr/>
              <a:tblGrid>
                <a:gridCol w="161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effectLst/>
                          <a:latin typeface="+mj-lt"/>
                        </a:rPr>
                        <a:t>Рудольф Байер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lt"/>
                        </a:rPr>
                        <a:t>Rudolf Bayer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Дата рождения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3" tooltip="7 мая"/>
                        </a:rPr>
                        <a:t>7 мая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4" tooltip="1939 год"/>
                        </a:rPr>
                        <a:t>1939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Страна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5" tooltip="Германия"/>
                        </a:rPr>
                        <a:t>Германия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Научная сфера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6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9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Место работы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7" tooltip="Мюнхенский технический университет"/>
                        </a:rPr>
                        <a:t>Мюнхенский технический университет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71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Известен как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изобретатель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8" tooltip="Красно-чёрное дерево"/>
                        </a:rPr>
                        <a:t>красно-чёрного 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BA0000"/>
                          </a:solidFill>
                          <a:effectLst/>
                          <a:latin typeface="+mj-lt"/>
                          <a:hlinkClick r:id="rId9" tooltip="UB-дерева (страница отсутствует)"/>
                        </a:rPr>
                        <a:t>UB-дерева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10" tooltip="B-дерево"/>
                        </a:rPr>
                        <a:t>B-дерева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313A2A-120F-45A0-B335-540394178C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19" y="1846742"/>
            <a:ext cx="3207435" cy="32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7298685" y="2406277"/>
            <a:ext cx="2032283" cy="2570851"/>
            <a:chOff x="8474871" y="824073"/>
            <a:chExt cx="2032283" cy="2570851"/>
          </a:xfrm>
        </p:grpSpPr>
        <p:sp>
          <p:nvSpPr>
            <p:cNvPr id="183" name="Овал 182"/>
            <p:cNvSpPr/>
            <p:nvPr/>
          </p:nvSpPr>
          <p:spPr>
            <a:xfrm>
              <a:off x="9425904" y="82407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877353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912522" y="1663461"/>
              <a:ext cx="448573" cy="4572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8598518" y="248196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3" idx="4"/>
              <a:endCxn id="184" idx="0"/>
            </p:cNvCxnSpPr>
            <p:nvPr/>
          </p:nvCxnSpPr>
          <p:spPr>
            <a:xfrm flipH="1">
              <a:off x="9101640" y="1281273"/>
              <a:ext cx="548551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3" idx="4"/>
              <a:endCxn id="185" idx="0"/>
            </p:cNvCxnSpPr>
            <p:nvPr/>
          </p:nvCxnSpPr>
          <p:spPr>
            <a:xfrm>
              <a:off x="9650191" y="1281273"/>
              <a:ext cx="486618" cy="3821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>
              <a:stCxn id="186" idx="4"/>
            </p:cNvCxnSpPr>
            <p:nvPr/>
          </p:nvCxnSpPr>
          <p:spPr>
            <a:xfrm flipH="1">
              <a:off x="8598518" y="293916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6" idx="4"/>
            </p:cNvCxnSpPr>
            <p:nvPr/>
          </p:nvCxnSpPr>
          <p:spPr>
            <a:xfrm>
              <a:off x="8822805" y="293916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/>
            <p:nvPr/>
          </p:nvCxnSpPr>
          <p:spPr>
            <a:xfrm>
              <a:off x="9097105" y="2120661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stCxn id="185" idx="4"/>
            </p:cNvCxnSpPr>
            <p:nvPr/>
          </p:nvCxnSpPr>
          <p:spPr>
            <a:xfrm flipH="1">
              <a:off x="9898145" y="2120661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8474871" y="3195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9752935" y="2376578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8937536" y="317710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09027" y="2453647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10326000" y="2419909"/>
              <a:ext cx="181154" cy="1998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991576" y="1699312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Прямая со стрелкой 10"/>
            <p:cNvCxnSpPr>
              <a:stCxn id="184" idx="4"/>
            </p:cNvCxnSpPr>
            <p:nvPr/>
          </p:nvCxnSpPr>
          <p:spPr>
            <a:xfrm flipH="1">
              <a:off x="8920486" y="2120661"/>
              <a:ext cx="181154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85" idx="4"/>
              <a:endCxn id="199" idx="0"/>
            </p:cNvCxnSpPr>
            <p:nvPr/>
          </p:nvCxnSpPr>
          <p:spPr>
            <a:xfrm>
              <a:off x="10136809" y="2120661"/>
              <a:ext cx="279768" cy="2992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Стрелка вправо 300"/>
          <p:cNvSpPr/>
          <p:nvPr/>
        </p:nvSpPr>
        <p:spPr>
          <a:xfrm>
            <a:off x="5285883" y="3263040"/>
            <a:ext cx="1171848" cy="28374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3" name="Группа 52"/>
          <p:cNvGrpSpPr/>
          <p:nvPr/>
        </p:nvGrpSpPr>
        <p:grpSpPr>
          <a:xfrm>
            <a:off x="2120390" y="2344279"/>
            <a:ext cx="1815574" cy="2460253"/>
            <a:chOff x="828918" y="3654074"/>
            <a:chExt cx="1815574" cy="2460253"/>
          </a:xfrm>
        </p:grpSpPr>
        <p:sp>
          <p:nvSpPr>
            <p:cNvPr id="222" name="TextBox 221"/>
            <p:cNvSpPr txBox="1"/>
            <p:nvPr/>
          </p:nvSpPr>
          <p:spPr>
            <a:xfrm>
              <a:off x="2360440" y="5425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1027429" y="3654074"/>
              <a:ext cx="1611237" cy="2460253"/>
              <a:chOff x="1027429" y="3654074"/>
              <a:chExt cx="1611237" cy="2460253"/>
            </a:xfrm>
          </p:grpSpPr>
          <p:sp>
            <p:nvSpPr>
              <p:cNvPr id="228" name="Овал 227"/>
              <p:cNvSpPr/>
              <p:nvPr/>
            </p:nvSpPr>
            <p:spPr>
              <a:xfrm>
                <a:off x="1599648" y="3654074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  <a:endParaRPr lang="ru-RU" b="1" dirty="0"/>
              </a:p>
            </p:txBody>
          </p:sp>
          <p:sp>
            <p:nvSpPr>
              <p:cNvPr id="256" name="Овал 255"/>
              <p:cNvSpPr/>
              <p:nvPr/>
            </p:nvSpPr>
            <p:spPr>
              <a:xfrm>
                <a:off x="1027429" y="4489399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  <a:endParaRPr lang="ru-RU" b="1" dirty="0"/>
              </a:p>
            </p:txBody>
          </p:sp>
          <p:sp>
            <p:nvSpPr>
              <p:cNvPr id="257" name="Овал 256"/>
              <p:cNvSpPr/>
              <p:nvPr/>
            </p:nvSpPr>
            <p:spPr>
              <a:xfrm>
                <a:off x="2062598" y="4489399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8" name="Овал 257"/>
              <p:cNvSpPr/>
              <p:nvPr/>
            </p:nvSpPr>
            <p:spPr>
              <a:xfrm>
                <a:off x="1833165" y="521711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9" name="Прямая со стрелкой 258"/>
              <p:cNvCxnSpPr>
                <a:cxnSpLocks/>
                <a:stCxn id="228" idx="4"/>
                <a:endCxn id="256" idx="0"/>
              </p:cNvCxnSpPr>
              <p:nvPr/>
            </p:nvCxnSpPr>
            <p:spPr>
              <a:xfrm flipH="1">
                <a:off x="1251716" y="4111274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Прямая со стрелкой 259"/>
              <p:cNvCxnSpPr>
                <a:cxnSpLocks/>
                <a:stCxn id="228" idx="4"/>
                <a:endCxn id="257" idx="0"/>
              </p:cNvCxnSpPr>
              <p:nvPr/>
            </p:nvCxnSpPr>
            <p:spPr>
              <a:xfrm>
                <a:off x="1823935" y="4111274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Прямая соединительная линия 260"/>
              <p:cNvCxnSpPr>
                <a:cxnSpLocks/>
                <a:stCxn id="258" idx="4"/>
              </p:cNvCxnSpPr>
              <p:nvPr/>
            </p:nvCxnSpPr>
            <p:spPr>
              <a:xfrm flipH="1">
                <a:off x="1833165" y="5674318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Прямая со стрелкой 261"/>
              <p:cNvCxnSpPr>
                <a:cxnSpLocks/>
                <a:stCxn id="258" idx="4"/>
              </p:cNvCxnSpPr>
              <p:nvPr/>
            </p:nvCxnSpPr>
            <p:spPr>
              <a:xfrm>
                <a:off x="2057452" y="567431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Прямая со стрелкой 262"/>
              <p:cNvCxnSpPr/>
              <p:nvPr/>
            </p:nvCxnSpPr>
            <p:spPr>
              <a:xfrm>
                <a:off x="1247181" y="4946599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Прямая со стрелкой 263"/>
              <p:cNvCxnSpPr>
                <a:cxnSpLocks/>
                <a:stCxn id="257" idx="4"/>
              </p:cNvCxnSpPr>
              <p:nvPr/>
            </p:nvCxnSpPr>
            <p:spPr>
              <a:xfrm flipH="1">
                <a:off x="2048221" y="4946599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 стрелкой 264"/>
              <p:cNvCxnSpPr>
                <a:cxnSpLocks/>
                <a:stCxn id="257" idx="4"/>
              </p:cNvCxnSpPr>
              <p:nvPr/>
            </p:nvCxnSpPr>
            <p:spPr>
              <a:xfrm>
                <a:off x="2286885" y="4946599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Овал 265"/>
              <p:cNvSpPr/>
              <p:nvPr/>
            </p:nvSpPr>
            <p:spPr>
              <a:xfrm>
                <a:off x="2157809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7" name="Овал 266"/>
              <p:cNvSpPr/>
              <p:nvPr/>
            </p:nvSpPr>
            <p:spPr>
              <a:xfrm>
                <a:off x="2457512" y="5195111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8" name="Овал 267"/>
              <p:cNvSpPr/>
              <p:nvPr/>
            </p:nvSpPr>
            <p:spPr>
              <a:xfrm>
                <a:off x="1359103" y="5279585"/>
                <a:ext cx="181154" cy="1998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Овал 268"/>
              <p:cNvSpPr/>
              <p:nvPr/>
            </p:nvSpPr>
            <p:spPr>
              <a:xfrm>
                <a:off x="1691771" y="591448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901574" y="523109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d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0" name="Группа 329"/>
            <p:cNvGrpSpPr/>
            <p:nvPr/>
          </p:nvGrpSpPr>
          <p:grpSpPr>
            <a:xfrm>
              <a:off x="828918" y="4946599"/>
              <a:ext cx="433267" cy="505389"/>
              <a:chOff x="935458" y="2146540"/>
              <a:chExt cx="433267" cy="505389"/>
            </a:xfrm>
          </p:grpSpPr>
          <p:sp>
            <p:nvSpPr>
              <p:cNvPr id="331" name="Овал 330"/>
              <p:cNvSpPr/>
              <p:nvPr/>
            </p:nvSpPr>
            <p:spPr>
              <a:xfrm>
                <a:off x="935458" y="2452084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2" name="Прямая со стрелкой 331"/>
              <p:cNvCxnSpPr>
                <a:cxnSpLocks/>
                <a:endCxn id="331" idx="0"/>
              </p:cNvCxnSpPr>
              <p:nvPr/>
            </p:nvCxnSpPr>
            <p:spPr>
              <a:xfrm flipH="1">
                <a:off x="1026035" y="2146540"/>
                <a:ext cx="342690" cy="305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9" name="Прямоугольник 188"/>
          <p:cNvSpPr/>
          <p:nvPr/>
        </p:nvSpPr>
        <p:spPr>
          <a:xfrm>
            <a:off x="1649458" y="2928783"/>
            <a:ext cx="2767886" cy="877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27AF72-62C2-4996-9B80-434341F2EDDA}"/>
              </a:ext>
            </a:extLst>
          </p:cNvPr>
          <p:cNvSpPr txBox="1"/>
          <p:nvPr/>
        </p:nvSpPr>
        <p:spPr>
          <a:xfrm>
            <a:off x="223425" y="189775"/>
            <a:ext cx="342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2-</a:t>
            </a:r>
            <a:r>
              <a:rPr lang="ru-RU" b="1" u="sng" dirty="0"/>
              <a:t>й случай</a:t>
            </a:r>
            <a:r>
              <a:rPr lang="ru-RU" b="1" dirty="0"/>
              <a:t>: </a:t>
            </a:r>
          </a:p>
          <a:p>
            <a:r>
              <a:rPr lang="ru-RU" b="1" dirty="0"/>
              <a:t>отец</a:t>
            </a:r>
            <a:r>
              <a:rPr lang="ru-RU" b="1" dirty="0">
                <a:solidFill>
                  <a:srgbClr val="FF0000"/>
                </a:solidFill>
              </a:rPr>
              <a:t> – красный </a:t>
            </a:r>
            <a:r>
              <a:rPr lang="ru-RU" b="1" dirty="0"/>
              <a:t>, дядя – чёрный </a:t>
            </a:r>
          </a:p>
          <a:p>
            <a:endParaRPr lang="ru-RU" b="1" dirty="0"/>
          </a:p>
          <a:p>
            <a:r>
              <a:rPr lang="ru-RU" b="1" dirty="0"/>
              <a:t>г</a:t>
            </a:r>
            <a:r>
              <a:rPr lang="en-US" b="1" dirty="0"/>
              <a:t>)</a:t>
            </a:r>
            <a:r>
              <a:rPr lang="ru-RU" b="1" dirty="0"/>
              <a:t> </a:t>
            </a:r>
            <a:r>
              <a:rPr lang="ru-RU" dirty="0"/>
              <a:t>итог</a:t>
            </a:r>
          </a:p>
        </p:txBody>
      </p:sp>
    </p:spTree>
    <p:extLst>
      <p:ext uri="{BB962C8B-B14F-4D97-AF65-F5344CB8AC3E}">
        <p14:creationId xmlns:p14="http://schemas.microsoft.com/office/powerpoint/2010/main" val="222606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0B58DCE2-1C96-46E1-B497-25EB01186E47}"/>
              </a:ext>
            </a:extLst>
          </p:cNvPr>
          <p:cNvCxnSpPr>
            <a:cxnSpLocks/>
          </p:cNvCxnSpPr>
          <p:nvPr/>
        </p:nvCxnSpPr>
        <p:spPr>
          <a:xfrm>
            <a:off x="451209" y="1690464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Овал 244">
            <a:extLst>
              <a:ext uri="{FF2B5EF4-FFF2-40B4-BE49-F238E27FC236}">
                <a16:creationId xmlns:a16="http://schemas.microsoft.com/office/drawing/2014/main" id="{E8B3FA86-9AB2-4AE6-A9B9-3AC221CD95D9}"/>
              </a:ext>
            </a:extLst>
          </p:cNvPr>
          <p:cNvSpPr/>
          <p:nvPr/>
        </p:nvSpPr>
        <p:spPr>
          <a:xfrm>
            <a:off x="465311" y="1077654"/>
            <a:ext cx="483627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93881C39-742B-4786-A8EA-B314C8F7BF1F}"/>
              </a:ext>
            </a:extLst>
          </p:cNvPr>
          <p:cNvCxnSpPr>
            <a:cxnSpLocks/>
          </p:cNvCxnSpPr>
          <p:nvPr/>
        </p:nvCxnSpPr>
        <p:spPr>
          <a:xfrm>
            <a:off x="3457846" y="1269578"/>
            <a:ext cx="497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B09B029-9A8B-4618-8947-D66CADCB21E3}"/>
              </a:ext>
            </a:extLst>
          </p:cNvPr>
          <p:cNvGrpSpPr/>
          <p:nvPr/>
        </p:nvGrpSpPr>
        <p:grpSpPr>
          <a:xfrm>
            <a:off x="2304809" y="454680"/>
            <a:ext cx="1511436" cy="2170047"/>
            <a:chOff x="2595193" y="3592162"/>
            <a:chExt cx="1511436" cy="2170047"/>
          </a:xfrm>
        </p:grpSpPr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D8D37190-BA71-4C30-9B6B-E9B7FDF48DC1}"/>
                </a:ext>
              </a:extLst>
            </p:cNvPr>
            <p:cNvSpPr/>
            <p:nvPr/>
          </p:nvSpPr>
          <p:spPr>
            <a:xfrm>
              <a:off x="3069102" y="424873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B6754FC0-87B0-4004-A55C-414F863466D1}"/>
                </a:ext>
              </a:extLst>
            </p:cNvPr>
            <p:cNvSpPr/>
            <p:nvPr/>
          </p:nvSpPr>
          <p:spPr>
            <a:xfrm>
              <a:off x="2802660" y="3592162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39" name="Прямая со стрелкой 238">
              <a:extLst>
                <a:ext uri="{FF2B5EF4-FFF2-40B4-BE49-F238E27FC236}">
                  <a16:creationId xmlns:a16="http://schemas.microsoft.com/office/drawing/2014/main" id="{508C2204-7CCC-4180-941D-C7E8ECB4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2696" y="4049362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Овал 239">
              <a:extLst>
                <a:ext uri="{FF2B5EF4-FFF2-40B4-BE49-F238E27FC236}">
                  <a16:creationId xmlns:a16="http://schemas.microsoft.com/office/drawing/2014/main" id="{1EF6F8EC-1A20-41C2-B361-03AB4DFAEC9F}"/>
                </a:ext>
              </a:extLst>
            </p:cNvPr>
            <p:cNvSpPr/>
            <p:nvPr/>
          </p:nvSpPr>
          <p:spPr>
            <a:xfrm>
              <a:off x="2595193" y="429443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41" name="Овал 240">
              <a:extLst>
                <a:ext uri="{FF2B5EF4-FFF2-40B4-BE49-F238E27FC236}">
                  <a16:creationId xmlns:a16="http://schemas.microsoft.com/office/drawing/2014/main" id="{112AC55A-F4E5-4AC9-918F-22CB09DCD478}"/>
                </a:ext>
              </a:extLst>
            </p:cNvPr>
            <p:cNvSpPr/>
            <p:nvPr/>
          </p:nvSpPr>
          <p:spPr>
            <a:xfrm>
              <a:off x="3887558" y="55793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42" name="Прямая со стрелкой 241">
              <a:extLst>
                <a:ext uri="{FF2B5EF4-FFF2-40B4-BE49-F238E27FC236}">
                  <a16:creationId xmlns:a16="http://schemas.microsoft.com/office/drawing/2014/main" id="{91F69D34-C3AF-4449-96E0-8A1DB7457F6D}"/>
                </a:ext>
              </a:extLst>
            </p:cNvPr>
            <p:cNvCxnSpPr>
              <a:cxnSpLocks/>
              <a:stCxn id="238" idx="4"/>
              <a:endCxn id="236" idx="0"/>
            </p:cNvCxnSpPr>
            <p:nvPr/>
          </p:nvCxnSpPr>
          <p:spPr>
            <a:xfrm>
              <a:off x="3044474" y="4049362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7B8AB3EE-A057-4AE5-A5A9-161FE48E839D}"/>
                </a:ext>
              </a:extLst>
            </p:cNvPr>
            <p:cNvSpPr/>
            <p:nvPr/>
          </p:nvSpPr>
          <p:spPr>
            <a:xfrm>
              <a:off x="2958934" y="50075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59" name="Овал 258">
              <a:extLst>
                <a:ext uri="{FF2B5EF4-FFF2-40B4-BE49-F238E27FC236}">
                  <a16:creationId xmlns:a16="http://schemas.microsoft.com/office/drawing/2014/main" id="{7FC9BB4A-E988-4871-9B75-99C085E67742}"/>
                </a:ext>
              </a:extLst>
            </p:cNvPr>
            <p:cNvSpPr/>
            <p:nvPr/>
          </p:nvSpPr>
          <p:spPr>
            <a:xfrm>
              <a:off x="3438591" y="4905302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3B428F56-A94E-4151-9281-37F66EB25C43}"/>
                </a:ext>
              </a:extLst>
            </p:cNvPr>
            <p:cNvCxnSpPr>
              <a:stCxn id="236" idx="4"/>
              <a:endCxn id="259" idx="0"/>
            </p:cNvCxnSpPr>
            <p:nvPr/>
          </p:nvCxnSpPr>
          <p:spPr>
            <a:xfrm>
              <a:off x="3310916" y="4705932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Овал 259">
              <a:extLst>
                <a:ext uri="{FF2B5EF4-FFF2-40B4-BE49-F238E27FC236}">
                  <a16:creationId xmlns:a16="http://schemas.microsoft.com/office/drawing/2014/main" id="{8DAD1232-E0CF-42E1-8DEC-DDEC3AB25195}"/>
                </a:ext>
              </a:extLst>
            </p:cNvPr>
            <p:cNvSpPr/>
            <p:nvPr/>
          </p:nvSpPr>
          <p:spPr>
            <a:xfrm>
              <a:off x="3310915" y="556918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F1DDAEAB-817F-4ED1-A9C6-6370ADAE7567}"/>
                </a:ext>
              </a:extLst>
            </p:cNvPr>
            <p:cNvCxnSpPr>
              <a:stCxn id="236" idx="4"/>
              <a:endCxn id="243" idx="0"/>
            </p:cNvCxnSpPr>
            <p:nvPr/>
          </p:nvCxnSpPr>
          <p:spPr>
            <a:xfrm flipH="1">
              <a:off x="3068470" y="4705932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C8684B7B-5D65-4010-B24B-CAFA123496B5}"/>
                </a:ext>
              </a:extLst>
            </p:cNvPr>
            <p:cNvCxnSpPr>
              <a:stCxn id="259" idx="4"/>
              <a:endCxn id="260" idx="0"/>
            </p:cNvCxnSpPr>
            <p:nvPr/>
          </p:nvCxnSpPr>
          <p:spPr>
            <a:xfrm flipH="1">
              <a:off x="3420451" y="5362502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D34DBD76-36BD-428D-B3C1-15F9FB27B648}"/>
                </a:ext>
              </a:extLst>
            </p:cNvPr>
            <p:cNvCxnSpPr>
              <a:stCxn id="259" idx="4"/>
              <a:endCxn id="241" idx="0"/>
            </p:cNvCxnSpPr>
            <p:nvPr/>
          </p:nvCxnSpPr>
          <p:spPr>
            <a:xfrm>
              <a:off x="3680405" y="5362502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Группа 404">
            <a:extLst>
              <a:ext uri="{FF2B5EF4-FFF2-40B4-BE49-F238E27FC236}">
                <a16:creationId xmlns:a16="http://schemas.microsoft.com/office/drawing/2014/main" id="{4A1C9635-0765-439B-B84F-34AC61A646BF}"/>
              </a:ext>
            </a:extLst>
          </p:cNvPr>
          <p:cNvGrpSpPr/>
          <p:nvPr/>
        </p:nvGrpSpPr>
        <p:grpSpPr>
          <a:xfrm>
            <a:off x="4032784" y="473085"/>
            <a:ext cx="1740480" cy="2170047"/>
            <a:chOff x="4032784" y="473085"/>
            <a:chExt cx="1740480" cy="2170047"/>
          </a:xfrm>
        </p:grpSpPr>
        <p:grpSp>
          <p:nvGrpSpPr>
            <p:cNvPr id="121" name="Группа 120">
              <a:extLst>
                <a:ext uri="{FF2B5EF4-FFF2-40B4-BE49-F238E27FC236}">
                  <a16:creationId xmlns:a16="http://schemas.microsoft.com/office/drawing/2014/main" id="{2C5AA2BB-7104-4FEB-AEDA-5CCEDCF9EFD1}"/>
                </a:ext>
              </a:extLst>
            </p:cNvPr>
            <p:cNvGrpSpPr/>
            <p:nvPr/>
          </p:nvGrpSpPr>
          <p:grpSpPr>
            <a:xfrm>
              <a:off x="4261828" y="473085"/>
              <a:ext cx="1511436" cy="2170047"/>
              <a:chOff x="4552212" y="3610567"/>
              <a:chExt cx="1511436" cy="2170047"/>
            </a:xfrm>
          </p:grpSpPr>
          <p:sp>
            <p:nvSpPr>
              <p:cNvPr id="261" name="Овал 260">
                <a:extLst>
                  <a:ext uri="{FF2B5EF4-FFF2-40B4-BE49-F238E27FC236}">
                    <a16:creationId xmlns:a16="http://schemas.microsoft.com/office/drawing/2014/main" id="{50C9F3FF-3D93-4B31-9CB0-F243812709CC}"/>
                  </a:ext>
                </a:extLst>
              </p:cNvPr>
              <p:cNvSpPr/>
              <p:nvPr/>
            </p:nvSpPr>
            <p:spPr>
              <a:xfrm>
                <a:off x="5026121" y="4267137"/>
                <a:ext cx="483627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62" name="Овал 261">
                <a:extLst>
                  <a:ext uri="{FF2B5EF4-FFF2-40B4-BE49-F238E27FC236}">
                    <a16:creationId xmlns:a16="http://schemas.microsoft.com/office/drawing/2014/main" id="{8BF7D6FE-5234-4EF0-8F5B-F62EE56CDF34}"/>
                  </a:ext>
                </a:extLst>
              </p:cNvPr>
              <p:cNvSpPr/>
              <p:nvPr/>
            </p:nvSpPr>
            <p:spPr>
              <a:xfrm>
                <a:off x="4759679" y="3610567"/>
                <a:ext cx="483627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263" name="Прямая со стрелкой 262">
                <a:extLst>
                  <a:ext uri="{FF2B5EF4-FFF2-40B4-BE49-F238E27FC236}">
                    <a16:creationId xmlns:a16="http://schemas.microsoft.com/office/drawing/2014/main" id="{DB747987-ABD2-4F76-9CEF-0706F7C74E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9715" y="4067767"/>
                <a:ext cx="287213" cy="2450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Овал 263">
                <a:extLst>
                  <a:ext uri="{FF2B5EF4-FFF2-40B4-BE49-F238E27FC236}">
                    <a16:creationId xmlns:a16="http://schemas.microsoft.com/office/drawing/2014/main" id="{9E833E59-0898-41C7-A97C-D7219ECAF01F}"/>
                  </a:ext>
                </a:extLst>
              </p:cNvPr>
              <p:cNvSpPr/>
              <p:nvPr/>
            </p:nvSpPr>
            <p:spPr>
              <a:xfrm>
                <a:off x="4552212" y="4312842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65" name="Овал 264">
                <a:extLst>
                  <a:ext uri="{FF2B5EF4-FFF2-40B4-BE49-F238E27FC236}">
                    <a16:creationId xmlns:a16="http://schemas.microsoft.com/office/drawing/2014/main" id="{92F69E7A-F6CF-4318-8302-781EC733E155}"/>
                  </a:ext>
                </a:extLst>
              </p:cNvPr>
              <p:cNvSpPr/>
              <p:nvPr/>
            </p:nvSpPr>
            <p:spPr>
              <a:xfrm>
                <a:off x="5844577" y="5597719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cxnSp>
            <p:nvCxnSpPr>
              <p:cNvPr id="266" name="Прямая со стрелкой 265">
                <a:extLst>
                  <a:ext uri="{FF2B5EF4-FFF2-40B4-BE49-F238E27FC236}">
                    <a16:creationId xmlns:a16="http://schemas.microsoft.com/office/drawing/2014/main" id="{2FDEF28A-2883-449E-884A-3ED7119A1F6A}"/>
                  </a:ext>
                </a:extLst>
              </p:cNvPr>
              <p:cNvCxnSpPr>
                <a:cxnSpLocks/>
                <a:stCxn id="262" idx="4"/>
                <a:endCxn id="261" idx="0"/>
              </p:cNvCxnSpPr>
              <p:nvPr/>
            </p:nvCxnSpPr>
            <p:spPr>
              <a:xfrm>
                <a:off x="5001493" y="4067767"/>
                <a:ext cx="266442" cy="1993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Овал 266">
                <a:extLst>
                  <a:ext uri="{FF2B5EF4-FFF2-40B4-BE49-F238E27FC236}">
                    <a16:creationId xmlns:a16="http://schemas.microsoft.com/office/drawing/2014/main" id="{D3D57B31-7E0C-4731-8C1A-AE6DAF133E84}"/>
                  </a:ext>
                </a:extLst>
              </p:cNvPr>
              <p:cNvSpPr/>
              <p:nvPr/>
            </p:nvSpPr>
            <p:spPr>
              <a:xfrm>
                <a:off x="4915953" y="5025935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840149D2-32CF-4495-85D4-BB71DAD6FDA0}"/>
                  </a:ext>
                </a:extLst>
              </p:cNvPr>
              <p:cNvSpPr/>
              <p:nvPr/>
            </p:nvSpPr>
            <p:spPr>
              <a:xfrm>
                <a:off x="5395610" y="4923707"/>
                <a:ext cx="483627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cxnSp>
            <p:nvCxnSpPr>
              <p:cNvPr id="269" name="Прямая со стрелкой 268">
                <a:extLst>
                  <a:ext uri="{FF2B5EF4-FFF2-40B4-BE49-F238E27FC236}">
                    <a16:creationId xmlns:a16="http://schemas.microsoft.com/office/drawing/2014/main" id="{747C6495-AE90-496F-B5A5-52ABA48A2060}"/>
                  </a:ext>
                </a:extLst>
              </p:cNvPr>
              <p:cNvCxnSpPr>
                <a:stCxn id="261" idx="4"/>
                <a:endCxn id="268" idx="0"/>
              </p:cNvCxnSpPr>
              <p:nvPr/>
            </p:nvCxnSpPr>
            <p:spPr>
              <a:xfrm>
                <a:off x="5267935" y="4724337"/>
                <a:ext cx="369489" cy="1993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Овал 269">
                <a:extLst>
                  <a:ext uri="{FF2B5EF4-FFF2-40B4-BE49-F238E27FC236}">
                    <a16:creationId xmlns:a16="http://schemas.microsoft.com/office/drawing/2014/main" id="{FFA91BA0-3824-4BEE-9282-964DE79991A8}"/>
                  </a:ext>
                </a:extLst>
              </p:cNvPr>
              <p:cNvSpPr/>
              <p:nvPr/>
            </p:nvSpPr>
            <p:spPr>
              <a:xfrm>
                <a:off x="5267934" y="5587592"/>
                <a:ext cx="219071" cy="18289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cxnSp>
            <p:nvCxnSpPr>
              <p:cNvPr id="271" name="Прямая со стрелкой 270">
                <a:extLst>
                  <a:ext uri="{FF2B5EF4-FFF2-40B4-BE49-F238E27FC236}">
                    <a16:creationId xmlns:a16="http://schemas.microsoft.com/office/drawing/2014/main" id="{7A275EBA-9F9E-4DFD-AD29-42C3F376822B}"/>
                  </a:ext>
                </a:extLst>
              </p:cNvPr>
              <p:cNvCxnSpPr>
                <a:stCxn id="261" idx="4"/>
                <a:endCxn id="267" idx="0"/>
              </p:cNvCxnSpPr>
              <p:nvPr/>
            </p:nvCxnSpPr>
            <p:spPr>
              <a:xfrm flipH="1">
                <a:off x="5025489" y="4724337"/>
                <a:ext cx="242446" cy="3015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 стрелкой 271">
                <a:extLst>
                  <a:ext uri="{FF2B5EF4-FFF2-40B4-BE49-F238E27FC236}">
                    <a16:creationId xmlns:a16="http://schemas.microsoft.com/office/drawing/2014/main" id="{5B2C3493-8AD9-4ADF-B226-FA96EA236B25}"/>
                  </a:ext>
                </a:extLst>
              </p:cNvPr>
              <p:cNvCxnSpPr>
                <a:stCxn id="268" idx="4"/>
                <a:endCxn id="270" idx="0"/>
              </p:cNvCxnSpPr>
              <p:nvPr/>
            </p:nvCxnSpPr>
            <p:spPr>
              <a:xfrm flipH="1">
                <a:off x="5377470" y="5380907"/>
                <a:ext cx="259954" cy="2066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 стрелкой 272">
                <a:extLst>
                  <a:ext uri="{FF2B5EF4-FFF2-40B4-BE49-F238E27FC236}">
                    <a16:creationId xmlns:a16="http://schemas.microsoft.com/office/drawing/2014/main" id="{AE40C3F2-3A86-4977-87BC-DE9FE47A32B3}"/>
                  </a:ext>
                </a:extLst>
              </p:cNvPr>
              <p:cNvCxnSpPr>
                <a:stCxn id="268" idx="4"/>
                <a:endCxn id="265" idx="0"/>
              </p:cNvCxnSpPr>
              <p:nvPr/>
            </p:nvCxnSpPr>
            <p:spPr>
              <a:xfrm>
                <a:off x="5637424" y="5380907"/>
                <a:ext cx="316689" cy="2168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Прямоугольник 277">
              <a:extLst>
                <a:ext uri="{FF2B5EF4-FFF2-40B4-BE49-F238E27FC236}">
                  <a16:creationId xmlns:a16="http://schemas.microsoft.com/office/drawing/2014/main" id="{54F9C455-E607-4D5B-BF98-FDAE59A3F8F7}"/>
                </a:ext>
              </a:extLst>
            </p:cNvPr>
            <p:cNvSpPr/>
            <p:nvPr/>
          </p:nvSpPr>
          <p:spPr>
            <a:xfrm>
              <a:off x="4032784" y="1033046"/>
              <a:ext cx="1521409" cy="599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06" name="Группа 405">
            <a:extLst>
              <a:ext uri="{FF2B5EF4-FFF2-40B4-BE49-F238E27FC236}">
                <a16:creationId xmlns:a16="http://schemas.microsoft.com/office/drawing/2014/main" id="{A4317D3A-86BB-463A-AF5F-B7E5ACDE4510}"/>
              </a:ext>
            </a:extLst>
          </p:cNvPr>
          <p:cNvGrpSpPr/>
          <p:nvPr/>
        </p:nvGrpSpPr>
        <p:grpSpPr>
          <a:xfrm>
            <a:off x="5922168" y="867016"/>
            <a:ext cx="1290738" cy="437112"/>
            <a:chOff x="5927910" y="852283"/>
            <a:chExt cx="1290738" cy="437112"/>
          </a:xfrm>
        </p:grpSpPr>
        <p:cxnSp>
          <p:nvCxnSpPr>
            <p:cNvPr id="279" name="Прямая со стрелкой 278">
              <a:extLst>
                <a:ext uri="{FF2B5EF4-FFF2-40B4-BE49-F238E27FC236}">
                  <a16:creationId xmlns:a16="http://schemas.microsoft.com/office/drawing/2014/main" id="{3CD7D86A-9359-408D-8EB0-51303A3A6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289395"/>
              <a:ext cx="959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198C858-B1C0-479B-B2A5-D6331192E8D4}"/>
                </a:ext>
              </a:extLst>
            </p:cNvPr>
            <p:cNvSpPr txBox="1"/>
            <p:nvPr/>
          </p:nvSpPr>
          <p:spPr>
            <a:xfrm>
              <a:off x="5927910" y="852283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Случай 2 б)</a:t>
              </a:r>
              <a:endParaRPr lang="ru-BY" dirty="0"/>
            </a:p>
          </p:txBody>
        </p:sp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8E39532E-09E8-4A4A-957E-785DC8A174B7}"/>
              </a:ext>
            </a:extLst>
          </p:cNvPr>
          <p:cNvGrpSpPr/>
          <p:nvPr/>
        </p:nvGrpSpPr>
        <p:grpSpPr>
          <a:xfrm>
            <a:off x="7772552" y="682796"/>
            <a:ext cx="1511436" cy="2170047"/>
            <a:chOff x="4552212" y="3610567"/>
            <a:chExt cx="1511436" cy="2170047"/>
          </a:xfrm>
        </p:grpSpPr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640D1270-A208-4C80-A585-A9409CFCB953}"/>
                </a:ext>
              </a:extLst>
            </p:cNvPr>
            <p:cNvSpPr/>
            <p:nvPr/>
          </p:nvSpPr>
          <p:spPr>
            <a:xfrm>
              <a:off x="5026121" y="426713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5C82F838-4BCD-4F24-99BA-A0DEB7174CEA}"/>
                </a:ext>
              </a:extLst>
            </p:cNvPr>
            <p:cNvSpPr/>
            <p:nvPr/>
          </p:nvSpPr>
          <p:spPr>
            <a:xfrm>
              <a:off x="4759679" y="361056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285" name="Прямая со стрелкой 284">
              <a:extLst>
                <a:ext uri="{FF2B5EF4-FFF2-40B4-BE49-F238E27FC236}">
                  <a16:creationId xmlns:a16="http://schemas.microsoft.com/office/drawing/2014/main" id="{6240C6BB-905E-42A1-8349-808B74D8B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715" y="4067767"/>
              <a:ext cx="287213" cy="245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CC63DE0E-D3B2-4D50-8288-FEAD37B3316F}"/>
                </a:ext>
              </a:extLst>
            </p:cNvPr>
            <p:cNvSpPr/>
            <p:nvPr/>
          </p:nvSpPr>
          <p:spPr>
            <a:xfrm>
              <a:off x="4552212" y="43128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DDC7F95E-CCE1-4F6D-8218-599E7523CD10}"/>
                </a:ext>
              </a:extLst>
            </p:cNvPr>
            <p:cNvSpPr/>
            <p:nvPr/>
          </p:nvSpPr>
          <p:spPr>
            <a:xfrm>
              <a:off x="5844577" y="559771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88" name="Прямая со стрелкой 287">
              <a:extLst>
                <a:ext uri="{FF2B5EF4-FFF2-40B4-BE49-F238E27FC236}">
                  <a16:creationId xmlns:a16="http://schemas.microsoft.com/office/drawing/2014/main" id="{B806513A-C7B7-4F54-9CE3-7F6FF4A13CDB}"/>
                </a:ext>
              </a:extLst>
            </p:cNvPr>
            <p:cNvCxnSpPr>
              <a:cxnSpLocks/>
              <a:stCxn id="284" idx="4"/>
              <a:endCxn id="283" idx="0"/>
            </p:cNvCxnSpPr>
            <p:nvPr/>
          </p:nvCxnSpPr>
          <p:spPr>
            <a:xfrm>
              <a:off x="5001493" y="4067767"/>
              <a:ext cx="266442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6E5A04AE-F865-4492-9178-8875CA1CBCE7}"/>
                </a:ext>
              </a:extLst>
            </p:cNvPr>
            <p:cNvSpPr/>
            <p:nvPr/>
          </p:nvSpPr>
          <p:spPr>
            <a:xfrm>
              <a:off x="4915953" y="502593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FEB952C2-1691-4947-9D6D-B71A75263D03}"/>
                </a:ext>
              </a:extLst>
            </p:cNvPr>
            <p:cNvSpPr/>
            <p:nvPr/>
          </p:nvSpPr>
          <p:spPr>
            <a:xfrm>
              <a:off x="5395610" y="492370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91" name="Прямая со стрелкой 290">
              <a:extLst>
                <a:ext uri="{FF2B5EF4-FFF2-40B4-BE49-F238E27FC236}">
                  <a16:creationId xmlns:a16="http://schemas.microsoft.com/office/drawing/2014/main" id="{5CF9676C-C33C-49EC-9966-8F93164A9754}"/>
                </a:ext>
              </a:extLst>
            </p:cNvPr>
            <p:cNvCxnSpPr>
              <a:stCxn id="283" idx="4"/>
              <a:endCxn id="290" idx="0"/>
            </p:cNvCxnSpPr>
            <p:nvPr/>
          </p:nvCxnSpPr>
          <p:spPr>
            <a:xfrm>
              <a:off x="5267935" y="4724337"/>
              <a:ext cx="369489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6949E77C-FBF5-4680-910C-C1BF864D2738}"/>
                </a:ext>
              </a:extLst>
            </p:cNvPr>
            <p:cNvSpPr/>
            <p:nvPr/>
          </p:nvSpPr>
          <p:spPr>
            <a:xfrm>
              <a:off x="5267934" y="55875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93" name="Прямая со стрелкой 292">
              <a:extLst>
                <a:ext uri="{FF2B5EF4-FFF2-40B4-BE49-F238E27FC236}">
                  <a16:creationId xmlns:a16="http://schemas.microsoft.com/office/drawing/2014/main" id="{59558D9E-F816-40EE-9460-653FF8179DCE}"/>
                </a:ext>
              </a:extLst>
            </p:cNvPr>
            <p:cNvCxnSpPr>
              <a:stCxn id="283" idx="4"/>
              <a:endCxn id="289" idx="0"/>
            </p:cNvCxnSpPr>
            <p:nvPr/>
          </p:nvCxnSpPr>
          <p:spPr>
            <a:xfrm flipH="1">
              <a:off x="5025489" y="4724337"/>
              <a:ext cx="242446" cy="301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Прямая со стрелкой 293">
              <a:extLst>
                <a:ext uri="{FF2B5EF4-FFF2-40B4-BE49-F238E27FC236}">
                  <a16:creationId xmlns:a16="http://schemas.microsoft.com/office/drawing/2014/main" id="{9647A6BF-E1D3-4481-BF2F-111691D67152}"/>
                </a:ext>
              </a:extLst>
            </p:cNvPr>
            <p:cNvCxnSpPr>
              <a:stCxn id="290" idx="4"/>
              <a:endCxn id="292" idx="0"/>
            </p:cNvCxnSpPr>
            <p:nvPr/>
          </p:nvCxnSpPr>
          <p:spPr>
            <a:xfrm flipH="1">
              <a:off x="5377470" y="5380907"/>
              <a:ext cx="259954" cy="206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Прямая со стрелкой 294">
              <a:extLst>
                <a:ext uri="{FF2B5EF4-FFF2-40B4-BE49-F238E27FC236}">
                  <a16:creationId xmlns:a16="http://schemas.microsoft.com/office/drawing/2014/main" id="{37E7F46E-BC7A-4BB0-83DA-1E761A62078B}"/>
                </a:ext>
              </a:extLst>
            </p:cNvPr>
            <p:cNvCxnSpPr>
              <a:stCxn id="290" idx="4"/>
              <a:endCxn id="287" idx="0"/>
            </p:cNvCxnSpPr>
            <p:nvPr/>
          </p:nvCxnSpPr>
          <p:spPr>
            <a:xfrm>
              <a:off x="5637424" y="5380907"/>
              <a:ext cx="316689" cy="21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Группа 406">
            <a:extLst>
              <a:ext uri="{FF2B5EF4-FFF2-40B4-BE49-F238E27FC236}">
                <a16:creationId xmlns:a16="http://schemas.microsoft.com/office/drawing/2014/main" id="{8F1FD420-6131-4752-8D11-8367DE8FB2E7}"/>
              </a:ext>
            </a:extLst>
          </p:cNvPr>
          <p:cNvGrpSpPr/>
          <p:nvPr/>
        </p:nvGrpSpPr>
        <p:grpSpPr>
          <a:xfrm>
            <a:off x="9265771" y="667037"/>
            <a:ext cx="2290313" cy="1636600"/>
            <a:chOff x="9016108" y="535309"/>
            <a:chExt cx="2339122" cy="1636600"/>
          </a:xfrm>
        </p:grpSpPr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2125D986-B231-428D-8F19-3625750E60B2}"/>
                </a:ext>
              </a:extLst>
            </p:cNvPr>
            <p:cNvSpPr/>
            <p:nvPr/>
          </p:nvSpPr>
          <p:spPr>
            <a:xfrm>
              <a:off x="10213289" y="535309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8" name="Овал 297">
              <a:extLst>
                <a:ext uri="{FF2B5EF4-FFF2-40B4-BE49-F238E27FC236}">
                  <a16:creationId xmlns:a16="http://schemas.microsoft.com/office/drawing/2014/main" id="{8537A846-7C76-4C70-8CC4-388DCE7EE2BB}"/>
                </a:ext>
              </a:extLst>
            </p:cNvPr>
            <p:cNvSpPr/>
            <p:nvPr/>
          </p:nvSpPr>
          <p:spPr>
            <a:xfrm>
              <a:off x="9743256" y="117536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9" name="Овал 298">
              <a:extLst>
                <a:ext uri="{FF2B5EF4-FFF2-40B4-BE49-F238E27FC236}">
                  <a16:creationId xmlns:a16="http://schemas.microsoft.com/office/drawing/2014/main" id="{4B6F6677-28AE-4870-A1B8-F004D94B6269}"/>
                </a:ext>
              </a:extLst>
            </p:cNvPr>
            <p:cNvSpPr/>
            <p:nvPr/>
          </p:nvSpPr>
          <p:spPr>
            <a:xfrm>
              <a:off x="10696916" y="124840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C4E60C35-A3B3-42AF-BBE7-8C48F44564C6}"/>
                </a:ext>
              </a:extLst>
            </p:cNvPr>
            <p:cNvSpPr/>
            <p:nvPr/>
          </p:nvSpPr>
          <p:spPr>
            <a:xfrm>
              <a:off x="11136159" y="196149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60CCA94C-162D-4947-8FDE-CDAF9622DF13}"/>
                </a:ext>
              </a:extLst>
            </p:cNvPr>
            <p:cNvSpPr/>
            <p:nvPr/>
          </p:nvSpPr>
          <p:spPr>
            <a:xfrm>
              <a:off x="10633759" y="194736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EB2C4E26-D20D-48DE-A0FD-8A99B57869DA}"/>
                </a:ext>
              </a:extLst>
            </p:cNvPr>
            <p:cNvSpPr/>
            <p:nvPr/>
          </p:nvSpPr>
          <p:spPr>
            <a:xfrm>
              <a:off x="10068574" y="19890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104AAC3C-F09B-4028-B832-E73FE2D673BE}"/>
                </a:ext>
              </a:extLst>
            </p:cNvPr>
            <p:cNvSpPr/>
            <p:nvPr/>
          </p:nvSpPr>
          <p:spPr>
            <a:xfrm>
              <a:off x="9566174" y="196149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05" name="Прямая со стрелкой 304">
              <a:extLst>
                <a:ext uri="{FF2B5EF4-FFF2-40B4-BE49-F238E27FC236}">
                  <a16:creationId xmlns:a16="http://schemas.microsoft.com/office/drawing/2014/main" id="{9DD2DCA7-2BA1-420E-81F4-F19CE3E43080}"/>
                </a:ext>
              </a:extLst>
            </p:cNvPr>
            <p:cNvCxnSpPr>
              <a:stCxn id="298" idx="4"/>
              <a:endCxn id="303" idx="0"/>
            </p:cNvCxnSpPr>
            <p:nvPr/>
          </p:nvCxnSpPr>
          <p:spPr>
            <a:xfrm flipH="1">
              <a:off x="9675710" y="1632560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>
              <a:extLst>
                <a:ext uri="{FF2B5EF4-FFF2-40B4-BE49-F238E27FC236}">
                  <a16:creationId xmlns:a16="http://schemas.microsoft.com/office/drawing/2014/main" id="{A81504E7-C667-4F18-B693-C22D5318141B}"/>
                </a:ext>
              </a:extLst>
            </p:cNvPr>
            <p:cNvCxnSpPr>
              <a:stCxn id="298" idx="4"/>
              <a:endCxn id="302" idx="0"/>
            </p:cNvCxnSpPr>
            <p:nvPr/>
          </p:nvCxnSpPr>
          <p:spPr>
            <a:xfrm>
              <a:off x="9985070" y="1632560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Прямая со стрелкой 308">
              <a:extLst>
                <a:ext uri="{FF2B5EF4-FFF2-40B4-BE49-F238E27FC236}">
                  <a16:creationId xmlns:a16="http://schemas.microsoft.com/office/drawing/2014/main" id="{8382981A-D533-4F0E-9EFF-5B190E74F59D}"/>
                </a:ext>
              </a:extLst>
            </p:cNvPr>
            <p:cNvCxnSpPr>
              <a:stCxn id="299" idx="4"/>
              <a:endCxn id="301" idx="0"/>
            </p:cNvCxnSpPr>
            <p:nvPr/>
          </p:nvCxnSpPr>
          <p:spPr>
            <a:xfrm flipH="1">
              <a:off x="10743295" y="1705602"/>
              <a:ext cx="195435" cy="241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Прямая со стрелкой 310">
              <a:extLst>
                <a:ext uri="{FF2B5EF4-FFF2-40B4-BE49-F238E27FC236}">
                  <a16:creationId xmlns:a16="http://schemas.microsoft.com/office/drawing/2014/main" id="{79F9A6C5-89EF-4681-B0F1-425D6C8D9516}"/>
                </a:ext>
              </a:extLst>
            </p:cNvPr>
            <p:cNvCxnSpPr>
              <a:stCxn id="299" idx="4"/>
              <a:endCxn id="300" idx="0"/>
            </p:cNvCxnSpPr>
            <p:nvPr/>
          </p:nvCxnSpPr>
          <p:spPr>
            <a:xfrm>
              <a:off x="10938730" y="1705602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Прямая со стрелкой 312">
              <a:extLst>
                <a:ext uri="{FF2B5EF4-FFF2-40B4-BE49-F238E27FC236}">
                  <a16:creationId xmlns:a16="http://schemas.microsoft.com/office/drawing/2014/main" id="{BC8F55D7-0188-4FA1-9D1C-45A94EF4A788}"/>
                </a:ext>
              </a:extLst>
            </p:cNvPr>
            <p:cNvCxnSpPr>
              <a:stCxn id="297" idx="4"/>
              <a:endCxn id="298" idx="0"/>
            </p:cNvCxnSpPr>
            <p:nvPr/>
          </p:nvCxnSpPr>
          <p:spPr>
            <a:xfrm flipH="1">
              <a:off x="9985070" y="992509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Прямая со стрелкой 316">
              <a:extLst>
                <a:ext uri="{FF2B5EF4-FFF2-40B4-BE49-F238E27FC236}">
                  <a16:creationId xmlns:a16="http://schemas.microsoft.com/office/drawing/2014/main" id="{0B3B7347-436C-4C64-B1FD-13F14D4EEE6E}"/>
                </a:ext>
              </a:extLst>
            </p:cNvPr>
            <p:cNvCxnSpPr>
              <a:stCxn id="297" idx="4"/>
              <a:endCxn id="299" idx="0"/>
            </p:cNvCxnSpPr>
            <p:nvPr/>
          </p:nvCxnSpPr>
          <p:spPr>
            <a:xfrm>
              <a:off x="10455103" y="992509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 стрелкой 320">
              <a:extLst>
                <a:ext uri="{FF2B5EF4-FFF2-40B4-BE49-F238E27FC236}">
                  <a16:creationId xmlns:a16="http://schemas.microsoft.com/office/drawing/2014/main" id="{393E873E-4BAD-4A44-B2DA-06DE809B9F0E}"/>
                </a:ext>
              </a:extLst>
            </p:cNvPr>
            <p:cNvCxnSpPr>
              <a:cxnSpLocks/>
            </p:cNvCxnSpPr>
            <p:nvPr/>
          </p:nvCxnSpPr>
          <p:spPr>
            <a:xfrm>
              <a:off x="9016108" y="127676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E86822BC-6E77-4D4E-8FD7-8AB8CA9833FE}"/>
              </a:ext>
            </a:extLst>
          </p:cNvPr>
          <p:cNvGrpSpPr/>
          <p:nvPr/>
        </p:nvGrpSpPr>
        <p:grpSpPr>
          <a:xfrm>
            <a:off x="465310" y="3746751"/>
            <a:ext cx="497728" cy="566096"/>
            <a:chOff x="465310" y="3746751"/>
            <a:chExt cx="497728" cy="566096"/>
          </a:xfrm>
        </p:grpSpPr>
        <p:sp>
          <p:nvSpPr>
            <p:cNvPr id="322" name="Овал 321">
              <a:extLst>
                <a:ext uri="{FF2B5EF4-FFF2-40B4-BE49-F238E27FC236}">
                  <a16:creationId xmlns:a16="http://schemas.microsoft.com/office/drawing/2014/main" id="{085C8A81-367D-4F73-BC8E-3FD0523FFD2F}"/>
                </a:ext>
              </a:extLst>
            </p:cNvPr>
            <p:cNvSpPr/>
            <p:nvPr/>
          </p:nvSpPr>
          <p:spPr>
            <a:xfrm>
              <a:off x="465310" y="3746751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36" name="Прямая со стрелкой 335">
              <a:extLst>
                <a:ext uri="{FF2B5EF4-FFF2-40B4-BE49-F238E27FC236}">
                  <a16:creationId xmlns:a16="http://schemas.microsoft.com/office/drawing/2014/main" id="{78726F9A-62C7-4BB6-A408-157C313AE5B3}"/>
                </a:ext>
              </a:extLst>
            </p:cNvPr>
            <p:cNvCxnSpPr>
              <a:cxnSpLocks/>
            </p:cNvCxnSpPr>
            <p:nvPr/>
          </p:nvCxnSpPr>
          <p:spPr>
            <a:xfrm>
              <a:off x="465310" y="431284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Группа 408">
            <a:extLst>
              <a:ext uri="{FF2B5EF4-FFF2-40B4-BE49-F238E27FC236}">
                <a16:creationId xmlns:a16="http://schemas.microsoft.com/office/drawing/2014/main" id="{E7CD42E2-01D7-4E4B-935D-339CD5FB7442}"/>
              </a:ext>
            </a:extLst>
          </p:cNvPr>
          <p:cNvGrpSpPr/>
          <p:nvPr/>
        </p:nvGrpSpPr>
        <p:grpSpPr>
          <a:xfrm>
            <a:off x="2172648" y="3278485"/>
            <a:ext cx="1789056" cy="2308629"/>
            <a:chOff x="2172648" y="3278485"/>
            <a:chExt cx="1789056" cy="2308629"/>
          </a:xfrm>
        </p:grpSpPr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9309C6EA-2F7A-464B-A9AB-D4B4AAB7D415}"/>
                </a:ext>
              </a:extLst>
            </p:cNvPr>
            <p:cNvSpPr/>
            <p:nvPr/>
          </p:nvSpPr>
          <p:spPr>
            <a:xfrm>
              <a:off x="2819763" y="327848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6D10F466-83EB-4E7B-BE6A-9BD3E392BA1F}"/>
                </a:ext>
              </a:extLst>
            </p:cNvPr>
            <p:cNvSpPr/>
            <p:nvPr/>
          </p:nvSpPr>
          <p:spPr>
            <a:xfrm>
              <a:off x="2349730" y="3918536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D421F655-F310-4931-8CC2-74266D965278}"/>
                </a:ext>
              </a:extLst>
            </p:cNvPr>
            <p:cNvSpPr/>
            <p:nvPr/>
          </p:nvSpPr>
          <p:spPr>
            <a:xfrm>
              <a:off x="3303390" y="399157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C4730177-74C3-4513-B17A-EFC1DB2FBFDD}"/>
                </a:ext>
              </a:extLst>
            </p:cNvPr>
            <p:cNvSpPr/>
            <p:nvPr/>
          </p:nvSpPr>
          <p:spPr>
            <a:xfrm>
              <a:off x="3742633" y="470467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42E709E9-9D94-474F-87CC-E1BA4D980BB6}"/>
                </a:ext>
              </a:extLst>
            </p:cNvPr>
            <p:cNvSpPr/>
            <p:nvPr/>
          </p:nvSpPr>
          <p:spPr>
            <a:xfrm>
              <a:off x="2675048" y="473219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387BB384-0003-4236-BA1B-0D7D7FFEB013}"/>
                </a:ext>
              </a:extLst>
            </p:cNvPr>
            <p:cNvSpPr/>
            <p:nvPr/>
          </p:nvSpPr>
          <p:spPr>
            <a:xfrm>
              <a:off x="2172648" y="470467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30" name="Прямая со стрелкой 329">
              <a:extLst>
                <a:ext uri="{FF2B5EF4-FFF2-40B4-BE49-F238E27FC236}">
                  <a16:creationId xmlns:a16="http://schemas.microsoft.com/office/drawing/2014/main" id="{5E62F84E-2071-4F40-B4BA-1D47E0045869}"/>
                </a:ext>
              </a:extLst>
            </p:cNvPr>
            <p:cNvCxnSpPr>
              <a:stCxn id="324" idx="4"/>
              <a:endCxn id="329" idx="0"/>
            </p:cNvCxnSpPr>
            <p:nvPr/>
          </p:nvCxnSpPr>
          <p:spPr>
            <a:xfrm flipH="1">
              <a:off x="2282184" y="4375736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Прямая со стрелкой 330">
              <a:extLst>
                <a:ext uri="{FF2B5EF4-FFF2-40B4-BE49-F238E27FC236}">
                  <a16:creationId xmlns:a16="http://schemas.microsoft.com/office/drawing/2014/main" id="{6580113B-D54E-4D90-A7CB-C97F07AA9CAE}"/>
                </a:ext>
              </a:extLst>
            </p:cNvPr>
            <p:cNvCxnSpPr>
              <a:stCxn id="324" idx="4"/>
              <a:endCxn id="328" idx="0"/>
            </p:cNvCxnSpPr>
            <p:nvPr/>
          </p:nvCxnSpPr>
          <p:spPr>
            <a:xfrm>
              <a:off x="2591544" y="4375736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 стрелкой 331">
              <a:extLst>
                <a:ext uri="{FF2B5EF4-FFF2-40B4-BE49-F238E27FC236}">
                  <a16:creationId xmlns:a16="http://schemas.microsoft.com/office/drawing/2014/main" id="{7946380D-9C67-494B-8D52-85083E9F9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581" y="4442775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>
              <a:extLst>
                <a:ext uri="{FF2B5EF4-FFF2-40B4-BE49-F238E27FC236}">
                  <a16:creationId xmlns:a16="http://schemas.microsoft.com/office/drawing/2014/main" id="{064E1A83-3D65-462F-A9BA-B33601640F29}"/>
                </a:ext>
              </a:extLst>
            </p:cNvPr>
            <p:cNvCxnSpPr>
              <a:stCxn id="325" idx="4"/>
              <a:endCxn id="326" idx="0"/>
            </p:cNvCxnSpPr>
            <p:nvPr/>
          </p:nvCxnSpPr>
          <p:spPr>
            <a:xfrm>
              <a:off x="3545204" y="4448778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Прямая со стрелкой 333">
              <a:extLst>
                <a:ext uri="{FF2B5EF4-FFF2-40B4-BE49-F238E27FC236}">
                  <a16:creationId xmlns:a16="http://schemas.microsoft.com/office/drawing/2014/main" id="{97F01BB7-FBD2-4FDD-83F5-5348BA31389F}"/>
                </a:ext>
              </a:extLst>
            </p:cNvPr>
            <p:cNvCxnSpPr>
              <a:stCxn id="323" idx="4"/>
              <a:endCxn id="324" idx="0"/>
            </p:cNvCxnSpPr>
            <p:nvPr/>
          </p:nvCxnSpPr>
          <p:spPr>
            <a:xfrm flipH="1">
              <a:off x="2591544" y="3735685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Прямая со стрелкой 334">
              <a:extLst>
                <a:ext uri="{FF2B5EF4-FFF2-40B4-BE49-F238E27FC236}">
                  <a16:creationId xmlns:a16="http://schemas.microsoft.com/office/drawing/2014/main" id="{F58BBC3E-13F4-491B-AB6F-0A27B22F47E4}"/>
                </a:ext>
              </a:extLst>
            </p:cNvPr>
            <p:cNvCxnSpPr>
              <a:stCxn id="323" idx="4"/>
              <a:endCxn id="325" idx="0"/>
            </p:cNvCxnSpPr>
            <p:nvPr/>
          </p:nvCxnSpPr>
          <p:spPr>
            <a:xfrm>
              <a:off x="3061577" y="3735685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Овал 336">
              <a:extLst>
                <a:ext uri="{FF2B5EF4-FFF2-40B4-BE49-F238E27FC236}">
                  <a16:creationId xmlns:a16="http://schemas.microsoft.com/office/drawing/2014/main" id="{FC405D10-E910-484E-8BB7-E65339E35B10}"/>
                </a:ext>
              </a:extLst>
            </p:cNvPr>
            <p:cNvSpPr/>
            <p:nvPr/>
          </p:nvSpPr>
          <p:spPr>
            <a:xfrm>
              <a:off x="3082630" y="4747649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9" name="Овал 338">
              <a:extLst>
                <a:ext uri="{FF2B5EF4-FFF2-40B4-BE49-F238E27FC236}">
                  <a16:creationId xmlns:a16="http://schemas.microsoft.com/office/drawing/2014/main" id="{AE9ED163-7DFA-48EB-917D-67936C9D423A}"/>
                </a:ext>
              </a:extLst>
            </p:cNvPr>
            <p:cNvSpPr/>
            <p:nvPr/>
          </p:nvSpPr>
          <p:spPr>
            <a:xfrm>
              <a:off x="3521973" y="540421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40" name="Овал 339">
              <a:extLst>
                <a:ext uri="{FF2B5EF4-FFF2-40B4-BE49-F238E27FC236}">
                  <a16:creationId xmlns:a16="http://schemas.microsoft.com/office/drawing/2014/main" id="{32E54407-CFB3-49DA-88EE-D1FD4B43FA15}"/>
                </a:ext>
              </a:extLst>
            </p:cNvPr>
            <p:cNvSpPr/>
            <p:nvPr/>
          </p:nvSpPr>
          <p:spPr>
            <a:xfrm>
              <a:off x="2897336" y="539139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42" name="Прямая со стрелкой 341">
              <a:extLst>
                <a:ext uri="{FF2B5EF4-FFF2-40B4-BE49-F238E27FC236}">
                  <a16:creationId xmlns:a16="http://schemas.microsoft.com/office/drawing/2014/main" id="{7765332A-2662-48EF-B80C-7BEF66458ACB}"/>
                </a:ext>
              </a:extLst>
            </p:cNvPr>
            <p:cNvCxnSpPr>
              <a:stCxn id="337" idx="4"/>
              <a:endCxn id="340" idx="0"/>
            </p:cNvCxnSpPr>
            <p:nvPr/>
          </p:nvCxnSpPr>
          <p:spPr>
            <a:xfrm flipH="1">
              <a:off x="3006872" y="5204849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Прямая со стрелкой 346">
              <a:extLst>
                <a:ext uri="{FF2B5EF4-FFF2-40B4-BE49-F238E27FC236}">
                  <a16:creationId xmlns:a16="http://schemas.microsoft.com/office/drawing/2014/main" id="{F419FE1E-E251-46FC-BAE6-191E883F4F65}"/>
                </a:ext>
              </a:extLst>
            </p:cNvPr>
            <p:cNvCxnSpPr>
              <a:stCxn id="337" idx="4"/>
              <a:endCxn id="339" idx="0"/>
            </p:cNvCxnSpPr>
            <p:nvPr/>
          </p:nvCxnSpPr>
          <p:spPr>
            <a:xfrm>
              <a:off x="3324444" y="5204849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Группа 409">
            <a:extLst>
              <a:ext uri="{FF2B5EF4-FFF2-40B4-BE49-F238E27FC236}">
                <a16:creationId xmlns:a16="http://schemas.microsoft.com/office/drawing/2014/main" id="{25F8CFA8-55A5-4058-B269-4C4A4079E8DF}"/>
              </a:ext>
            </a:extLst>
          </p:cNvPr>
          <p:cNvGrpSpPr/>
          <p:nvPr/>
        </p:nvGrpSpPr>
        <p:grpSpPr>
          <a:xfrm>
            <a:off x="4085041" y="3252074"/>
            <a:ext cx="2380378" cy="2308629"/>
            <a:chOff x="4085041" y="3252074"/>
            <a:chExt cx="2380378" cy="2308629"/>
          </a:xfrm>
        </p:grpSpPr>
        <p:cxnSp>
          <p:nvCxnSpPr>
            <p:cNvPr id="348" name="Прямая со стрелкой 347">
              <a:extLst>
                <a:ext uri="{FF2B5EF4-FFF2-40B4-BE49-F238E27FC236}">
                  <a16:creationId xmlns:a16="http://schemas.microsoft.com/office/drawing/2014/main" id="{A079B7EC-69E6-4892-AC36-BAB0913F14ED}"/>
                </a:ext>
              </a:extLst>
            </p:cNvPr>
            <p:cNvCxnSpPr>
              <a:cxnSpLocks/>
            </p:cNvCxnSpPr>
            <p:nvPr/>
          </p:nvCxnSpPr>
          <p:spPr>
            <a:xfrm>
              <a:off x="4085041" y="3999784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Овал 348">
              <a:extLst>
                <a:ext uri="{FF2B5EF4-FFF2-40B4-BE49-F238E27FC236}">
                  <a16:creationId xmlns:a16="http://schemas.microsoft.com/office/drawing/2014/main" id="{356D25B3-B387-4602-B808-31F0DB42EF91}"/>
                </a:ext>
              </a:extLst>
            </p:cNvPr>
            <p:cNvSpPr/>
            <p:nvPr/>
          </p:nvSpPr>
          <p:spPr>
            <a:xfrm>
              <a:off x="5323478" y="325207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0" name="Овал 349">
              <a:extLst>
                <a:ext uri="{FF2B5EF4-FFF2-40B4-BE49-F238E27FC236}">
                  <a16:creationId xmlns:a16="http://schemas.microsoft.com/office/drawing/2014/main" id="{B6D048BB-1F6F-4141-A1E0-E961E379C9BB}"/>
                </a:ext>
              </a:extLst>
            </p:cNvPr>
            <p:cNvSpPr/>
            <p:nvPr/>
          </p:nvSpPr>
          <p:spPr>
            <a:xfrm>
              <a:off x="4853445" y="3892125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1" name="Овал 350">
              <a:extLst>
                <a:ext uri="{FF2B5EF4-FFF2-40B4-BE49-F238E27FC236}">
                  <a16:creationId xmlns:a16="http://schemas.microsoft.com/office/drawing/2014/main" id="{8294B463-9CB8-418B-9A37-B0081FB37176}"/>
                </a:ext>
              </a:extLst>
            </p:cNvPr>
            <p:cNvSpPr/>
            <p:nvPr/>
          </p:nvSpPr>
          <p:spPr>
            <a:xfrm>
              <a:off x="5807105" y="396516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52" name="Овал 351">
              <a:extLst>
                <a:ext uri="{FF2B5EF4-FFF2-40B4-BE49-F238E27FC236}">
                  <a16:creationId xmlns:a16="http://schemas.microsoft.com/office/drawing/2014/main" id="{572C8994-5F04-4EE0-B655-6550B16E389A}"/>
                </a:ext>
              </a:extLst>
            </p:cNvPr>
            <p:cNvSpPr/>
            <p:nvPr/>
          </p:nvSpPr>
          <p:spPr>
            <a:xfrm>
              <a:off x="6246348" y="467826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21D39546-D300-4CD1-9E87-FBAC66EC6A0A}"/>
                </a:ext>
              </a:extLst>
            </p:cNvPr>
            <p:cNvSpPr/>
            <p:nvPr/>
          </p:nvSpPr>
          <p:spPr>
            <a:xfrm>
              <a:off x="5178763" y="470577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D2970455-0AE0-4799-8133-707914C12404}"/>
                </a:ext>
              </a:extLst>
            </p:cNvPr>
            <p:cNvSpPr/>
            <p:nvPr/>
          </p:nvSpPr>
          <p:spPr>
            <a:xfrm>
              <a:off x="4676363" y="467825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55" name="Прямая со стрелкой 354">
              <a:extLst>
                <a:ext uri="{FF2B5EF4-FFF2-40B4-BE49-F238E27FC236}">
                  <a16:creationId xmlns:a16="http://schemas.microsoft.com/office/drawing/2014/main" id="{2742A071-534D-461A-8E70-E305DE536E9B}"/>
                </a:ext>
              </a:extLst>
            </p:cNvPr>
            <p:cNvCxnSpPr>
              <a:stCxn id="350" idx="4"/>
              <a:endCxn id="354" idx="0"/>
            </p:cNvCxnSpPr>
            <p:nvPr/>
          </p:nvCxnSpPr>
          <p:spPr>
            <a:xfrm flipH="1">
              <a:off x="4785899" y="4349325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Прямая со стрелкой 355">
              <a:extLst>
                <a:ext uri="{FF2B5EF4-FFF2-40B4-BE49-F238E27FC236}">
                  <a16:creationId xmlns:a16="http://schemas.microsoft.com/office/drawing/2014/main" id="{BAF5414B-A0EE-45CC-986B-FD8A1D15DC59}"/>
                </a:ext>
              </a:extLst>
            </p:cNvPr>
            <p:cNvCxnSpPr>
              <a:stCxn id="350" idx="4"/>
              <a:endCxn id="353" idx="0"/>
            </p:cNvCxnSpPr>
            <p:nvPr/>
          </p:nvCxnSpPr>
          <p:spPr>
            <a:xfrm>
              <a:off x="5095259" y="4349325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Прямая со стрелкой 356">
              <a:extLst>
                <a:ext uri="{FF2B5EF4-FFF2-40B4-BE49-F238E27FC236}">
                  <a16:creationId xmlns:a16="http://schemas.microsoft.com/office/drawing/2014/main" id="{8E5EB2E3-CA02-4B65-8AFF-47EDADF97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5296" y="441636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Прямая со стрелкой 357">
              <a:extLst>
                <a:ext uri="{FF2B5EF4-FFF2-40B4-BE49-F238E27FC236}">
                  <a16:creationId xmlns:a16="http://schemas.microsoft.com/office/drawing/2014/main" id="{27486893-1146-45A0-8755-E0E225B65C20}"/>
                </a:ext>
              </a:extLst>
            </p:cNvPr>
            <p:cNvCxnSpPr>
              <a:stCxn id="351" idx="4"/>
              <a:endCxn id="352" idx="0"/>
            </p:cNvCxnSpPr>
            <p:nvPr/>
          </p:nvCxnSpPr>
          <p:spPr>
            <a:xfrm>
              <a:off x="6048919" y="4422367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Прямая со стрелкой 358">
              <a:extLst>
                <a:ext uri="{FF2B5EF4-FFF2-40B4-BE49-F238E27FC236}">
                  <a16:creationId xmlns:a16="http://schemas.microsoft.com/office/drawing/2014/main" id="{0EE7A27A-AD53-4ADF-860A-97A4BD4BE9C9}"/>
                </a:ext>
              </a:extLst>
            </p:cNvPr>
            <p:cNvCxnSpPr>
              <a:stCxn id="349" idx="4"/>
              <a:endCxn id="350" idx="0"/>
            </p:cNvCxnSpPr>
            <p:nvPr/>
          </p:nvCxnSpPr>
          <p:spPr>
            <a:xfrm flipH="1">
              <a:off x="5095259" y="370927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Прямая со стрелкой 359">
              <a:extLst>
                <a:ext uri="{FF2B5EF4-FFF2-40B4-BE49-F238E27FC236}">
                  <a16:creationId xmlns:a16="http://schemas.microsoft.com/office/drawing/2014/main" id="{37AF6DBE-1002-485E-A93C-0E630E3DB735}"/>
                </a:ext>
              </a:extLst>
            </p:cNvPr>
            <p:cNvCxnSpPr>
              <a:stCxn id="349" idx="4"/>
              <a:endCxn id="351" idx="0"/>
            </p:cNvCxnSpPr>
            <p:nvPr/>
          </p:nvCxnSpPr>
          <p:spPr>
            <a:xfrm>
              <a:off x="5565292" y="370927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Овал 360">
              <a:extLst>
                <a:ext uri="{FF2B5EF4-FFF2-40B4-BE49-F238E27FC236}">
                  <a16:creationId xmlns:a16="http://schemas.microsoft.com/office/drawing/2014/main" id="{D880248B-0258-4846-ABFE-AB93FCA0EFC2}"/>
                </a:ext>
              </a:extLst>
            </p:cNvPr>
            <p:cNvSpPr/>
            <p:nvPr/>
          </p:nvSpPr>
          <p:spPr>
            <a:xfrm>
              <a:off x="5586345" y="472123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2" name="Овал 361">
              <a:extLst>
                <a:ext uri="{FF2B5EF4-FFF2-40B4-BE49-F238E27FC236}">
                  <a16:creationId xmlns:a16="http://schemas.microsoft.com/office/drawing/2014/main" id="{48093052-EA67-427A-916A-C2700A569DF7}"/>
                </a:ext>
              </a:extLst>
            </p:cNvPr>
            <p:cNvSpPr/>
            <p:nvPr/>
          </p:nvSpPr>
          <p:spPr>
            <a:xfrm>
              <a:off x="6025688" y="53778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C839D492-2D71-4DBE-BBE4-1A2EF9BEEC18}"/>
                </a:ext>
              </a:extLst>
            </p:cNvPr>
            <p:cNvSpPr/>
            <p:nvPr/>
          </p:nvSpPr>
          <p:spPr>
            <a:xfrm>
              <a:off x="5401051" y="536498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64" name="Прямая со стрелкой 363">
              <a:extLst>
                <a:ext uri="{FF2B5EF4-FFF2-40B4-BE49-F238E27FC236}">
                  <a16:creationId xmlns:a16="http://schemas.microsoft.com/office/drawing/2014/main" id="{6092BF13-65F8-4190-B436-EE3621B0E897}"/>
                </a:ext>
              </a:extLst>
            </p:cNvPr>
            <p:cNvCxnSpPr>
              <a:stCxn id="361" idx="4"/>
              <a:endCxn id="363" idx="0"/>
            </p:cNvCxnSpPr>
            <p:nvPr/>
          </p:nvCxnSpPr>
          <p:spPr>
            <a:xfrm flipH="1">
              <a:off x="5510587" y="5178438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Прямая со стрелкой 364">
              <a:extLst>
                <a:ext uri="{FF2B5EF4-FFF2-40B4-BE49-F238E27FC236}">
                  <a16:creationId xmlns:a16="http://schemas.microsoft.com/office/drawing/2014/main" id="{B9215910-DA4F-4C10-96D4-E38FCB631512}"/>
                </a:ext>
              </a:extLst>
            </p:cNvPr>
            <p:cNvCxnSpPr>
              <a:stCxn id="361" idx="4"/>
              <a:endCxn id="362" idx="0"/>
            </p:cNvCxnSpPr>
            <p:nvPr/>
          </p:nvCxnSpPr>
          <p:spPr>
            <a:xfrm>
              <a:off x="5828159" y="5178438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Прямоугольник 365">
              <a:extLst>
                <a:ext uri="{FF2B5EF4-FFF2-40B4-BE49-F238E27FC236}">
                  <a16:creationId xmlns:a16="http://schemas.microsoft.com/office/drawing/2014/main" id="{326CCFD7-DD8F-4EBD-8696-9158B391E1C5}"/>
                </a:ext>
              </a:extLst>
            </p:cNvPr>
            <p:cNvSpPr/>
            <p:nvPr/>
          </p:nvSpPr>
          <p:spPr>
            <a:xfrm>
              <a:off x="4785898" y="3870474"/>
              <a:ext cx="1521409" cy="599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11" name="Группа 410">
            <a:extLst>
              <a:ext uri="{FF2B5EF4-FFF2-40B4-BE49-F238E27FC236}">
                <a16:creationId xmlns:a16="http://schemas.microsoft.com/office/drawing/2014/main" id="{D9147F0C-B89E-4EB8-A1CB-963ED58F4B4A}"/>
              </a:ext>
            </a:extLst>
          </p:cNvPr>
          <p:cNvGrpSpPr/>
          <p:nvPr/>
        </p:nvGrpSpPr>
        <p:grpSpPr>
          <a:xfrm>
            <a:off x="6476390" y="3377419"/>
            <a:ext cx="1043876" cy="490595"/>
            <a:chOff x="6476390" y="3377419"/>
            <a:chExt cx="1043876" cy="490595"/>
          </a:xfrm>
        </p:grpSpPr>
        <p:cxnSp>
          <p:nvCxnSpPr>
            <p:cNvPr id="367" name="Прямая со стрелкой 366">
              <a:extLst>
                <a:ext uri="{FF2B5EF4-FFF2-40B4-BE49-F238E27FC236}">
                  <a16:creationId xmlns:a16="http://schemas.microsoft.com/office/drawing/2014/main" id="{66202A89-59F1-49D9-8B41-E500F0BD7D53}"/>
                </a:ext>
              </a:extLst>
            </p:cNvPr>
            <p:cNvCxnSpPr>
              <a:cxnSpLocks/>
            </p:cNvCxnSpPr>
            <p:nvPr/>
          </p:nvCxnSpPr>
          <p:spPr>
            <a:xfrm>
              <a:off x="6561125" y="3868014"/>
              <a:ext cx="959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288EF22-9669-4B0B-BA72-0FA1AF38F0E9}"/>
                </a:ext>
              </a:extLst>
            </p:cNvPr>
            <p:cNvSpPr txBox="1"/>
            <p:nvPr/>
          </p:nvSpPr>
          <p:spPr>
            <a:xfrm>
              <a:off x="6476390" y="3377419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Случай 1</a:t>
              </a:r>
              <a:endParaRPr lang="ru-BY" dirty="0"/>
            </a:p>
          </p:txBody>
        </p:sp>
      </p:grpSp>
      <p:grpSp>
        <p:nvGrpSpPr>
          <p:cNvPr id="412" name="Группа 411">
            <a:extLst>
              <a:ext uri="{FF2B5EF4-FFF2-40B4-BE49-F238E27FC236}">
                <a16:creationId xmlns:a16="http://schemas.microsoft.com/office/drawing/2014/main" id="{F4856857-67E8-4CAB-BAF1-5FD0B1CC86BF}"/>
              </a:ext>
            </a:extLst>
          </p:cNvPr>
          <p:cNvGrpSpPr/>
          <p:nvPr/>
        </p:nvGrpSpPr>
        <p:grpSpPr>
          <a:xfrm>
            <a:off x="7837924" y="3189746"/>
            <a:ext cx="1789056" cy="2308629"/>
            <a:chOff x="7861879" y="3200400"/>
            <a:chExt cx="1789056" cy="2308629"/>
          </a:xfrm>
        </p:grpSpPr>
        <p:sp>
          <p:nvSpPr>
            <p:cNvPr id="369" name="Овал 368">
              <a:extLst>
                <a:ext uri="{FF2B5EF4-FFF2-40B4-BE49-F238E27FC236}">
                  <a16:creationId xmlns:a16="http://schemas.microsoft.com/office/drawing/2014/main" id="{28AE5FE2-C907-48CF-927F-07E7F46F95D5}"/>
                </a:ext>
              </a:extLst>
            </p:cNvPr>
            <p:cNvSpPr/>
            <p:nvPr/>
          </p:nvSpPr>
          <p:spPr>
            <a:xfrm>
              <a:off x="8508994" y="320040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70" name="Овал 369">
              <a:extLst>
                <a:ext uri="{FF2B5EF4-FFF2-40B4-BE49-F238E27FC236}">
                  <a16:creationId xmlns:a16="http://schemas.microsoft.com/office/drawing/2014/main" id="{BF74979B-3894-4229-BB37-D6BF84AFF501}"/>
                </a:ext>
              </a:extLst>
            </p:cNvPr>
            <p:cNvSpPr/>
            <p:nvPr/>
          </p:nvSpPr>
          <p:spPr>
            <a:xfrm>
              <a:off x="8038961" y="384045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1" name="Овал 370">
              <a:extLst>
                <a:ext uri="{FF2B5EF4-FFF2-40B4-BE49-F238E27FC236}">
                  <a16:creationId xmlns:a16="http://schemas.microsoft.com/office/drawing/2014/main" id="{847E16CB-CBC3-4FED-AE66-4E916A0FA81B}"/>
                </a:ext>
              </a:extLst>
            </p:cNvPr>
            <p:cNvSpPr/>
            <p:nvPr/>
          </p:nvSpPr>
          <p:spPr>
            <a:xfrm>
              <a:off x="8992621" y="391349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72" name="Овал 371">
              <a:extLst>
                <a:ext uri="{FF2B5EF4-FFF2-40B4-BE49-F238E27FC236}">
                  <a16:creationId xmlns:a16="http://schemas.microsoft.com/office/drawing/2014/main" id="{9324B553-2AF6-45C8-B353-F32572C46901}"/>
                </a:ext>
              </a:extLst>
            </p:cNvPr>
            <p:cNvSpPr/>
            <p:nvPr/>
          </p:nvSpPr>
          <p:spPr>
            <a:xfrm>
              <a:off x="9431864" y="462658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73" name="Овал 372">
              <a:extLst>
                <a:ext uri="{FF2B5EF4-FFF2-40B4-BE49-F238E27FC236}">
                  <a16:creationId xmlns:a16="http://schemas.microsoft.com/office/drawing/2014/main" id="{2B35F02E-99E9-467A-9EA3-F72AF83E9C74}"/>
                </a:ext>
              </a:extLst>
            </p:cNvPr>
            <p:cNvSpPr/>
            <p:nvPr/>
          </p:nvSpPr>
          <p:spPr>
            <a:xfrm>
              <a:off x="8364279" y="465410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74" name="Овал 373">
              <a:extLst>
                <a:ext uri="{FF2B5EF4-FFF2-40B4-BE49-F238E27FC236}">
                  <a16:creationId xmlns:a16="http://schemas.microsoft.com/office/drawing/2014/main" id="{D1D32A7E-D0FB-4A6D-A8B2-8364D5C54795}"/>
                </a:ext>
              </a:extLst>
            </p:cNvPr>
            <p:cNvSpPr/>
            <p:nvPr/>
          </p:nvSpPr>
          <p:spPr>
            <a:xfrm>
              <a:off x="7861879" y="46265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75" name="Прямая со стрелкой 374">
              <a:extLst>
                <a:ext uri="{FF2B5EF4-FFF2-40B4-BE49-F238E27FC236}">
                  <a16:creationId xmlns:a16="http://schemas.microsoft.com/office/drawing/2014/main" id="{B8F78949-895B-4476-9A42-174A3FBF3F29}"/>
                </a:ext>
              </a:extLst>
            </p:cNvPr>
            <p:cNvCxnSpPr>
              <a:stCxn id="370" idx="4"/>
              <a:endCxn id="374" idx="0"/>
            </p:cNvCxnSpPr>
            <p:nvPr/>
          </p:nvCxnSpPr>
          <p:spPr>
            <a:xfrm flipH="1">
              <a:off x="7971415" y="4297651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Прямая со стрелкой 375">
              <a:extLst>
                <a:ext uri="{FF2B5EF4-FFF2-40B4-BE49-F238E27FC236}">
                  <a16:creationId xmlns:a16="http://schemas.microsoft.com/office/drawing/2014/main" id="{46F624BA-EA7B-49EE-AB0C-2D3206BAC8A9}"/>
                </a:ext>
              </a:extLst>
            </p:cNvPr>
            <p:cNvCxnSpPr>
              <a:stCxn id="370" idx="4"/>
              <a:endCxn id="373" idx="0"/>
            </p:cNvCxnSpPr>
            <p:nvPr/>
          </p:nvCxnSpPr>
          <p:spPr>
            <a:xfrm>
              <a:off x="8280775" y="4297651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Прямая со стрелкой 376">
              <a:extLst>
                <a:ext uri="{FF2B5EF4-FFF2-40B4-BE49-F238E27FC236}">
                  <a16:creationId xmlns:a16="http://schemas.microsoft.com/office/drawing/2014/main" id="{E8100033-0FBF-4145-8621-39AC7346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0812" y="4364690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Прямая со стрелкой 377">
              <a:extLst>
                <a:ext uri="{FF2B5EF4-FFF2-40B4-BE49-F238E27FC236}">
                  <a16:creationId xmlns:a16="http://schemas.microsoft.com/office/drawing/2014/main" id="{77C4F109-D126-4C8F-84D8-EB0F05A00E47}"/>
                </a:ext>
              </a:extLst>
            </p:cNvPr>
            <p:cNvCxnSpPr>
              <a:stCxn id="371" idx="4"/>
              <a:endCxn id="372" idx="0"/>
            </p:cNvCxnSpPr>
            <p:nvPr/>
          </p:nvCxnSpPr>
          <p:spPr>
            <a:xfrm>
              <a:off x="9234435" y="4370693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Прямая со стрелкой 378">
              <a:extLst>
                <a:ext uri="{FF2B5EF4-FFF2-40B4-BE49-F238E27FC236}">
                  <a16:creationId xmlns:a16="http://schemas.microsoft.com/office/drawing/2014/main" id="{02D56D33-512A-45C9-A1CA-1E7EFCF92FA2}"/>
                </a:ext>
              </a:extLst>
            </p:cNvPr>
            <p:cNvCxnSpPr>
              <a:stCxn id="369" idx="4"/>
              <a:endCxn id="370" idx="0"/>
            </p:cNvCxnSpPr>
            <p:nvPr/>
          </p:nvCxnSpPr>
          <p:spPr>
            <a:xfrm flipH="1">
              <a:off x="8280775" y="3657600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Прямая со стрелкой 379">
              <a:extLst>
                <a:ext uri="{FF2B5EF4-FFF2-40B4-BE49-F238E27FC236}">
                  <a16:creationId xmlns:a16="http://schemas.microsoft.com/office/drawing/2014/main" id="{4CF5CFB7-1054-43CC-90BC-903A1B7187B9}"/>
                </a:ext>
              </a:extLst>
            </p:cNvPr>
            <p:cNvCxnSpPr>
              <a:stCxn id="369" idx="4"/>
              <a:endCxn id="371" idx="0"/>
            </p:cNvCxnSpPr>
            <p:nvPr/>
          </p:nvCxnSpPr>
          <p:spPr>
            <a:xfrm>
              <a:off x="8750808" y="3657600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Овал 380">
              <a:extLst>
                <a:ext uri="{FF2B5EF4-FFF2-40B4-BE49-F238E27FC236}">
                  <a16:creationId xmlns:a16="http://schemas.microsoft.com/office/drawing/2014/main" id="{AECBBEF3-84FE-496D-94D3-6792758620C6}"/>
                </a:ext>
              </a:extLst>
            </p:cNvPr>
            <p:cNvSpPr/>
            <p:nvPr/>
          </p:nvSpPr>
          <p:spPr>
            <a:xfrm>
              <a:off x="8771861" y="466956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2" name="Овал 381">
              <a:extLst>
                <a:ext uri="{FF2B5EF4-FFF2-40B4-BE49-F238E27FC236}">
                  <a16:creationId xmlns:a16="http://schemas.microsoft.com/office/drawing/2014/main" id="{4CBF233E-E1CE-4025-8696-6BF1C991E829}"/>
                </a:ext>
              </a:extLst>
            </p:cNvPr>
            <p:cNvSpPr/>
            <p:nvPr/>
          </p:nvSpPr>
          <p:spPr>
            <a:xfrm>
              <a:off x="9211204" y="532613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83" name="Овал 382">
              <a:extLst>
                <a:ext uri="{FF2B5EF4-FFF2-40B4-BE49-F238E27FC236}">
                  <a16:creationId xmlns:a16="http://schemas.microsoft.com/office/drawing/2014/main" id="{639D7C44-87CD-44E6-8DD6-ED341A4FA667}"/>
                </a:ext>
              </a:extLst>
            </p:cNvPr>
            <p:cNvSpPr/>
            <p:nvPr/>
          </p:nvSpPr>
          <p:spPr>
            <a:xfrm>
              <a:off x="8586567" y="531331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84" name="Прямая со стрелкой 383">
              <a:extLst>
                <a:ext uri="{FF2B5EF4-FFF2-40B4-BE49-F238E27FC236}">
                  <a16:creationId xmlns:a16="http://schemas.microsoft.com/office/drawing/2014/main" id="{3AF11E3E-AE42-4700-A08E-AF1C628B56FD}"/>
                </a:ext>
              </a:extLst>
            </p:cNvPr>
            <p:cNvCxnSpPr>
              <a:stCxn id="381" idx="4"/>
              <a:endCxn id="383" idx="0"/>
            </p:cNvCxnSpPr>
            <p:nvPr/>
          </p:nvCxnSpPr>
          <p:spPr>
            <a:xfrm flipH="1">
              <a:off x="8696103" y="5126764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Прямая со стрелкой 384">
              <a:extLst>
                <a:ext uri="{FF2B5EF4-FFF2-40B4-BE49-F238E27FC236}">
                  <a16:creationId xmlns:a16="http://schemas.microsoft.com/office/drawing/2014/main" id="{E1F1E5DF-706B-4078-A691-7129828A4ADE}"/>
                </a:ext>
              </a:extLst>
            </p:cNvPr>
            <p:cNvCxnSpPr>
              <a:stCxn id="381" idx="4"/>
              <a:endCxn id="382" idx="0"/>
            </p:cNvCxnSpPr>
            <p:nvPr/>
          </p:nvCxnSpPr>
          <p:spPr>
            <a:xfrm>
              <a:off x="9013675" y="5126764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Группа 412">
            <a:extLst>
              <a:ext uri="{FF2B5EF4-FFF2-40B4-BE49-F238E27FC236}">
                <a16:creationId xmlns:a16="http://schemas.microsoft.com/office/drawing/2014/main" id="{E630F867-6969-43C8-B3AC-E8C9CC03E6A8}"/>
              </a:ext>
            </a:extLst>
          </p:cNvPr>
          <p:cNvGrpSpPr/>
          <p:nvPr/>
        </p:nvGrpSpPr>
        <p:grpSpPr>
          <a:xfrm>
            <a:off x="9465718" y="3158774"/>
            <a:ext cx="2191351" cy="2308629"/>
            <a:chOff x="9465718" y="3158774"/>
            <a:chExt cx="2191351" cy="2308629"/>
          </a:xfrm>
        </p:grpSpPr>
        <p:sp>
          <p:nvSpPr>
            <p:cNvPr id="387" name="Овал 386">
              <a:extLst>
                <a:ext uri="{FF2B5EF4-FFF2-40B4-BE49-F238E27FC236}">
                  <a16:creationId xmlns:a16="http://schemas.microsoft.com/office/drawing/2014/main" id="{CF271CD9-0220-4079-980D-BE910494CAF4}"/>
                </a:ext>
              </a:extLst>
            </p:cNvPr>
            <p:cNvSpPr/>
            <p:nvPr/>
          </p:nvSpPr>
          <p:spPr>
            <a:xfrm>
              <a:off x="10515128" y="315877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8" name="Овал 387">
              <a:extLst>
                <a:ext uri="{FF2B5EF4-FFF2-40B4-BE49-F238E27FC236}">
                  <a16:creationId xmlns:a16="http://schemas.microsoft.com/office/drawing/2014/main" id="{359B475D-BD03-4A71-A482-F683D34F960A}"/>
                </a:ext>
              </a:extLst>
            </p:cNvPr>
            <p:cNvSpPr/>
            <p:nvPr/>
          </p:nvSpPr>
          <p:spPr>
            <a:xfrm>
              <a:off x="10045095" y="379882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9" name="Овал 388">
              <a:extLst>
                <a:ext uri="{FF2B5EF4-FFF2-40B4-BE49-F238E27FC236}">
                  <a16:creationId xmlns:a16="http://schemas.microsoft.com/office/drawing/2014/main" id="{22395B06-D3E4-471D-81E5-9677E01FFE82}"/>
                </a:ext>
              </a:extLst>
            </p:cNvPr>
            <p:cNvSpPr/>
            <p:nvPr/>
          </p:nvSpPr>
          <p:spPr>
            <a:xfrm>
              <a:off x="10998755" y="387186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90" name="Овал 389">
              <a:extLst>
                <a:ext uri="{FF2B5EF4-FFF2-40B4-BE49-F238E27FC236}">
                  <a16:creationId xmlns:a16="http://schemas.microsoft.com/office/drawing/2014/main" id="{7523FD9B-F3D5-43BD-86E8-4D00C6D21449}"/>
                </a:ext>
              </a:extLst>
            </p:cNvPr>
            <p:cNvSpPr/>
            <p:nvPr/>
          </p:nvSpPr>
          <p:spPr>
            <a:xfrm>
              <a:off x="11437998" y="458496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91" name="Овал 390">
              <a:extLst>
                <a:ext uri="{FF2B5EF4-FFF2-40B4-BE49-F238E27FC236}">
                  <a16:creationId xmlns:a16="http://schemas.microsoft.com/office/drawing/2014/main" id="{D18ACBDE-AAC3-4177-89ED-DB60082C899B}"/>
                </a:ext>
              </a:extLst>
            </p:cNvPr>
            <p:cNvSpPr/>
            <p:nvPr/>
          </p:nvSpPr>
          <p:spPr>
            <a:xfrm>
              <a:off x="10370413" y="461247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92" name="Овал 391">
              <a:extLst>
                <a:ext uri="{FF2B5EF4-FFF2-40B4-BE49-F238E27FC236}">
                  <a16:creationId xmlns:a16="http://schemas.microsoft.com/office/drawing/2014/main" id="{D7B1A661-B01B-4977-8786-B251C9390D78}"/>
                </a:ext>
              </a:extLst>
            </p:cNvPr>
            <p:cNvSpPr/>
            <p:nvPr/>
          </p:nvSpPr>
          <p:spPr>
            <a:xfrm>
              <a:off x="9868013" y="458495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93" name="Прямая со стрелкой 392">
              <a:extLst>
                <a:ext uri="{FF2B5EF4-FFF2-40B4-BE49-F238E27FC236}">
                  <a16:creationId xmlns:a16="http://schemas.microsoft.com/office/drawing/2014/main" id="{06B35C6F-F970-4CDE-AA5F-FE5DAC12EBAB}"/>
                </a:ext>
              </a:extLst>
            </p:cNvPr>
            <p:cNvCxnSpPr>
              <a:stCxn id="388" idx="4"/>
              <a:endCxn id="392" idx="0"/>
            </p:cNvCxnSpPr>
            <p:nvPr/>
          </p:nvCxnSpPr>
          <p:spPr>
            <a:xfrm flipH="1">
              <a:off x="9977549" y="4256025"/>
              <a:ext cx="309360" cy="328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Прямая со стрелкой 393">
              <a:extLst>
                <a:ext uri="{FF2B5EF4-FFF2-40B4-BE49-F238E27FC236}">
                  <a16:creationId xmlns:a16="http://schemas.microsoft.com/office/drawing/2014/main" id="{04C7A018-285A-4E28-9B07-EAD1CAEAD1A3}"/>
                </a:ext>
              </a:extLst>
            </p:cNvPr>
            <p:cNvCxnSpPr>
              <a:stCxn id="388" idx="4"/>
              <a:endCxn id="391" idx="0"/>
            </p:cNvCxnSpPr>
            <p:nvPr/>
          </p:nvCxnSpPr>
          <p:spPr>
            <a:xfrm>
              <a:off x="10286909" y="4256025"/>
              <a:ext cx="193040" cy="356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Прямая со стрелкой 394">
              <a:extLst>
                <a:ext uri="{FF2B5EF4-FFF2-40B4-BE49-F238E27FC236}">
                  <a16:creationId xmlns:a16="http://schemas.microsoft.com/office/drawing/2014/main" id="{412719C1-6B64-4C39-A628-5BBE78158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6946" y="432306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Прямая со стрелкой 395">
              <a:extLst>
                <a:ext uri="{FF2B5EF4-FFF2-40B4-BE49-F238E27FC236}">
                  <a16:creationId xmlns:a16="http://schemas.microsoft.com/office/drawing/2014/main" id="{33ED5E28-395F-4F18-A0BD-CE7A304E4EB4}"/>
                </a:ext>
              </a:extLst>
            </p:cNvPr>
            <p:cNvCxnSpPr>
              <a:stCxn id="389" idx="4"/>
              <a:endCxn id="390" idx="0"/>
            </p:cNvCxnSpPr>
            <p:nvPr/>
          </p:nvCxnSpPr>
          <p:spPr>
            <a:xfrm>
              <a:off x="11240569" y="4329067"/>
              <a:ext cx="306965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Прямая со стрелкой 396">
              <a:extLst>
                <a:ext uri="{FF2B5EF4-FFF2-40B4-BE49-F238E27FC236}">
                  <a16:creationId xmlns:a16="http://schemas.microsoft.com/office/drawing/2014/main" id="{D28A5972-C9B7-4465-A6C6-0A311D3E7237}"/>
                </a:ext>
              </a:extLst>
            </p:cNvPr>
            <p:cNvCxnSpPr>
              <a:stCxn id="387" idx="4"/>
              <a:endCxn id="388" idx="0"/>
            </p:cNvCxnSpPr>
            <p:nvPr/>
          </p:nvCxnSpPr>
          <p:spPr>
            <a:xfrm flipH="1">
              <a:off x="10286909" y="361597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Прямая со стрелкой 397">
              <a:extLst>
                <a:ext uri="{FF2B5EF4-FFF2-40B4-BE49-F238E27FC236}">
                  <a16:creationId xmlns:a16="http://schemas.microsoft.com/office/drawing/2014/main" id="{053D6842-7981-4551-92D4-F2AFE2784F50}"/>
                </a:ext>
              </a:extLst>
            </p:cNvPr>
            <p:cNvCxnSpPr>
              <a:stCxn id="387" idx="4"/>
              <a:endCxn id="389" idx="0"/>
            </p:cNvCxnSpPr>
            <p:nvPr/>
          </p:nvCxnSpPr>
          <p:spPr>
            <a:xfrm>
              <a:off x="10756942" y="361597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6FBA19C9-5EE5-483B-80AF-3EAC10801CB6}"/>
                </a:ext>
              </a:extLst>
            </p:cNvPr>
            <p:cNvSpPr/>
            <p:nvPr/>
          </p:nvSpPr>
          <p:spPr>
            <a:xfrm>
              <a:off x="10777995" y="462793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0" name="Овал 399">
              <a:extLst>
                <a:ext uri="{FF2B5EF4-FFF2-40B4-BE49-F238E27FC236}">
                  <a16:creationId xmlns:a16="http://schemas.microsoft.com/office/drawing/2014/main" id="{EFE931F9-5AE5-4C42-9B97-6C2C6F955266}"/>
                </a:ext>
              </a:extLst>
            </p:cNvPr>
            <p:cNvSpPr/>
            <p:nvPr/>
          </p:nvSpPr>
          <p:spPr>
            <a:xfrm>
              <a:off x="11217338" y="52845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557F7223-C6F4-4773-A76B-9F5B1049D8CF}"/>
                </a:ext>
              </a:extLst>
            </p:cNvPr>
            <p:cNvSpPr/>
            <p:nvPr/>
          </p:nvSpPr>
          <p:spPr>
            <a:xfrm>
              <a:off x="10592701" y="527168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2" name="Прямая со стрелкой 401">
              <a:extLst>
                <a:ext uri="{FF2B5EF4-FFF2-40B4-BE49-F238E27FC236}">
                  <a16:creationId xmlns:a16="http://schemas.microsoft.com/office/drawing/2014/main" id="{5F2B514F-0475-4FD6-82D5-F3B879160296}"/>
                </a:ext>
              </a:extLst>
            </p:cNvPr>
            <p:cNvCxnSpPr>
              <a:stCxn id="399" idx="4"/>
              <a:endCxn id="401" idx="0"/>
            </p:cNvCxnSpPr>
            <p:nvPr/>
          </p:nvCxnSpPr>
          <p:spPr>
            <a:xfrm flipH="1">
              <a:off x="10702237" y="5085138"/>
              <a:ext cx="317572" cy="186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Прямая со стрелкой 402">
              <a:extLst>
                <a:ext uri="{FF2B5EF4-FFF2-40B4-BE49-F238E27FC236}">
                  <a16:creationId xmlns:a16="http://schemas.microsoft.com/office/drawing/2014/main" id="{B266405B-30B2-4C14-A5DA-C17FA87EF757}"/>
                </a:ext>
              </a:extLst>
            </p:cNvPr>
            <p:cNvCxnSpPr>
              <a:stCxn id="399" idx="4"/>
              <a:endCxn id="400" idx="0"/>
            </p:cNvCxnSpPr>
            <p:nvPr/>
          </p:nvCxnSpPr>
          <p:spPr>
            <a:xfrm>
              <a:off x="11019809" y="5085138"/>
              <a:ext cx="307065" cy="199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Прямая со стрелкой 403">
              <a:extLst>
                <a:ext uri="{FF2B5EF4-FFF2-40B4-BE49-F238E27FC236}">
                  <a16:creationId xmlns:a16="http://schemas.microsoft.com/office/drawing/2014/main" id="{B7F4738A-4FE2-4FF8-99D3-AAA27D411EB5}"/>
                </a:ext>
              </a:extLst>
            </p:cNvPr>
            <p:cNvCxnSpPr>
              <a:cxnSpLocks/>
            </p:cNvCxnSpPr>
            <p:nvPr/>
          </p:nvCxnSpPr>
          <p:spPr>
            <a:xfrm>
              <a:off x="9465718" y="3615974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6F3AD30D-B4B6-4628-A885-EC7EB6AB7FEA}"/>
              </a:ext>
            </a:extLst>
          </p:cNvPr>
          <p:cNvSpPr txBox="1"/>
          <p:nvPr/>
        </p:nvSpPr>
        <p:spPr>
          <a:xfrm>
            <a:off x="189676" y="8020"/>
            <a:ext cx="1182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</a:t>
            </a:r>
            <a:r>
              <a:rPr lang="en-US" sz="2400" b="1" dirty="0"/>
              <a:t> </a:t>
            </a:r>
            <a:r>
              <a:rPr lang="en-US" sz="2000" dirty="0"/>
              <a:t>(</a:t>
            </a:r>
            <a:r>
              <a:rPr lang="ru-RU" sz="2000" dirty="0"/>
              <a:t>продолжение</a:t>
            </a:r>
            <a:r>
              <a:rPr lang="en-US" sz="2000" dirty="0"/>
              <a:t>)</a:t>
            </a:r>
            <a:r>
              <a:rPr lang="ru-RU" sz="2000" dirty="0"/>
              <a:t>. </a:t>
            </a:r>
            <a:r>
              <a:rPr lang="ru-RU" dirty="0"/>
              <a:t>Для последовательности чисел: </a:t>
            </a:r>
            <a:r>
              <a:rPr lang="ru-RU" sz="2400" dirty="0"/>
              <a:t>1,</a:t>
            </a:r>
            <a:r>
              <a:rPr lang="en-US" sz="2400" dirty="0"/>
              <a:t> </a:t>
            </a:r>
            <a:r>
              <a:rPr lang="ru-RU" sz="2400" dirty="0"/>
              <a:t>2,</a:t>
            </a:r>
            <a:r>
              <a:rPr lang="en-US" sz="2400" dirty="0"/>
              <a:t> </a:t>
            </a:r>
            <a:r>
              <a:rPr lang="ru-RU" sz="2400" dirty="0"/>
              <a:t>7,</a:t>
            </a:r>
            <a:r>
              <a:rPr lang="en-US" sz="2400" dirty="0"/>
              <a:t> </a:t>
            </a:r>
            <a:r>
              <a:rPr lang="ru-RU" sz="2400" dirty="0"/>
              <a:t>3,</a:t>
            </a:r>
            <a:r>
              <a:rPr lang="en-US" sz="2400" dirty="0"/>
              <a:t> </a:t>
            </a:r>
            <a:r>
              <a:rPr lang="ru-RU" sz="2400" dirty="0"/>
              <a:t>8,</a:t>
            </a:r>
            <a:r>
              <a:rPr lang="en-US" sz="2400" dirty="0"/>
              <a:t> </a:t>
            </a:r>
            <a:r>
              <a:rPr lang="ru-RU" sz="2400" dirty="0"/>
              <a:t>14,</a:t>
            </a:r>
            <a:r>
              <a:rPr lang="en-US" sz="2400" dirty="0"/>
              <a:t> </a:t>
            </a:r>
            <a:r>
              <a:rPr lang="ru-RU" sz="2400" dirty="0"/>
              <a:t>9</a:t>
            </a:r>
            <a:r>
              <a:rPr lang="ru-RU" dirty="0"/>
              <a:t> построить </a:t>
            </a:r>
            <a:r>
              <a:rPr lang="en-US" dirty="0"/>
              <a:t>RB-</a:t>
            </a:r>
            <a:r>
              <a:rPr lang="ru-RU" dirty="0"/>
              <a:t>дерево.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779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73D94252-B394-4A33-A7D9-453A304BFD08}"/>
              </a:ext>
            </a:extLst>
          </p:cNvPr>
          <p:cNvSpPr txBox="1"/>
          <p:nvPr/>
        </p:nvSpPr>
        <p:spPr>
          <a:xfrm>
            <a:off x="199359" y="147372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(продолжение)</a:t>
            </a:r>
            <a:endParaRPr lang="ru-BY" dirty="0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C287A9F3-A1AC-4AA2-BF10-D0B41753D257}"/>
              </a:ext>
            </a:extLst>
          </p:cNvPr>
          <p:cNvGrpSpPr/>
          <p:nvPr/>
        </p:nvGrpSpPr>
        <p:grpSpPr>
          <a:xfrm>
            <a:off x="451207" y="820391"/>
            <a:ext cx="497729" cy="651129"/>
            <a:chOff x="451207" y="820391"/>
            <a:chExt cx="497729" cy="651129"/>
          </a:xfrm>
        </p:grpSpPr>
        <p:sp>
          <p:nvSpPr>
            <p:cNvPr id="142" name="Овал 141">
              <a:extLst>
                <a:ext uri="{FF2B5EF4-FFF2-40B4-BE49-F238E27FC236}">
                  <a16:creationId xmlns:a16="http://schemas.microsoft.com/office/drawing/2014/main" id="{98B71F65-8F66-46C1-A98B-953034B67782}"/>
                </a:ext>
              </a:extLst>
            </p:cNvPr>
            <p:cNvSpPr/>
            <p:nvPr/>
          </p:nvSpPr>
          <p:spPr>
            <a:xfrm>
              <a:off x="465309" y="820391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43" name="Прямая со стрелкой 142">
              <a:extLst>
                <a:ext uri="{FF2B5EF4-FFF2-40B4-BE49-F238E27FC236}">
                  <a16:creationId xmlns:a16="http://schemas.microsoft.com/office/drawing/2014/main" id="{0CA73DBF-1DD3-4D3E-8478-431BB84F4BA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07" y="1471520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4CAA28CC-2518-4170-8D53-6A31B6BB3104}"/>
              </a:ext>
            </a:extLst>
          </p:cNvPr>
          <p:cNvGrpSpPr/>
          <p:nvPr/>
        </p:nvGrpSpPr>
        <p:grpSpPr>
          <a:xfrm>
            <a:off x="1922547" y="307230"/>
            <a:ext cx="2070769" cy="2320301"/>
            <a:chOff x="1922547" y="307230"/>
            <a:chExt cx="2070769" cy="2320301"/>
          </a:xfrm>
        </p:grpSpPr>
        <p:sp>
          <p:nvSpPr>
            <p:cNvPr id="387" name="Овал 386">
              <a:extLst>
                <a:ext uri="{FF2B5EF4-FFF2-40B4-BE49-F238E27FC236}">
                  <a16:creationId xmlns:a16="http://schemas.microsoft.com/office/drawing/2014/main" id="{CF271CD9-0220-4079-980D-BE910494CAF4}"/>
                </a:ext>
              </a:extLst>
            </p:cNvPr>
            <p:cNvSpPr/>
            <p:nvPr/>
          </p:nvSpPr>
          <p:spPr>
            <a:xfrm>
              <a:off x="2586044" y="30723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8" name="Овал 387">
              <a:extLst>
                <a:ext uri="{FF2B5EF4-FFF2-40B4-BE49-F238E27FC236}">
                  <a16:creationId xmlns:a16="http://schemas.microsoft.com/office/drawing/2014/main" id="{359B475D-BD03-4A71-A482-F683D34F960A}"/>
                </a:ext>
              </a:extLst>
            </p:cNvPr>
            <p:cNvSpPr/>
            <p:nvPr/>
          </p:nvSpPr>
          <p:spPr>
            <a:xfrm>
              <a:off x="2116011" y="94728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9" name="Овал 388">
              <a:extLst>
                <a:ext uri="{FF2B5EF4-FFF2-40B4-BE49-F238E27FC236}">
                  <a16:creationId xmlns:a16="http://schemas.microsoft.com/office/drawing/2014/main" id="{22395B06-D3E4-471D-81E5-9677E01FFE82}"/>
                </a:ext>
              </a:extLst>
            </p:cNvPr>
            <p:cNvSpPr/>
            <p:nvPr/>
          </p:nvSpPr>
          <p:spPr>
            <a:xfrm>
              <a:off x="3069671" y="102032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91" name="Овал 390">
              <a:extLst>
                <a:ext uri="{FF2B5EF4-FFF2-40B4-BE49-F238E27FC236}">
                  <a16:creationId xmlns:a16="http://schemas.microsoft.com/office/drawing/2014/main" id="{D18ACBDE-AAC3-4177-89ED-DB60082C899B}"/>
                </a:ext>
              </a:extLst>
            </p:cNvPr>
            <p:cNvSpPr/>
            <p:nvPr/>
          </p:nvSpPr>
          <p:spPr>
            <a:xfrm>
              <a:off x="2475126" y="187174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92" name="Овал 391">
              <a:extLst>
                <a:ext uri="{FF2B5EF4-FFF2-40B4-BE49-F238E27FC236}">
                  <a16:creationId xmlns:a16="http://schemas.microsoft.com/office/drawing/2014/main" id="{D7B1A661-B01B-4977-8786-B251C9390D78}"/>
                </a:ext>
              </a:extLst>
            </p:cNvPr>
            <p:cNvSpPr/>
            <p:nvPr/>
          </p:nvSpPr>
          <p:spPr>
            <a:xfrm>
              <a:off x="1922547" y="182490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93" name="Прямая со стрелкой 392">
              <a:extLst>
                <a:ext uri="{FF2B5EF4-FFF2-40B4-BE49-F238E27FC236}">
                  <a16:creationId xmlns:a16="http://schemas.microsoft.com/office/drawing/2014/main" id="{06B35C6F-F970-4CDE-AA5F-FE5DAC12EBAB}"/>
                </a:ext>
              </a:extLst>
            </p:cNvPr>
            <p:cNvCxnSpPr>
              <a:stCxn id="388" idx="4"/>
              <a:endCxn id="392" idx="0"/>
            </p:cNvCxnSpPr>
            <p:nvPr/>
          </p:nvCxnSpPr>
          <p:spPr>
            <a:xfrm flipH="1">
              <a:off x="2032083" y="1404481"/>
              <a:ext cx="325742" cy="4204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Прямая со стрелкой 393">
              <a:extLst>
                <a:ext uri="{FF2B5EF4-FFF2-40B4-BE49-F238E27FC236}">
                  <a16:creationId xmlns:a16="http://schemas.microsoft.com/office/drawing/2014/main" id="{04C7A018-285A-4E28-9B07-EAD1CAEAD1A3}"/>
                </a:ext>
              </a:extLst>
            </p:cNvPr>
            <p:cNvCxnSpPr>
              <a:stCxn id="388" idx="4"/>
              <a:endCxn id="391" idx="0"/>
            </p:cNvCxnSpPr>
            <p:nvPr/>
          </p:nvCxnSpPr>
          <p:spPr>
            <a:xfrm>
              <a:off x="2357825" y="1404481"/>
              <a:ext cx="226837" cy="467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Прямая со стрелкой 394">
              <a:extLst>
                <a:ext uri="{FF2B5EF4-FFF2-40B4-BE49-F238E27FC236}">
                  <a16:creationId xmlns:a16="http://schemas.microsoft.com/office/drawing/2014/main" id="{412719C1-6B64-4C39-A628-5BBE78158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7862" y="1471520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Прямая со стрелкой 396">
              <a:extLst>
                <a:ext uri="{FF2B5EF4-FFF2-40B4-BE49-F238E27FC236}">
                  <a16:creationId xmlns:a16="http://schemas.microsoft.com/office/drawing/2014/main" id="{D28A5972-C9B7-4465-A6C6-0A311D3E7237}"/>
                </a:ext>
              </a:extLst>
            </p:cNvPr>
            <p:cNvCxnSpPr>
              <a:stCxn id="387" idx="4"/>
              <a:endCxn id="388" idx="0"/>
            </p:cNvCxnSpPr>
            <p:nvPr/>
          </p:nvCxnSpPr>
          <p:spPr>
            <a:xfrm flipH="1">
              <a:off x="2357825" y="764430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Прямая со стрелкой 397">
              <a:extLst>
                <a:ext uri="{FF2B5EF4-FFF2-40B4-BE49-F238E27FC236}">
                  <a16:creationId xmlns:a16="http://schemas.microsoft.com/office/drawing/2014/main" id="{053D6842-7981-4551-92D4-F2AFE2784F50}"/>
                </a:ext>
              </a:extLst>
            </p:cNvPr>
            <p:cNvCxnSpPr>
              <a:stCxn id="387" idx="4"/>
              <a:endCxn id="389" idx="0"/>
            </p:cNvCxnSpPr>
            <p:nvPr/>
          </p:nvCxnSpPr>
          <p:spPr>
            <a:xfrm>
              <a:off x="2827858" y="764430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6FBA19C9-5EE5-483B-80AF-3EAC10801CB6}"/>
                </a:ext>
              </a:extLst>
            </p:cNvPr>
            <p:cNvSpPr/>
            <p:nvPr/>
          </p:nvSpPr>
          <p:spPr>
            <a:xfrm>
              <a:off x="2848911" y="177639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0" name="Овал 399">
              <a:extLst>
                <a:ext uri="{FF2B5EF4-FFF2-40B4-BE49-F238E27FC236}">
                  <a16:creationId xmlns:a16="http://schemas.microsoft.com/office/drawing/2014/main" id="{EFE931F9-5AE5-4C42-9B97-6C2C6F955266}"/>
                </a:ext>
              </a:extLst>
            </p:cNvPr>
            <p:cNvSpPr/>
            <p:nvPr/>
          </p:nvSpPr>
          <p:spPr>
            <a:xfrm>
              <a:off x="3158646" y="244463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557F7223-C6F4-4773-A76B-9F5B1049D8CF}"/>
                </a:ext>
              </a:extLst>
            </p:cNvPr>
            <p:cNvSpPr/>
            <p:nvPr/>
          </p:nvSpPr>
          <p:spPr>
            <a:xfrm>
              <a:off x="2827857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2" name="Прямая со стрелкой 401">
              <a:extLst>
                <a:ext uri="{FF2B5EF4-FFF2-40B4-BE49-F238E27FC236}">
                  <a16:creationId xmlns:a16="http://schemas.microsoft.com/office/drawing/2014/main" id="{5F2B514F-0475-4FD6-82D5-F3B879160296}"/>
                </a:ext>
              </a:extLst>
            </p:cNvPr>
            <p:cNvCxnSpPr>
              <a:stCxn id="399" idx="4"/>
              <a:endCxn id="401" idx="0"/>
            </p:cNvCxnSpPr>
            <p:nvPr/>
          </p:nvCxnSpPr>
          <p:spPr>
            <a:xfrm flipH="1">
              <a:off x="2937393" y="2233594"/>
              <a:ext cx="153332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Прямая со стрелкой 402">
              <a:extLst>
                <a:ext uri="{FF2B5EF4-FFF2-40B4-BE49-F238E27FC236}">
                  <a16:creationId xmlns:a16="http://schemas.microsoft.com/office/drawing/2014/main" id="{B266405B-30B2-4C14-A5DA-C17FA87EF757}"/>
                </a:ext>
              </a:extLst>
            </p:cNvPr>
            <p:cNvCxnSpPr>
              <a:stCxn id="399" idx="4"/>
              <a:endCxn id="400" idx="0"/>
            </p:cNvCxnSpPr>
            <p:nvPr/>
          </p:nvCxnSpPr>
          <p:spPr>
            <a:xfrm>
              <a:off x="3090725" y="2233594"/>
              <a:ext cx="177457" cy="211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Овал 143">
              <a:extLst>
                <a:ext uri="{FF2B5EF4-FFF2-40B4-BE49-F238E27FC236}">
                  <a16:creationId xmlns:a16="http://schemas.microsoft.com/office/drawing/2014/main" id="{70B065CA-0015-4B4C-A556-036A7387391E}"/>
                </a:ext>
              </a:extLst>
            </p:cNvPr>
            <p:cNvSpPr/>
            <p:nvPr/>
          </p:nvSpPr>
          <p:spPr>
            <a:xfrm>
              <a:off x="3422895" y="1776394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6B5029C6-5C34-4C01-8E60-588346876727}"/>
                </a:ext>
              </a:extLst>
            </p:cNvPr>
            <p:cNvSpPr/>
            <p:nvPr/>
          </p:nvSpPr>
          <p:spPr>
            <a:xfrm>
              <a:off x="3774245" y="24309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48" name="Овал 147">
              <a:extLst>
                <a:ext uri="{FF2B5EF4-FFF2-40B4-BE49-F238E27FC236}">
                  <a16:creationId xmlns:a16="http://schemas.microsoft.com/office/drawing/2014/main" id="{3A73933F-9BB1-49C5-B287-307C5366EC1A}"/>
                </a:ext>
              </a:extLst>
            </p:cNvPr>
            <p:cNvSpPr/>
            <p:nvPr/>
          </p:nvSpPr>
          <p:spPr>
            <a:xfrm>
              <a:off x="3445638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5A3EA0B8-5B6C-44B7-AADF-2B3C131BDF68}"/>
                </a:ext>
              </a:extLst>
            </p:cNvPr>
            <p:cNvCxnSpPr>
              <a:stCxn id="389" idx="4"/>
              <a:endCxn id="144" idx="0"/>
            </p:cNvCxnSpPr>
            <p:nvPr/>
          </p:nvCxnSpPr>
          <p:spPr>
            <a:xfrm>
              <a:off x="3311485" y="1477523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C58D66A2-A9A5-4DAD-86A4-3C8F0BFDD3A8}"/>
                </a:ext>
              </a:extLst>
            </p:cNvPr>
            <p:cNvCxnSpPr>
              <a:stCxn id="144" idx="4"/>
              <a:endCxn id="148" idx="0"/>
            </p:cNvCxnSpPr>
            <p:nvPr/>
          </p:nvCxnSpPr>
          <p:spPr>
            <a:xfrm flipH="1">
              <a:off x="3555174" y="2233594"/>
              <a:ext cx="109535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353E8176-1B10-4959-9F3C-356A67959202}"/>
                </a:ext>
              </a:extLst>
            </p:cNvPr>
            <p:cNvCxnSpPr>
              <a:stCxn id="144" idx="4"/>
              <a:endCxn id="147" idx="0"/>
            </p:cNvCxnSpPr>
            <p:nvPr/>
          </p:nvCxnSpPr>
          <p:spPr>
            <a:xfrm>
              <a:off x="3664709" y="2233594"/>
              <a:ext cx="219072" cy="197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0B07456D-A48D-4D4E-8FC1-C84E2C5CB676}"/>
              </a:ext>
            </a:extLst>
          </p:cNvPr>
          <p:cNvGrpSpPr/>
          <p:nvPr/>
        </p:nvGrpSpPr>
        <p:grpSpPr>
          <a:xfrm>
            <a:off x="451207" y="3429000"/>
            <a:ext cx="497728" cy="584017"/>
            <a:chOff x="451207" y="3429000"/>
            <a:chExt cx="497728" cy="584017"/>
          </a:xfrm>
        </p:grpSpPr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AE403779-7501-4079-B74B-F162AD374D6D}"/>
                </a:ext>
              </a:extLst>
            </p:cNvPr>
            <p:cNvSpPr/>
            <p:nvPr/>
          </p:nvSpPr>
          <p:spPr>
            <a:xfrm>
              <a:off x="465308" y="3429000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0FA4D093-09AE-49F2-B21F-5B81E476530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07" y="401301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9C09C4B-17CA-47A7-AEC2-A1BA0F377B0B}"/>
              </a:ext>
            </a:extLst>
          </p:cNvPr>
          <p:cNvGrpSpPr/>
          <p:nvPr/>
        </p:nvGrpSpPr>
        <p:grpSpPr>
          <a:xfrm>
            <a:off x="1674079" y="2838573"/>
            <a:ext cx="2341978" cy="2985400"/>
            <a:chOff x="1674079" y="2838573"/>
            <a:chExt cx="2341978" cy="2985400"/>
          </a:xfrm>
        </p:grpSpPr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B64D8675-C859-43AF-BC53-B3C2C04D807C}"/>
                </a:ext>
              </a:extLst>
            </p:cNvPr>
            <p:cNvSpPr/>
            <p:nvPr/>
          </p:nvSpPr>
          <p:spPr>
            <a:xfrm>
              <a:off x="2372298" y="283857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674D090B-407C-41D6-946D-27E1F085B895}"/>
                </a:ext>
              </a:extLst>
            </p:cNvPr>
            <p:cNvSpPr/>
            <p:nvPr/>
          </p:nvSpPr>
          <p:spPr>
            <a:xfrm>
              <a:off x="1902265" y="347862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96741B3C-D2A5-43C4-9487-1BE600285FF0}"/>
                </a:ext>
              </a:extLst>
            </p:cNvPr>
            <p:cNvSpPr/>
            <p:nvPr/>
          </p:nvSpPr>
          <p:spPr>
            <a:xfrm>
              <a:off x="2855925" y="3551666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E7725EBD-C6C8-4992-90CB-8610269CC235}"/>
                </a:ext>
              </a:extLst>
            </p:cNvPr>
            <p:cNvSpPr/>
            <p:nvPr/>
          </p:nvSpPr>
          <p:spPr>
            <a:xfrm>
              <a:off x="2261380" y="444488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672B5C71-01F2-4BA8-A1B0-3F2110A7F50D}"/>
                </a:ext>
              </a:extLst>
            </p:cNvPr>
            <p:cNvSpPr/>
            <p:nvPr/>
          </p:nvSpPr>
          <p:spPr>
            <a:xfrm>
              <a:off x="1674079" y="444488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A2644D3A-0E20-4927-A217-93076DFF97B5}"/>
                </a:ext>
              </a:extLst>
            </p:cNvPr>
            <p:cNvCxnSpPr>
              <a:stCxn id="181" idx="4"/>
              <a:endCxn id="184" idx="0"/>
            </p:cNvCxnSpPr>
            <p:nvPr/>
          </p:nvCxnSpPr>
          <p:spPr>
            <a:xfrm flipH="1">
              <a:off x="1783615" y="3935824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BFF7CA13-8AFE-49F3-B6D6-7D8F4F9F6D4D}"/>
                </a:ext>
              </a:extLst>
            </p:cNvPr>
            <p:cNvCxnSpPr>
              <a:stCxn id="181" idx="4"/>
              <a:endCxn id="183" idx="0"/>
            </p:cNvCxnSpPr>
            <p:nvPr/>
          </p:nvCxnSpPr>
          <p:spPr>
            <a:xfrm>
              <a:off x="2144079" y="3935824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5F30D674-1E5B-4862-B52C-9111897EA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4116" y="4002863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1D33F03B-5279-4486-BD8F-EA27F18A25C5}"/>
                </a:ext>
              </a:extLst>
            </p:cNvPr>
            <p:cNvCxnSpPr>
              <a:stCxn id="180" idx="4"/>
              <a:endCxn id="181" idx="0"/>
            </p:cNvCxnSpPr>
            <p:nvPr/>
          </p:nvCxnSpPr>
          <p:spPr>
            <a:xfrm flipH="1">
              <a:off x="2144079" y="3295773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8B5DFB26-9AD6-49EA-AAB1-6F64CEBA5191}"/>
                </a:ext>
              </a:extLst>
            </p:cNvPr>
            <p:cNvCxnSpPr>
              <a:stCxn id="180" idx="4"/>
              <a:endCxn id="182" idx="0"/>
            </p:cNvCxnSpPr>
            <p:nvPr/>
          </p:nvCxnSpPr>
          <p:spPr>
            <a:xfrm>
              <a:off x="2614112" y="3295773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0A937B01-69DA-4F9A-A911-BC4CDFFE52B2}"/>
                </a:ext>
              </a:extLst>
            </p:cNvPr>
            <p:cNvSpPr/>
            <p:nvPr/>
          </p:nvSpPr>
          <p:spPr>
            <a:xfrm>
              <a:off x="2635165" y="43077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83F1E7F6-7AD5-4515-B8CB-3E8F56ADC925}"/>
                </a:ext>
              </a:extLst>
            </p:cNvPr>
            <p:cNvSpPr/>
            <p:nvPr/>
          </p:nvSpPr>
          <p:spPr>
            <a:xfrm>
              <a:off x="2870316" y="510213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324DE72C-ED7A-44E6-A537-3959C8C306AA}"/>
                </a:ext>
              </a:extLst>
            </p:cNvPr>
            <p:cNvSpPr/>
            <p:nvPr/>
          </p:nvSpPr>
          <p:spPr>
            <a:xfrm>
              <a:off x="2545041" y="509060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93" name="Прямая со стрелкой 192">
              <a:extLst>
                <a:ext uri="{FF2B5EF4-FFF2-40B4-BE49-F238E27FC236}">
                  <a16:creationId xmlns:a16="http://schemas.microsoft.com/office/drawing/2014/main" id="{52194713-D9EF-47E1-A5A9-A4EFB6A65E89}"/>
                </a:ext>
              </a:extLst>
            </p:cNvPr>
            <p:cNvCxnSpPr>
              <a:stCxn id="190" idx="4"/>
              <a:endCxn id="192" idx="0"/>
            </p:cNvCxnSpPr>
            <p:nvPr/>
          </p:nvCxnSpPr>
          <p:spPr>
            <a:xfrm flipH="1">
              <a:off x="2654577" y="4764937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>
              <a:extLst>
                <a:ext uri="{FF2B5EF4-FFF2-40B4-BE49-F238E27FC236}">
                  <a16:creationId xmlns:a16="http://schemas.microsoft.com/office/drawing/2014/main" id="{1EFDF841-7A43-491B-9143-FBB9083FDEDA}"/>
                </a:ext>
              </a:extLst>
            </p:cNvPr>
            <p:cNvCxnSpPr>
              <a:stCxn id="190" idx="4"/>
              <a:endCxn id="191" idx="0"/>
            </p:cNvCxnSpPr>
            <p:nvPr/>
          </p:nvCxnSpPr>
          <p:spPr>
            <a:xfrm>
              <a:off x="2876979" y="4764937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>
              <a:extLst>
                <a:ext uri="{FF2B5EF4-FFF2-40B4-BE49-F238E27FC236}">
                  <a16:creationId xmlns:a16="http://schemas.microsoft.com/office/drawing/2014/main" id="{2990C459-8006-49A5-909F-DF11F7D0AF9A}"/>
                </a:ext>
              </a:extLst>
            </p:cNvPr>
            <p:cNvSpPr/>
            <p:nvPr/>
          </p:nvSpPr>
          <p:spPr>
            <a:xfrm>
              <a:off x="3209149" y="43077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AAA9B084-BC8A-4BD8-95C5-B39B471947CA}"/>
                </a:ext>
              </a:extLst>
            </p:cNvPr>
            <p:cNvSpPr/>
            <p:nvPr/>
          </p:nvSpPr>
          <p:spPr>
            <a:xfrm>
              <a:off x="3432183" y="56289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873D0890-AA1E-4333-949D-A8F239F818D1}"/>
                </a:ext>
              </a:extLst>
            </p:cNvPr>
            <p:cNvSpPr/>
            <p:nvPr/>
          </p:nvSpPr>
          <p:spPr>
            <a:xfrm>
              <a:off x="3208148" y="510551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98" name="Прямая со стрелкой 197">
              <a:extLst>
                <a:ext uri="{FF2B5EF4-FFF2-40B4-BE49-F238E27FC236}">
                  <a16:creationId xmlns:a16="http://schemas.microsoft.com/office/drawing/2014/main" id="{0D32A82A-0C31-4114-A982-59CA1527E58C}"/>
                </a:ext>
              </a:extLst>
            </p:cNvPr>
            <p:cNvCxnSpPr>
              <a:stCxn id="182" idx="4"/>
              <a:endCxn id="195" idx="0"/>
            </p:cNvCxnSpPr>
            <p:nvPr/>
          </p:nvCxnSpPr>
          <p:spPr>
            <a:xfrm>
              <a:off x="3097739" y="4008866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>
              <a:extLst>
                <a:ext uri="{FF2B5EF4-FFF2-40B4-BE49-F238E27FC236}">
                  <a16:creationId xmlns:a16="http://schemas.microsoft.com/office/drawing/2014/main" id="{B673C148-938B-4488-9B91-1B0C0C1AA822}"/>
                </a:ext>
              </a:extLst>
            </p:cNvPr>
            <p:cNvCxnSpPr>
              <a:stCxn id="195" idx="4"/>
              <a:endCxn id="197" idx="0"/>
            </p:cNvCxnSpPr>
            <p:nvPr/>
          </p:nvCxnSpPr>
          <p:spPr>
            <a:xfrm flipH="1">
              <a:off x="3317684" y="4764937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Овал 200">
              <a:extLst>
                <a:ext uri="{FF2B5EF4-FFF2-40B4-BE49-F238E27FC236}">
                  <a16:creationId xmlns:a16="http://schemas.microsoft.com/office/drawing/2014/main" id="{3263A584-B6B1-47C5-8A34-10553B69866C}"/>
                </a:ext>
              </a:extLst>
            </p:cNvPr>
            <p:cNvSpPr/>
            <p:nvPr/>
          </p:nvSpPr>
          <p:spPr>
            <a:xfrm>
              <a:off x="3488097" y="4962328"/>
              <a:ext cx="483627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BCACD474-C9BF-47CA-A3D1-C12CBAA8F4DB}"/>
                </a:ext>
              </a:extLst>
            </p:cNvPr>
            <p:cNvSpPr/>
            <p:nvPr/>
          </p:nvSpPr>
          <p:spPr>
            <a:xfrm>
              <a:off x="3796986" y="564107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CD54D375-997B-41D7-8A16-A5ACE5F535E0}"/>
                </a:ext>
              </a:extLst>
            </p:cNvPr>
            <p:cNvCxnSpPr>
              <a:stCxn id="195" idx="4"/>
              <a:endCxn id="201" idx="0"/>
            </p:cNvCxnSpPr>
            <p:nvPr/>
          </p:nvCxnSpPr>
          <p:spPr>
            <a:xfrm>
              <a:off x="3450963" y="4764937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78034F49-A418-473B-A3F2-3475FE0368D0}"/>
                </a:ext>
              </a:extLst>
            </p:cNvPr>
            <p:cNvCxnSpPr>
              <a:stCxn id="201" idx="4"/>
              <a:endCxn id="196" idx="0"/>
            </p:cNvCxnSpPr>
            <p:nvPr/>
          </p:nvCxnSpPr>
          <p:spPr>
            <a:xfrm flipH="1">
              <a:off x="3541719" y="5419528"/>
              <a:ext cx="188192" cy="20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72A3233C-6D5A-4777-9C15-21FB2817EE6B}"/>
                </a:ext>
              </a:extLst>
            </p:cNvPr>
            <p:cNvCxnSpPr>
              <a:stCxn id="201" idx="4"/>
              <a:endCxn id="202" idx="0"/>
            </p:cNvCxnSpPr>
            <p:nvPr/>
          </p:nvCxnSpPr>
          <p:spPr>
            <a:xfrm>
              <a:off x="3729911" y="5419528"/>
              <a:ext cx="176611" cy="22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EBEE90AB-8A2B-4811-A66D-E29E09F4AB67}"/>
              </a:ext>
            </a:extLst>
          </p:cNvPr>
          <p:cNvGrpSpPr/>
          <p:nvPr/>
        </p:nvGrpSpPr>
        <p:grpSpPr>
          <a:xfrm>
            <a:off x="3742723" y="3250024"/>
            <a:ext cx="2803011" cy="2985400"/>
            <a:chOff x="3742723" y="3250024"/>
            <a:chExt cx="2803011" cy="2985400"/>
          </a:xfrm>
        </p:grpSpPr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47552ACE-CD92-4CC0-91D4-0987D1070361}"/>
                </a:ext>
              </a:extLst>
            </p:cNvPr>
            <p:cNvSpPr/>
            <p:nvPr/>
          </p:nvSpPr>
          <p:spPr>
            <a:xfrm>
              <a:off x="4901975" y="325002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A50AF9BF-5A81-4243-8DC0-CF516F32E35E}"/>
                </a:ext>
              </a:extLst>
            </p:cNvPr>
            <p:cNvSpPr/>
            <p:nvPr/>
          </p:nvSpPr>
          <p:spPr>
            <a:xfrm>
              <a:off x="4431942" y="389007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0B9D0C76-C855-4137-8493-62D4943E9125}"/>
                </a:ext>
              </a:extLst>
            </p:cNvPr>
            <p:cNvSpPr/>
            <p:nvPr/>
          </p:nvSpPr>
          <p:spPr>
            <a:xfrm>
              <a:off x="5385602" y="396311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BF55D9BC-A439-4EBE-9206-18EC361C437D}"/>
                </a:ext>
              </a:extLst>
            </p:cNvPr>
            <p:cNvSpPr/>
            <p:nvPr/>
          </p:nvSpPr>
          <p:spPr>
            <a:xfrm>
              <a:off x="4791057" y="485633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44" name="Овал 243">
              <a:extLst>
                <a:ext uri="{FF2B5EF4-FFF2-40B4-BE49-F238E27FC236}">
                  <a16:creationId xmlns:a16="http://schemas.microsoft.com/office/drawing/2014/main" id="{F55FA08D-635E-4069-8DA7-3E86F7442B7D}"/>
                </a:ext>
              </a:extLst>
            </p:cNvPr>
            <p:cNvSpPr/>
            <p:nvPr/>
          </p:nvSpPr>
          <p:spPr>
            <a:xfrm>
              <a:off x="4203756" y="485634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47" name="Прямая со стрелкой 246">
              <a:extLst>
                <a:ext uri="{FF2B5EF4-FFF2-40B4-BE49-F238E27FC236}">
                  <a16:creationId xmlns:a16="http://schemas.microsoft.com/office/drawing/2014/main" id="{6C6CE8B7-1C8D-4936-92F1-1227A21086D3}"/>
                </a:ext>
              </a:extLst>
            </p:cNvPr>
            <p:cNvCxnSpPr>
              <a:stCxn id="233" idx="4"/>
              <a:endCxn id="244" idx="0"/>
            </p:cNvCxnSpPr>
            <p:nvPr/>
          </p:nvCxnSpPr>
          <p:spPr>
            <a:xfrm flipH="1">
              <a:off x="4313292" y="4347275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>
              <a:extLst>
                <a:ext uri="{FF2B5EF4-FFF2-40B4-BE49-F238E27FC236}">
                  <a16:creationId xmlns:a16="http://schemas.microsoft.com/office/drawing/2014/main" id="{55670AF9-47D7-4C64-8631-0A2C64ACEE78}"/>
                </a:ext>
              </a:extLst>
            </p:cNvPr>
            <p:cNvCxnSpPr>
              <a:stCxn id="233" idx="4"/>
              <a:endCxn id="235" idx="0"/>
            </p:cNvCxnSpPr>
            <p:nvPr/>
          </p:nvCxnSpPr>
          <p:spPr>
            <a:xfrm>
              <a:off x="4673756" y="4347275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Прямая со стрелкой 248">
              <a:extLst>
                <a:ext uri="{FF2B5EF4-FFF2-40B4-BE49-F238E27FC236}">
                  <a16:creationId xmlns:a16="http://schemas.microsoft.com/office/drawing/2014/main" id="{BA5E2926-7677-49CD-8043-0306E29E2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3793" y="441431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Прямая со стрелкой 249">
              <a:extLst>
                <a:ext uri="{FF2B5EF4-FFF2-40B4-BE49-F238E27FC236}">
                  <a16:creationId xmlns:a16="http://schemas.microsoft.com/office/drawing/2014/main" id="{C87757EB-5E65-4AF8-AF4A-B3A76FBAF826}"/>
                </a:ext>
              </a:extLst>
            </p:cNvPr>
            <p:cNvCxnSpPr>
              <a:stCxn id="232" idx="4"/>
              <a:endCxn id="233" idx="0"/>
            </p:cNvCxnSpPr>
            <p:nvPr/>
          </p:nvCxnSpPr>
          <p:spPr>
            <a:xfrm flipH="1">
              <a:off x="4673756" y="370722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Прямая со стрелкой 250">
              <a:extLst>
                <a:ext uri="{FF2B5EF4-FFF2-40B4-BE49-F238E27FC236}">
                  <a16:creationId xmlns:a16="http://schemas.microsoft.com/office/drawing/2014/main" id="{761E25A9-E14E-4EB9-8C81-19CDDA6082C4}"/>
                </a:ext>
              </a:extLst>
            </p:cNvPr>
            <p:cNvCxnSpPr>
              <a:stCxn id="232" idx="4"/>
              <a:endCxn id="234" idx="0"/>
            </p:cNvCxnSpPr>
            <p:nvPr/>
          </p:nvCxnSpPr>
          <p:spPr>
            <a:xfrm>
              <a:off x="5143789" y="370722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Овал 251">
              <a:extLst>
                <a:ext uri="{FF2B5EF4-FFF2-40B4-BE49-F238E27FC236}">
                  <a16:creationId xmlns:a16="http://schemas.microsoft.com/office/drawing/2014/main" id="{FDBE5541-DC20-408E-866C-400E0E80222C}"/>
                </a:ext>
              </a:extLst>
            </p:cNvPr>
            <p:cNvSpPr/>
            <p:nvPr/>
          </p:nvSpPr>
          <p:spPr>
            <a:xfrm>
              <a:off x="5164842" y="471918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3" name="Овал 252">
              <a:extLst>
                <a:ext uri="{FF2B5EF4-FFF2-40B4-BE49-F238E27FC236}">
                  <a16:creationId xmlns:a16="http://schemas.microsoft.com/office/drawing/2014/main" id="{54961516-B901-4B6B-A2D6-94B3AB7B7657}"/>
                </a:ext>
              </a:extLst>
            </p:cNvPr>
            <p:cNvSpPr/>
            <p:nvPr/>
          </p:nvSpPr>
          <p:spPr>
            <a:xfrm>
              <a:off x="5399993" y="551358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54" name="Овал 253">
              <a:extLst>
                <a:ext uri="{FF2B5EF4-FFF2-40B4-BE49-F238E27FC236}">
                  <a16:creationId xmlns:a16="http://schemas.microsoft.com/office/drawing/2014/main" id="{D7724EB9-9F49-47B3-BA42-290B67C86B2A}"/>
                </a:ext>
              </a:extLst>
            </p:cNvPr>
            <p:cNvSpPr/>
            <p:nvPr/>
          </p:nvSpPr>
          <p:spPr>
            <a:xfrm>
              <a:off x="5074718" y="550205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55" name="Прямая со стрелкой 254">
              <a:extLst>
                <a:ext uri="{FF2B5EF4-FFF2-40B4-BE49-F238E27FC236}">
                  <a16:creationId xmlns:a16="http://schemas.microsoft.com/office/drawing/2014/main" id="{937E5558-E9C5-4690-AA65-98648A17CD1E}"/>
                </a:ext>
              </a:extLst>
            </p:cNvPr>
            <p:cNvCxnSpPr>
              <a:stCxn id="252" idx="4"/>
              <a:endCxn id="254" idx="0"/>
            </p:cNvCxnSpPr>
            <p:nvPr/>
          </p:nvCxnSpPr>
          <p:spPr>
            <a:xfrm flipH="1">
              <a:off x="5184254" y="5176388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Прямая со стрелкой 255">
              <a:extLst>
                <a:ext uri="{FF2B5EF4-FFF2-40B4-BE49-F238E27FC236}">
                  <a16:creationId xmlns:a16="http://schemas.microsoft.com/office/drawing/2014/main" id="{AAA6BC88-52A0-46F3-A2E3-EB515D4DF047}"/>
                </a:ext>
              </a:extLst>
            </p:cNvPr>
            <p:cNvCxnSpPr>
              <a:stCxn id="252" idx="4"/>
              <a:endCxn id="253" idx="0"/>
            </p:cNvCxnSpPr>
            <p:nvPr/>
          </p:nvCxnSpPr>
          <p:spPr>
            <a:xfrm>
              <a:off x="5406656" y="5176388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Овал 256">
              <a:extLst>
                <a:ext uri="{FF2B5EF4-FFF2-40B4-BE49-F238E27FC236}">
                  <a16:creationId xmlns:a16="http://schemas.microsoft.com/office/drawing/2014/main" id="{9681942A-A2EE-4AE6-AB61-6FCC2FC1BFDF}"/>
                </a:ext>
              </a:extLst>
            </p:cNvPr>
            <p:cNvSpPr/>
            <p:nvPr/>
          </p:nvSpPr>
          <p:spPr>
            <a:xfrm>
              <a:off x="5738826" y="4719188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58" name="Овал 257">
              <a:extLst>
                <a:ext uri="{FF2B5EF4-FFF2-40B4-BE49-F238E27FC236}">
                  <a16:creationId xmlns:a16="http://schemas.microsoft.com/office/drawing/2014/main" id="{1FC60E96-AF5C-4F37-8E70-0F0C9C679561}"/>
                </a:ext>
              </a:extLst>
            </p:cNvPr>
            <p:cNvSpPr/>
            <p:nvPr/>
          </p:nvSpPr>
          <p:spPr>
            <a:xfrm>
              <a:off x="5961860" y="604043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74" name="Овал 273">
              <a:extLst>
                <a:ext uri="{FF2B5EF4-FFF2-40B4-BE49-F238E27FC236}">
                  <a16:creationId xmlns:a16="http://schemas.microsoft.com/office/drawing/2014/main" id="{3C03CEB4-9CDD-48C5-865F-564BA52EE11A}"/>
                </a:ext>
              </a:extLst>
            </p:cNvPr>
            <p:cNvSpPr/>
            <p:nvPr/>
          </p:nvSpPr>
          <p:spPr>
            <a:xfrm>
              <a:off x="5737825" y="551696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75" name="Прямая со стрелкой 274">
              <a:extLst>
                <a:ext uri="{FF2B5EF4-FFF2-40B4-BE49-F238E27FC236}">
                  <a16:creationId xmlns:a16="http://schemas.microsoft.com/office/drawing/2014/main" id="{A96499F5-6052-4BCA-9C6C-A92A511216F2}"/>
                </a:ext>
              </a:extLst>
            </p:cNvPr>
            <p:cNvCxnSpPr>
              <a:stCxn id="234" idx="4"/>
              <a:endCxn id="257" idx="0"/>
            </p:cNvCxnSpPr>
            <p:nvPr/>
          </p:nvCxnSpPr>
          <p:spPr>
            <a:xfrm>
              <a:off x="5627416" y="4420317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Прямая со стрелкой 276">
              <a:extLst>
                <a:ext uri="{FF2B5EF4-FFF2-40B4-BE49-F238E27FC236}">
                  <a16:creationId xmlns:a16="http://schemas.microsoft.com/office/drawing/2014/main" id="{04DBA6EF-7517-4A91-AE9E-810D3587DFD2}"/>
                </a:ext>
              </a:extLst>
            </p:cNvPr>
            <p:cNvCxnSpPr>
              <a:stCxn id="257" idx="4"/>
              <a:endCxn id="274" idx="0"/>
            </p:cNvCxnSpPr>
            <p:nvPr/>
          </p:nvCxnSpPr>
          <p:spPr>
            <a:xfrm flipH="1">
              <a:off x="5847361" y="5176388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0BAB9516-AD66-4680-84B1-E1E9E333CB77}"/>
                </a:ext>
              </a:extLst>
            </p:cNvPr>
            <p:cNvSpPr/>
            <p:nvPr/>
          </p:nvSpPr>
          <p:spPr>
            <a:xfrm>
              <a:off x="6017774" y="537377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03FF6574-01A7-42BF-B27C-6B371439D344}"/>
                </a:ext>
              </a:extLst>
            </p:cNvPr>
            <p:cNvSpPr/>
            <p:nvPr/>
          </p:nvSpPr>
          <p:spPr>
            <a:xfrm>
              <a:off x="6326663" y="605252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04" name="Прямая со стрелкой 303">
              <a:extLst>
                <a:ext uri="{FF2B5EF4-FFF2-40B4-BE49-F238E27FC236}">
                  <a16:creationId xmlns:a16="http://schemas.microsoft.com/office/drawing/2014/main" id="{0EE7CC0C-0FD2-46EB-8037-CCE27DBFF947}"/>
                </a:ext>
              </a:extLst>
            </p:cNvPr>
            <p:cNvCxnSpPr>
              <a:stCxn id="257" idx="4"/>
              <a:endCxn id="281" idx="0"/>
            </p:cNvCxnSpPr>
            <p:nvPr/>
          </p:nvCxnSpPr>
          <p:spPr>
            <a:xfrm>
              <a:off x="5980640" y="5176388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>
              <a:extLst>
                <a:ext uri="{FF2B5EF4-FFF2-40B4-BE49-F238E27FC236}">
                  <a16:creationId xmlns:a16="http://schemas.microsoft.com/office/drawing/2014/main" id="{BB38098D-E6A7-48E3-9E47-534B2F79A367}"/>
                </a:ext>
              </a:extLst>
            </p:cNvPr>
            <p:cNvCxnSpPr>
              <a:stCxn id="281" idx="4"/>
              <a:endCxn id="258" idx="0"/>
            </p:cNvCxnSpPr>
            <p:nvPr/>
          </p:nvCxnSpPr>
          <p:spPr>
            <a:xfrm flipH="1">
              <a:off x="6071396" y="5830979"/>
              <a:ext cx="188192" cy="20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>
              <a:extLst>
                <a:ext uri="{FF2B5EF4-FFF2-40B4-BE49-F238E27FC236}">
                  <a16:creationId xmlns:a16="http://schemas.microsoft.com/office/drawing/2014/main" id="{4C668F0A-8DD3-44DD-B7EE-476F9D75B4DF}"/>
                </a:ext>
              </a:extLst>
            </p:cNvPr>
            <p:cNvCxnSpPr>
              <a:stCxn id="281" idx="4"/>
              <a:endCxn id="296" idx="0"/>
            </p:cNvCxnSpPr>
            <p:nvPr/>
          </p:nvCxnSpPr>
          <p:spPr>
            <a:xfrm>
              <a:off x="6259588" y="5830979"/>
              <a:ext cx="176611" cy="22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Прямая со стрелкой 309">
              <a:extLst>
                <a:ext uri="{FF2B5EF4-FFF2-40B4-BE49-F238E27FC236}">
                  <a16:creationId xmlns:a16="http://schemas.microsoft.com/office/drawing/2014/main" id="{48527456-B803-46CF-9A34-5CF601155294}"/>
                </a:ext>
              </a:extLst>
            </p:cNvPr>
            <p:cNvCxnSpPr>
              <a:cxnSpLocks/>
            </p:cNvCxnSpPr>
            <p:nvPr/>
          </p:nvCxnSpPr>
          <p:spPr>
            <a:xfrm>
              <a:off x="3742723" y="3642587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2D6DEC2C-D229-4F11-AF1D-143F844BAFBD}"/>
                </a:ext>
              </a:extLst>
            </p:cNvPr>
            <p:cNvSpPr/>
            <p:nvPr/>
          </p:nvSpPr>
          <p:spPr>
            <a:xfrm>
              <a:off x="5074718" y="4627783"/>
              <a:ext cx="1360235" cy="6436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930742C-55D6-49B7-9EF3-A52AF84DCCB6}"/>
              </a:ext>
            </a:extLst>
          </p:cNvPr>
          <p:cNvGrpSpPr/>
          <p:nvPr/>
        </p:nvGrpSpPr>
        <p:grpSpPr>
          <a:xfrm>
            <a:off x="6405001" y="3428999"/>
            <a:ext cx="1043876" cy="420516"/>
            <a:chOff x="6405001" y="3428999"/>
            <a:chExt cx="1043876" cy="420516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963D2BB-7424-4EB1-A526-5F92DEE60B92}"/>
                </a:ext>
              </a:extLst>
            </p:cNvPr>
            <p:cNvSpPr txBox="1"/>
            <p:nvPr/>
          </p:nvSpPr>
          <p:spPr>
            <a:xfrm>
              <a:off x="6405001" y="3428999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случай 1</a:t>
              </a:r>
              <a:endParaRPr lang="ru-BY" dirty="0"/>
            </a:p>
          </p:txBody>
        </p:sp>
        <p:cxnSp>
          <p:nvCxnSpPr>
            <p:cNvPr id="314" name="Прямая со стрелкой 313">
              <a:extLst>
                <a:ext uri="{FF2B5EF4-FFF2-40B4-BE49-F238E27FC236}">
                  <a16:creationId xmlns:a16="http://schemas.microsoft.com/office/drawing/2014/main" id="{041F9ABC-1F53-4C3D-8685-7920684EAC61}"/>
                </a:ext>
              </a:extLst>
            </p:cNvPr>
            <p:cNvCxnSpPr>
              <a:cxnSpLocks/>
            </p:cNvCxnSpPr>
            <p:nvPr/>
          </p:nvCxnSpPr>
          <p:spPr>
            <a:xfrm>
              <a:off x="6567230" y="3849515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FFC7AA21-F42C-4399-846A-3683BA24FE9C}"/>
              </a:ext>
            </a:extLst>
          </p:cNvPr>
          <p:cNvGrpSpPr/>
          <p:nvPr/>
        </p:nvGrpSpPr>
        <p:grpSpPr>
          <a:xfrm>
            <a:off x="7021906" y="3249844"/>
            <a:ext cx="4909607" cy="2985400"/>
            <a:chOff x="7021906" y="3249844"/>
            <a:chExt cx="4909607" cy="2985400"/>
          </a:xfrm>
        </p:grpSpPr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807CE8B7-AFA1-4369-8DBC-C679B7CB3BF8}"/>
                </a:ext>
              </a:extLst>
            </p:cNvPr>
            <p:cNvSpPr/>
            <p:nvPr/>
          </p:nvSpPr>
          <p:spPr>
            <a:xfrm>
              <a:off x="7720125" y="324984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A1381505-B737-4427-9CA6-EECD64444B29}"/>
                </a:ext>
              </a:extLst>
            </p:cNvPr>
            <p:cNvSpPr/>
            <p:nvPr/>
          </p:nvSpPr>
          <p:spPr>
            <a:xfrm>
              <a:off x="7250092" y="388989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51B48CDC-6220-4545-A84E-FBFE5AF33CE9}"/>
                </a:ext>
              </a:extLst>
            </p:cNvPr>
            <p:cNvSpPr/>
            <p:nvPr/>
          </p:nvSpPr>
          <p:spPr>
            <a:xfrm>
              <a:off x="8203752" y="396293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34A20B73-0DC2-4924-A62B-4410FF380E9C}"/>
                </a:ext>
              </a:extLst>
            </p:cNvPr>
            <p:cNvSpPr/>
            <p:nvPr/>
          </p:nvSpPr>
          <p:spPr>
            <a:xfrm>
              <a:off x="7609207" y="485615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791EDCCB-7262-4A0E-8D25-A27AB4903EC3}"/>
                </a:ext>
              </a:extLst>
            </p:cNvPr>
            <p:cNvSpPr/>
            <p:nvPr/>
          </p:nvSpPr>
          <p:spPr>
            <a:xfrm>
              <a:off x="7021906" y="485616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7" name="Прямая со стрелкой 326">
              <a:extLst>
                <a:ext uri="{FF2B5EF4-FFF2-40B4-BE49-F238E27FC236}">
                  <a16:creationId xmlns:a16="http://schemas.microsoft.com/office/drawing/2014/main" id="{DE2D80EB-B8AD-4E53-ADC2-D457859139ED}"/>
                </a:ext>
              </a:extLst>
            </p:cNvPr>
            <p:cNvCxnSpPr>
              <a:stCxn id="316" idx="4"/>
              <a:endCxn id="320" idx="0"/>
            </p:cNvCxnSpPr>
            <p:nvPr/>
          </p:nvCxnSpPr>
          <p:spPr>
            <a:xfrm flipH="1">
              <a:off x="7131442" y="4347095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 стрелкой 337">
              <a:extLst>
                <a:ext uri="{FF2B5EF4-FFF2-40B4-BE49-F238E27FC236}">
                  <a16:creationId xmlns:a16="http://schemas.microsoft.com/office/drawing/2014/main" id="{E40913C8-9224-4C5B-8152-FBD04BD11DD6}"/>
                </a:ext>
              </a:extLst>
            </p:cNvPr>
            <p:cNvCxnSpPr>
              <a:stCxn id="316" idx="4"/>
              <a:endCxn id="319" idx="0"/>
            </p:cNvCxnSpPr>
            <p:nvPr/>
          </p:nvCxnSpPr>
          <p:spPr>
            <a:xfrm>
              <a:off x="7491906" y="4347095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7B06BE0C-E47E-40D6-A625-F0497A8A9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1943" y="4414134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>
              <a:extLst>
                <a:ext uri="{FF2B5EF4-FFF2-40B4-BE49-F238E27FC236}">
                  <a16:creationId xmlns:a16="http://schemas.microsoft.com/office/drawing/2014/main" id="{CE515887-2B13-44BA-B30F-CC2D35A3514A}"/>
                </a:ext>
              </a:extLst>
            </p:cNvPr>
            <p:cNvCxnSpPr>
              <a:stCxn id="315" idx="4"/>
              <a:endCxn id="316" idx="0"/>
            </p:cNvCxnSpPr>
            <p:nvPr/>
          </p:nvCxnSpPr>
          <p:spPr>
            <a:xfrm flipH="1">
              <a:off x="7491906" y="3707044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>
              <a:extLst>
                <a:ext uri="{FF2B5EF4-FFF2-40B4-BE49-F238E27FC236}">
                  <a16:creationId xmlns:a16="http://schemas.microsoft.com/office/drawing/2014/main" id="{1D5AD541-8A91-48A4-A974-F3D60B78479F}"/>
                </a:ext>
              </a:extLst>
            </p:cNvPr>
            <p:cNvCxnSpPr>
              <a:stCxn id="315" idx="4"/>
              <a:endCxn id="318" idx="0"/>
            </p:cNvCxnSpPr>
            <p:nvPr/>
          </p:nvCxnSpPr>
          <p:spPr>
            <a:xfrm>
              <a:off x="7961939" y="3707044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D6B2FADA-A949-4255-8D0B-71F5D7280D8C}"/>
                </a:ext>
              </a:extLst>
            </p:cNvPr>
            <p:cNvSpPr/>
            <p:nvPr/>
          </p:nvSpPr>
          <p:spPr>
            <a:xfrm>
              <a:off x="7982992" y="471900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13F52813-D1E6-41A5-9950-C530990918B0}"/>
                </a:ext>
              </a:extLst>
            </p:cNvPr>
            <p:cNvSpPr/>
            <p:nvPr/>
          </p:nvSpPr>
          <p:spPr>
            <a:xfrm>
              <a:off x="8218143" y="551340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86" name="Овал 385">
              <a:extLst>
                <a:ext uri="{FF2B5EF4-FFF2-40B4-BE49-F238E27FC236}">
                  <a16:creationId xmlns:a16="http://schemas.microsoft.com/office/drawing/2014/main" id="{8566829A-7938-481C-98EF-A8CA89469E68}"/>
                </a:ext>
              </a:extLst>
            </p:cNvPr>
            <p:cNvSpPr/>
            <p:nvPr/>
          </p:nvSpPr>
          <p:spPr>
            <a:xfrm>
              <a:off x="7892868" y="550187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5" name="Прямая со стрелкой 404">
              <a:extLst>
                <a:ext uri="{FF2B5EF4-FFF2-40B4-BE49-F238E27FC236}">
                  <a16:creationId xmlns:a16="http://schemas.microsoft.com/office/drawing/2014/main" id="{F2D29A95-2D21-4839-9E29-89444985CE93}"/>
                </a:ext>
              </a:extLst>
            </p:cNvPr>
            <p:cNvCxnSpPr>
              <a:stCxn id="345" idx="4"/>
              <a:endCxn id="386" idx="0"/>
            </p:cNvCxnSpPr>
            <p:nvPr/>
          </p:nvCxnSpPr>
          <p:spPr>
            <a:xfrm flipH="1">
              <a:off x="8002404" y="5176208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>
              <a:extLst>
                <a:ext uri="{FF2B5EF4-FFF2-40B4-BE49-F238E27FC236}">
                  <a16:creationId xmlns:a16="http://schemas.microsoft.com/office/drawing/2014/main" id="{3A79190C-783E-49D9-984E-54D848A1E01E}"/>
                </a:ext>
              </a:extLst>
            </p:cNvPr>
            <p:cNvCxnSpPr>
              <a:stCxn id="345" idx="4"/>
              <a:endCxn id="346" idx="0"/>
            </p:cNvCxnSpPr>
            <p:nvPr/>
          </p:nvCxnSpPr>
          <p:spPr>
            <a:xfrm>
              <a:off x="8224806" y="5176208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55483986-6B77-4B98-8CA2-E06887F8659C}"/>
                </a:ext>
              </a:extLst>
            </p:cNvPr>
            <p:cNvSpPr/>
            <p:nvPr/>
          </p:nvSpPr>
          <p:spPr>
            <a:xfrm>
              <a:off x="8556976" y="471900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F736AC09-04E1-40CB-97B6-C02507CB1A2D}"/>
                </a:ext>
              </a:extLst>
            </p:cNvPr>
            <p:cNvSpPr/>
            <p:nvPr/>
          </p:nvSpPr>
          <p:spPr>
            <a:xfrm>
              <a:off x="8780010" y="604025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8C687247-8717-4F82-8750-C3C76E2E43BE}"/>
                </a:ext>
              </a:extLst>
            </p:cNvPr>
            <p:cNvSpPr/>
            <p:nvPr/>
          </p:nvSpPr>
          <p:spPr>
            <a:xfrm>
              <a:off x="8555975" y="55167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0" name="Прямая со стрелкой 409">
              <a:extLst>
                <a:ext uri="{FF2B5EF4-FFF2-40B4-BE49-F238E27FC236}">
                  <a16:creationId xmlns:a16="http://schemas.microsoft.com/office/drawing/2014/main" id="{5BD9419D-E7C8-4F3F-8AE9-1A6201698D7F}"/>
                </a:ext>
              </a:extLst>
            </p:cNvPr>
            <p:cNvCxnSpPr>
              <a:stCxn id="318" idx="4"/>
              <a:endCxn id="407" idx="0"/>
            </p:cNvCxnSpPr>
            <p:nvPr/>
          </p:nvCxnSpPr>
          <p:spPr>
            <a:xfrm>
              <a:off x="8445566" y="4420137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Прямая со стрелкой 410">
              <a:extLst>
                <a:ext uri="{FF2B5EF4-FFF2-40B4-BE49-F238E27FC236}">
                  <a16:creationId xmlns:a16="http://schemas.microsoft.com/office/drawing/2014/main" id="{F45BD7D1-B229-472C-96B6-619FE0EBF43E}"/>
                </a:ext>
              </a:extLst>
            </p:cNvPr>
            <p:cNvCxnSpPr>
              <a:stCxn id="407" idx="4"/>
              <a:endCxn id="409" idx="0"/>
            </p:cNvCxnSpPr>
            <p:nvPr/>
          </p:nvCxnSpPr>
          <p:spPr>
            <a:xfrm flipH="1">
              <a:off x="8665511" y="5176208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Овал 411">
              <a:extLst>
                <a:ext uri="{FF2B5EF4-FFF2-40B4-BE49-F238E27FC236}">
                  <a16:creationId xmlns:a16="http://schemas.microsoft.com/office/drawing/2014/main" id="{852E27EE-673B-4119-9892-3E2B13E4C5F5}"/>
                </a:ext>
              </a:extLst>
            </p:cNvPr>
            <p:cNvSpPr/>
            <p:nvPr/>
          </p:nvSpPr>
          <p:spPr>
            <a:xfrm>
              <a:off x="8835924" y="537359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413" name="Овал 412">
              <a:extLst>
                <a:ext uri="{FF2B5EF4-FFF2-40B4-BE49-F238E27FC236}">
                  <a16:creationId xmlns:a16="http://schemas.microsoft.com/office/drawing/2014/main" id="{A6F753B5-8054-4A9A-8E67-996EC2A83359}"/>
                </a:ext>
              </a:extLst>
            </p:cNvPr>
            <p:cNvSpPr/>
            <p:nvPr/>
          </p:nvSpPr>
          <p:spPr>
            <a:xfrm>
              <a:off x="9144813" y="605234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4" name="Прямая со стрелкой 413">
              <a:extLst>
                <a:ext uri="{FF2B5EF4-FFF2-40B4-BE49-F238E27FC236}">
                  <a16:creationId xmlns:a16="http://schemas.microsoft.com/office/drawing/2014/main" id="{E909523F-B468-43B4-A27D-621EA596132D}"/>
                </a:ext>
              </a:extLst>
            </p:cNvPr>
            <p:cNvCxnSpPr>
              <a:stCxn id="407" idx="4"/>
              <a:endCxn id="412" idx="0"/>
            </p:cNvCxnSpPr>
            <p:nvPr/>
          </p:nvCxnSpPr>
          <p:spPr>
            <a:xfrm>
              <a:off x="8798790" y="5176208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Прямая со стрелкой 414">
              <a:extLst>
                <a:ext uri="{FF2B5EF4-FFF2-40B4-BE49-F238E27FC236}">
                  <a16:creationId xmlns:a16="http://schemas.microsoft.com/office/drawing/2014/main" id="{CB714EA0-114D-4B44-B640-719D8EFBDF63}"/>
                </a:ext>
              </a:extLst>
            </p:cNvPr>
            <p:cNvCxnSpPr>
              <a:stCxn id="412" idx="4"/>
              <a:endCxn id="408" idx="0"/>
            </p:cNvCxnSpPr>
            <p:nvPr/>
          </p:nvCxnSpPr>
          <p:spPr>
            <a:xfrm flipH="1">
              <a:off x="8889546" y="5830799"/>
              <a:ext cx="188192" cy="2094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Прямая со стрелкой 415">
              <a:extLst>
                <a:ext uri="{FF2B5EF4-FFF2-40B4-BE49-F238E27FC236}">
                  <a16:creationId xmlns:a16="http://schemas.microsoft.com/office/drawing/2014/main" id="{44980FAC-CEEA-460F-83B3-C163F573BB54}"/>
                </a:ext>
              </a:extLst>
            </p:cNvPr>
            <p:cNvCxnSpPr>
              <a:stCxn id="412" idx="4"/>
              <a:endCxn id="413" idx="0"/>
            </p:cNvCxnSpPr>
            <p:nvPr/>
          </p:nvCxnSpPr>
          <p:spPr>
            <a:xfrm>
              <a:off x="9077738" y="5830799"/>
              <a:ext cx="176611" cy="2215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458360-EA91-4F63-A190-BB60311DFFD9}"/>
                </a:ext>
              </a:extLst>
            </p:cNvPr>
            <p:cNvSpPr txBox="1"/>
            <p:nvPr/>
          </p:nvSpPr>
          <p:spPr>
            <a:xfrm>
              <a:off x="9017446" y="3657600"/>
              <a:ext cx="2914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 вершины 7 отец - чёрный,</a:t>
              </a:r>
            </a:p>
            <a:p>
              <a:r>
                <a:rPr lang="en-US" dirty="0"/>
                <a:t>RB</a:t>
              </a:r>
              <a:r>
                <a:rPr lang="ru-RU" dirty="0"/>
                <a:t>-</a:t>
              </a:r>
              <a:r>
                <a:rPr lang="en-US" dirty="0"/>
                <a:t>c</a:t>
              </a:r>
              <a:r>
                <a:rPr lang="ru-RU" dirty="0" err="1"/>
                <a:t>войства</a:t>
              </a:r>
              <a:r>
                <a:rPr lang="ru-RU" dirty="0"/>
                <a:t> выполнены</a:t>
              </a:r>
              <a:endParaRPr lang="ru-BY" dirty="0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25682DA1-AA87-4106-9C35-D6BCFC0E4485}"/>
                </a:ext>
              </a:extLst>
            </p:cNvPr>
            <p:cNvCxnSpPr/>
            <p:nvPr/>
          </p:nvCxnSpPr>
          <p:spPr>
            <a:xfrm flipH="1">
              <a:off x="8775046" y="3849515"/>
              <a:ext cx="302691" cy="1533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A7D7B2D-6DB9-4C4B-98D5-22B501B31848}"/>
              </a:ext>
            </a:extLst>
          </p:cNvPr>
          <p:cNvGrpSpPr/>
          <p:nvPr/>
        </p:nvGrpSpPr>
        <p:grpSpPr>
          <a:xfrm>
            <a:off x="4506699" y="315736"/>
            <a:ext cx="5294517" cy="2320301"/>
            <a:chOff x="4539390" y="307230"/>
            <a:chExt cx="5294517" cy="2320301"/>
          </a:xfrm>
        </p:grpSpPr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96A6B4CF-FC5B-484A-95EB-390B1810475B}"/>
                </a:ext>
              </a:extLst>
            </p:cNvPr>
            <p:cNvSpPr/>
            <p:nvPr/>
          </p:nvSpPr>
          <p:spPr>
            <a:xfrm>
              <a:off x="5246752" y="30723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80FBDB84-5AF7-4034-BCB0-F2AD4DB60DD1}"/>
                </a:ext>
              </a:extLst>
            </p:cNvPr>
            <p:cNvSpPr/>
            <p:nvPr/>
          </p:nvSpPr>
          <p:spPr>
            <a:xfrm>
              <a:off x="4776719" y="94728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AFAF0684-CE91-4B01-998B-CF07CFADBB95}"/>
                </a:ext>
              </a:extLst>
            </p:cNvPr>
            <p:cNvSpPr/>
            <p:nvPr/>
          </p:nvSpPr>
          <p:spPr>
            <a:xfrm>
              <a:off x="5730379" y="102032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B90A4E38-E265-4780-9FB0-6EE35D4784B8}"/>
                </a:ext>
              </a:extLst>
            </p:cNvPr>
            <p:cNvSpPr/>
            <p:nvPr/>
          </p:nvSpPr>
          <p:spPr>
            <a:xfrm>
              <a:off x="5135834" y="194832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61" name="Овал 160">
              <a:extLst>
                <a:ext uri="{FF2B5EF4-FFF2-40B4-BE49-F238E27FC236}">
                  <a16:creationId xmlns:a16="http://schemas.microsoft.com/office/drawing/2014/main" id="{03A07457-52BF-49E1-B0E2-5C1C75576392}"/>
                </a:ext>
              </a:extLst>
            </p:cNvPr>
            <p:cNvSpPr/>
            <p:nvPr/>
          </p:nvSpPr>
          <p:spPr>
            <a:xfrm>
              <a:off x="4539390" y="194383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62" name="Прямая со стрелкой 161">
              <a:extLst>
                <a:ext uri="{FF2B5EF4-FFF2-40B4-BE49-F238E27FC236}">
                  <a16:creationId xmlns:a16="http://schemas.microsoft.com/office/drawing/2014/main" id="{56C32129-1766-4582-8A9F-EE3DE761C79A}"/>
                </a:ext>
              </a:extLst>
            </p:cNvPr>
            <p:cNvCxnSpPr>
              <a:stCxn id="158" idx="4"/>
              <a:endCxn id="161" idx="0"/>
            </p:cNvCxnSpPr>
            <p:nvPr/>
          </p:nvCxnSpPr>
          <p:spPr>
            <a:xfrm flipH="1">
              <a:off x="4648926" y="1404481"/>
              <a:ext cx="369607" cy="539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D1F1F834-B99A-4266-99EB-CACCDA4B8DCB}"/>
                </a:ext>
              </a:extLst>
            </p:cNvPr>
            <p:cNvCxnSpPr>
              <a:stCxn id="158" idx="4"/>
              <a:endCxn id="160" idx="0"/>
            </p:cNvCxnSpPr>
            <p:nvPr/>
          </p:nvCxnSpPr>
          <p:spPr>
            <a:xfrm>
              <a:off x="5018533" y="1404481"/>
              <a:ext cx="226837" cy="5438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 стрелкой 163">
              <a:extLst>
                <a:ext uri="{FF2B5EF4-FFF2-40B4-BE49-F238E27FC236}">
                  <a16:creationId xmlns:a16="http://schemas.microsoft.com/office/drawing/2014/main" id="{AA71438A-3C3C-4F96-9356-05DD5A25B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8570" y="1471520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 стрелкой 164">
              <a:extLst>
                <a:ext uri="{FF2B5EF4-FFF2-40B4-BE49-F238E27FC236}">
                  <a16:creationId xmlns:a16="http://schemas.microsoft.com/office/drawing/2014/main" id="{CCADE42D-EE3F-4C06-BCC8-7629DA0AC50E}"/>
                </a:ext>
              </a:extLst>
            </p:cNvPr>
            <p:cNvCxnSpPr>
              <a:stCxn id="157" idx="4"/>
              <a:endCxn id="158" idx="0"/>
            </p:cNvCxnSpPr>
            <p:nvPr/>
          </p:nvCxnSpPr>
          <p:spPr>
            <a:xfrm flipH="1">
              <a:off x="5018533" y="764430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>
              <a:extLst>
                <a:ext uri="{FF2B5EF4-FFF2-40B4-BE49-F238E27FC236}">
                  <a16:creationId xmlns:a16="http://schemas.microsoft.com/office/drawing/2014/main" id="{0660F7C4-10E2-49FA-BC48-B13867DBFF89}"/>
                </a:ext>
              </a:extLst>
            </p:cNvPr>
            <p:cNvCxnSpPr>
              <a:stCxn id="157" idx="4"/>
              <a:endCxn id="159" idx="0"/>
            </p:cNvCxnSpPr>
            <p:nvPr/>
          </p:nvCxnSpPr>
          <p:spPr>
            <a:xfrm>
              <a:off x="5488566" y="764430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2A346D16-540F-4EBF-80D2-0BC0F9276D06}"/>
                </a:ext>
              </a:extLst>
            </p:cNvPr>
            <p:cNvSpPr/>
            <p:nvPr/>
          </p:nvSpPr>
          <p:spPr>
            <a:xfrm>
              <a:off x="5509619" y="177639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E621AE05-C2D7-4CA4-882E-06F32D835E4D}"/>
                </a:ext>
              </a:extLst>
            </p:cNvPr>
            <p:cNvSpPr/>
            <p:nvPr/>
          </p:nvSpPr>
          <p:spPr>
            <a:xfrm>
              <a:off x="5819354" y="244463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D1373080-E8E6-49C9-BDCA-DAF976C2A08D}"/>
                </a:ext>
              </a:extLst>
            </p:cNvPr>
            <p:cNvSpPr/>
            <p:nvPr/>
          </p:nvSpPr>
          <p:spPr>
            <a:xfrm>
              <a:off x="5488565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70" name="Прямая со стрелкой 169">
              <a:extLst>
                <a:ext uri="{FF2B5EF4-FFF2-40B4-BE49-F238E27FC236}">
                  <a16:creationId xmlns:a16="http://schemas.microsoft.com/office/drawing/2014/main" id="{F6DD5A04-92A1-422B-A9D1-CA9D7C03AD78}"/>
                </a:ext>
              </a:extLst>
            </p:cNvPr>
            <p:cNvCxnSpPr>
              <a:stCxn id="167" idx="4"/>
              <a:endCxn id="169" idx="0"/>
            </p:cNvCxnSpPr>
            <p:nvPr/>
          </p:nvCxnSpPr>
          <p:spPr>
            <a:xfrm flipH="1">
              <a:off x="5598101" y="2233594"/>
              <a:ext cx="153332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 стрелкой 170">
              <a:extLst>
                <a:ext uri="{FF2B5EF4-FFF2-40B4-BE49-F238E27FC236}">
                  <a16:creationId xmlns:a16="http://schemas.microsoft.com/office/drawing/2014/main" id="{4CD7FE51-8490-4E7C-A73C-DE9C573EE060}"/>
                </a:ext>
              </a:extLst>
            </p:cNvPr>
            <p:cNvCxnSpPr>
              <a:stCxn id="167" idx="4"/>
              <a:endCxn id="168" idx="0"/>
            </p:cNvCxnSpPr>
            <p:nvPr/>
          </p:nvCxnSpPr>
          <p:spPr>
            <a:xfrm>
              <a:off x="5751433" y="2233594"/>
              <a:ext cx="177457" cy="211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FBD7316E-8A99-40E8-B8E1-4E1F6ABB6D22}"/>
                </a:ext>
              </a:extLst>
            </p:cNvPr>
            <p:cNvSpPr/>
            <p:nvPr/>
          </p:nvSpPr>
          <p:spPr>
            <a:xfrm>
              <a:off x="6083603" y="177639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30C544C5-E97C-4DB1-A1FA-86F2E3379AC3}"/>
                </a:ext>
              </a:extLst>
            </p:cNvPr>
            <p:cNvSpPr/>
            <p:nvPr/>
          </p:nvSpPr>
          <p:spPr>
            <a:xfrm>
              <a:off x="6434953" y="243098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CAE321CE-17C2-4F04-A853-4DD0ECC57141}"/>
                </a:ext>
              </a:extLst>
            </p:cNvPr>
            <p:cNvSpPr/>
            <p:nvPr/>
          </p:nvSpPr>
          <p:spPr>
            <a:xfrm>
              <a:off x="6106346" y="24309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8DFC8C78-1E12-4F22-BC30-DA3B6610418B}"/>
                </a:ext>
              </a:extLst>
            </p:cNvPr>
            <p:cNvCxnSpPr>
              <a:stCxn id="159" idx="4"/>
              <a:endCxn id="172" idx="0"/>
            </p:cNvCxnSpPr>
            <p:nvPr/>
          </p:nvCxnSpPr>
          <p:spPr>
            <a:xfrm>
              <a:off x="5972193" y="1477523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>
              <a:extLst>
                <a:ext uri="{FF2B5EF4-FFF2-40B4-BE49-F238E27FC236}">
                  <a16:creationId xmlns:a16="http://schemas.microsoft.com/office/drawing/2014/main" id="{E31A82CC-6ABB-40B9-940E-98C75E4808EA}"/>
                </a:ext>
              </a:extLst>
            </p:cNvPr>
            <p:cNvCxnSpPr>
              <a:stCxn id="172" idx="4"/>
              <a:endCxn id="174" idx="0"/>
            </p:cNvCxnSpPr>
            <p:nvPr/>
          </p:nvCxnSpPr>
          <p:spPr>
            <a:xfrm flipH="1">
              <a:off x="6215882" y="2233594"/>
              <a:ext cx="109535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B138BDE-8A7F-4DE0-B822-626DBC53B6E7}"/>
                </a:ext>
              </a:extLst>
            </p:cNvPr>
            <p:cNvCxnSpPr>
              <a:stCxn id="172" idx="4"/>
              <a:endCxn id="173" idx="0"/>
            </p:cNvCxnSpPr>
            <p:nvPr/>
          </p:nvCxnSpPr>
          <p:spPr>
            <a:xfrm>
              <a:off x="6325417" y="2233594"/>
              <a:ext cx="219072" cy="1973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91CBD69E-72B5-41A6-BCC0-05F8F17531FB}"/>
                </a:ext>
              </a:extLst>
            </p:cNvPr>
            <p:cNvSpPr txBox="1"/>
            <p:nvPr/>
          </p:nvSpPr>
          <p:spPr>
            <a:xfrm>
              <a:off x="6919840" y="1303792"/>
              <a:ext cx="2914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 вершины 8 отец - чёрный,</a:t>
              </a:r>
            </a:p>
            <a:p>
              <a:r>
                <a:rPr lang="en-US" dirty="0"/>
                <a:t>RB</a:t>
              </a:r>
              <a:r>
                <a:rPr lang="ru-RU" dirty="0"/>
                <a:t>-</a:t>
              </a:r>
              <a:r>
                <a:rPr lang="en-US" dirty="0"/>
                <a:t>c</a:t>
              </a:r>
              <a:r>
                <a:rPr lang="ru-RU" dirty="0" err="1"/>
                <a:t>войства</a:t>
              </a:r>
              <a:r>
                <a:rPr lang="ru-RU" dirty="0"/>
                <a:t> выполнены</a:t>
              </a:r>
              <a:endParaRPr lang="ru-BY" dirty="0"/>
            </a:p>
          </p:txBody>
        </p:sp>
        <p:cxnSp>
          <p:nvCxnSpPr>
            <p:cNvPr id="419" name="Прямая со стрелкой 418">
              <a:extLst>
                <a:ext uri="{FF2B5EF4-FFF2-40B4-BE49-F238E27FC236}">
                  <a16:creationId xmlns:a16="http://schemas.microsoft.com/office/drawing/2014/main" id="{C091D1D0-9AD2-4EC2-B211-DF71600D396E}"/>
                </a:ext>
              </a:extLst>
            </p:cNvPr>
            <p:cNvCxnSpPr/>
            <p:nvPr/>
          </p:nvCxnSpPr>
          <p:spPr>
            <a:xfrm flipH="1">
              <a:off x="6568723" y="1748235"/>
              <a:ext cx="302691" cy="1533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8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96" name="Группа 395">
            <a:extLst>
              <a:ext uri="{FF2B5EF4-FFF2-40B4-BE49-F238E27FC236}">
                <a16:creationId xmlns:a16="http://schemas.microsoft.com/office/drawing/2014/main" id="{D1901779-A19E-48D7-B3B9-300EBAE9F46E}"/>
              </a:ext>
            </a:extLst>
          </p:cNvPr>
          <p:cNvGrpSpPr/>
          <p:nvPr/>
        </p:nvGrpSpPr>
        <p:grpSpPr>
          <a:xfrm>
            <a:off x="194685" y="339059"/>
            <a:ext cx="2696559" cy="2943081"/>
            <a:chOff x="114239" y="34649"/>
            <a:chExt cx="2882234" cy="3670423"/>
          </a:xfrm>
        </p:grpSpPr>
        <p:cxnSp>
          <p:nvCxnSpPr>
            <p:cNvPr id="314" name="Прямая со стрелкой 313">
              <a:extLst>
                <a:ext uri="{FF2B5EF4-FFF2-40B4-BE49-F238E27FC236}">
                  <a16:creationId xmlns:a16="http://schemas.microsoft.com/office/drawing/2014/main" id="{041F9ABC-1F53-4C3D-8685-7920684EAC61}"/>
                </a:ext>
              </a:extLst>
            </p:cNvPr>
            <p:cNvCxnSpPr>
              <a:cxnSpLocks/>
            </p:cNvCxnSpPr>
            <p:nvPr/>
          </p:nvCxnSpPr>
          <p:spPr>
            <a:xfrm>
              <a:off x="114239" y="748095"/>
              <a:ext cx="497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Овал 314">
              <a:extLst>
                <a:ext uri="{FF2B5EF4-FFF2-40B4-BE49-F238E27FC236}">
                  <a16:creationId xmlns:a16="http://schemas.microsoft.com/office/drawing/2014/main" id="{807CE8B7-AFA1-4369-8DBC-C679B7CB3BF8}"/>
                </a:ext>
              </a:extLst>
            </p:cNvPr>
            <p:cNvSpPr/>
            <p:nvPr/>
          </p:nvSpPr>
          <p:spPr>
            <a:xfrm>
              <a:off x="1310186" y="34649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A1381505-B737-4427-9CA6-EECD64444B29}"/>
                </a:ext>
              </a:extLst>
            </p:cNvPr>
            <p:cNvSpPr/>
            <p:nvPr/>
          </p:nvSpPr>
          <p:spPr>
            <a:xfrm>
              <a:off x="840153" y="67470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8" name="Овал 317">
              <a:extLst>
                <a:ext uri="{FF2B5EF4-FFF2-40B4-BE49-F238E27FC236}">
                  <a16:creationId xmlns:a16="http://schemas.microsoft.com/office/drawing/2014/main" id="{51B48CDC-6220-4545-A84E-FBFE5AF33CE9}"/>
                </a:ext>
              </a:extLst>
            </p:cNvPr>
            <p:cNvSpPr/>
            <p:nvPr/>
          </p:nvSpPr>
          <p:spPr>
            <a:xfrm>
              <a:off x="1793813" y="74774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19" name="Овал 318">
              <a:extLst>
                <a:ext uri="{FF2B5EF4-FFF2-40B4-BE49-F238E27FC236}">
                  <a16:creationId xmlns:a16="http://schemas.microsoft.com/office/drawing/2014/main" id="{34A20B73-0DC2-4924-A62B-4410FF380E9C}"/>
                </a:ext>
              </a:extLst>
            </p:cNvPr>
            <p:cNvSpPr/>
            <p:nvPr/>
          </p:nvSpPr>
          <p:spPr>
            <a:xfrm>
              <a:off x="1199268" y="164096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0" name="Овал 319">
              <a:extLst>
                <a:ext uri="{FF2B5EF4-FFF2-40B4-BE49-F238E27FC236}">
                  <a16:creationId xmlns:a16="http://schemas.microsoft.com/office/drawing/2014/main" id="{791EDCCB-7262-4A0E-8D25-A27AB4903EC3}"/>
                </a:ext>
              </a:extLst>
            </p:cNvPr>
            <p:cNvSpPr/>
            <p:nvPr/>
          </p:nvSpPr>
          <p:spPr>
            <a:xfrm>
              <a:off x="611967" y="164096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7" name="Прямая со стрелкой 326">
              <a:extLst>
                <a:ext uri="{FF2B5EF4-FFF2-40B4-BE49-F238E27FC236}">
                  <a16:creationId xmlns:a16="http://schemas.microsoft.com/office/drawing/2014/main" id="{DE2D80EB-B8AD-4E53-ADC2-D457859139ED}"/>
                </a:ext>
              </a:extLst>
            </p:cNvPr>
            <p:cNvCxnSpPr>
              <a:stCxn id="316" idx="4"/>
              <a:endCxn id="320" idx="0"/>
            </p:cNvCxnSpPr>
            <p:nvPr/>
          </p:nvCxnSpPr>
          <p:spPr>
            <a:xfrm flipH="1">
              <a:off x="721503" y="1131900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 стрелкой 337">
              <a:extLst>
                <a:ext uri="{FF2B5EF4-FFF2-40B4-BE49-F238E27FC236}">
                  <a16:creationId xmlns:a16="http://schemas.microsoft.com/office/drawing/2014/main" id="{E40913C8-9224-4C5B-8152-FBD04BD11DD6}"/>
                </a:ext>
              </a:extLst>
            </p:cNvPr>
            <p:cNvCxnSpPr>
              <a:stCxn id="316" idx="4"/>
              <a:endCxn id="319" idx="0"/>
            </p:cNvCxnSpPr>
            <p:nvPr/>
          </p:nvCxnSpPr>
          <p:spPr>
            <a:xfrm>
              <a:off x="1081967" y="1131900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7B06BE0C-E47E-40D6-A625-F0497A8A9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2004" y="1198939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>
              <a:extLst>
                <a:ext uri="{FF2B5EF4-FFF2-40B4-BE49-F238E27FC236}">
                  <a16:creationId xmlns:a16="http://schemas.microsoft.com/office/drawing/2014/main" id="{CE515887-2B13-44BA-B30F-CC2D35A3514A}"/>
                </a:ext>
              </a:extLst>
            </p:cNvPr>
            <p:cNvCxnSpPr>
              <a:stCxn id="315" idx="4"/>
              <a:endCxn id="316" idx="0"/>
            </p:cNvCxnSpPr>
            <p:nvPr/>
          </p:nvCxnSpPr>
          <p:spPr>
            <a:xfrm flipH="1">
              <a:off x="1081967" y="491849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>
              <a:extLst>
                <a:ext uri="{FF2B5EF4-FFF2-40B4-BE49-F238E27FC236}">
                  <a16:creationId xmlns:a16="http://schemas.microsoft.com/office/drawing/2014/main" id="{1D5AD541-8A91-48A4-A974-F3D60B78479F}"/>
                </a:ext>
              </a:extLst>
            </p:cNvPr>
            <p:cNvCxnSpPr>
              <a:stCxn id="315" idx="4"/>
              <a:endCxn id="318" idx="0"/>
            </p:cNvCxnSpPr>
            <p:nvPr/>
          </p:nvCxnSpPr>
          <p:spPr>
            <a:xfrm>
              <a:off x="1552000" y="491849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Овал 344">
              <a:extLst>
                <a:ext uri="{FF2B5EF4-FFF2-40B4-BE49-F238E27FC236}">
                  <a16:creationId xmlns:a16="http://schemas.microsoft.com/office/drawing/2014/main" id="{D6B2FADA-A949-4255-8D0B-71F5D7280D8C}"/>
                </a:ext>
              </a:extLst>
            </p:cNvPr>
            <p:cNvSpPr/>
            <p:nvPr/>
          </p:nvSpPr>
          <p:spPr>
            <a:xfrm>
              <a:off x="1573053" y="150381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46" name="Овал 345">
              <a:extLst>
                <a:ext uri="{FF2B5EF4-FFF2-40B4-BE49-F238E27FC236}">
                  <a16:creationId xmlns:a16="http://schemas.microsoft.com/office/drawing/2014/main" id="{13F52813-D1E6-41A5-9950-C530990918B0}"/>
                </a:ext>
              </a:extLst>
            </p:cNvPr>
            <p:cNvSpPr/>
            <p:nvPr/>
          </p:nvSpPr>
          <p:spPr>
            <a:xfrm>
              <a:off x="1808204" y="229820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86" name="Овал 385">
              <a:extLst>
                <a:ext uri="{FF2B5EF4-FFF2-40B4-BE49-F238E27FC236}">
                  <a16:creationId xmlns:a16="http://schemas.microsoft.com/office/drawing/2014/main" id="{8566829A-7938-481C-98EF-A8CA89469E68}"/>
                </a:ext>
              </a:extLst>
            </p:cNvPr>
            <p:cNvSpPr/>
            <p:nvPr/>
          </p:nvSpPr>
          <p:spPr>
            <a:xfrm>
              <a:off x="1482929" y="228667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05" name="Прямая со стрелкой 404">
              <a:extLst>
                <a:ext uri="{FF2B5EF4-FFF2-40B4-BE49-F238E27FC236}">
                  <a16:creationId xmlns:a16="http://schemas.microsoft.com/office/drawing/2014/main" id="{F2D29A95-2D21-4839-9E29-89444985CE93}"/>
                </a:ext>
              </a:extLst>
            </p:cNvPr>
            <p:cNvCxnSpPr>
              <a:cxnSpLocks/>
              <a:stCxn id="345" idx="4"/>
              <a:endCxn id="386" idx="0"/>
            </p:cNvCxnSpPr>
            <p:nvPr/>
          </p:nvCxnSpPr>
          <p:spPr>
            <a:xfrm flipH="1">
              <a:off x="1592465" y="1961013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>
              <a:extLst>
                <a:ext uri="{FF2B5EF4-FFF2-40B4-BE49-F238E27FC236}">
                  <a16:creationId xmlns:a16="http://schemas.microsoft.com/office/drawing/2014/main" id="{3A79190C-783E-49D9-984E-54D848A1E01E}"/>
                </a:ext>
              </a:extLst>
            </p:cNvPr>
            <p:cNvCxnSpPr>
              <a:cxnSpLocks/>
              <a:stCxn id="345" idx="4"/>
              <a:endCxn id="346" idx="0"/>
            </p:cNvCxnSpPr>
            <p:nvPr/>
          </p:nvCxnSpPr>
          <p:spPr>
            <a:xfrm>
              <a:off x="1814867" y="1961013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55483986-6B77-4B98-8CA2-E06887F8659C}"/>
                </a:ext>
              </a:extLst>
            </p:cNvPr>
            <p:cNvSpPr/>
            <p:nvPr/>
          </p:nvSpPr>
          <p:spPr>
            <a:xfrm>
              <a:off x="2147037" y="150381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F736AC09-04E1-40CB-97B6-C02507CB1A2D}"/>
                </a:ext>
              </a:extLst>
            </p:cNvPr>
            <p:cNvSpPr/>
            <p:nvPr/>
          </p:nvSpPr>
          <p:spPr>
            <a:xfrm>
              <a:off x="1984904" y="352217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8C687247-8717-4F82-8750-C3C76E2E43BE}"/>
                </a:ext>
              </a:extLst>
            </p:cNvPr>
            <p:cNvSpPr/>
            <p:nvPr/>
          </p:nvSpPr>
          <p:spPr>
            <a:xfrm>
              <a:off x="2146036" y="230158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0" name="Прямая со стрелкой 409">
              <a:extLst>
                <a:ext uri="{FF2B5EF4-FFF2-40B4-BE49-F238E27FC236}">
                  <a16:creationId xmlns:a16="http://schemas.microsoft.com/office/drawing/2014/main" id="{5BD9419D-E7C8-4F3F-8AE9-1A6201698D7F}"/>
                </a:ext>
              </a:extLst>
            </p:cNvPr>
            <p:cNvCxnSpPr>
              <a:stCxn id="318" idx="4"/>
              <a:endCxn id="407" idx="0"/>
            </p:cNvCxnSpPr>
            <p:nvPr/>
          </p:nvCxnSpPr>
          <p:spPr>
            <a:xfrm>
              <a:off x="2035627" y="1204942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Прямая со стрелкой 410">
              <a:extLst>
                <a:ext uri="{FF2B5EF4-FFF2-40B4-BE49-F238E27FC236}">
                  <a16:creationId xmlns:a16="http://schemas.microsoft.com/office/drawing/2014/main" id="{F45BD7D1-B229-472C-96B6-619FE0EBF43E}"/>
                </a:ext>
              </a:extLst>
            </p:cNvPr>
            <p:cNvCxnSpPr>
              <a:cxnSpLocks/>
              <a:stCxn id="407" idx="4"/>
              <a:endCxn id="409" idx="0"/>
            </p:cNvCxnSpPr>
            <p:nvPr/>
          </p:nvCxnSpPr>
          <p:spPr>
            <a:xfrm flipH="1">
              <a:off x="2255572" y="1961013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Овал 411">
              <a:extLst>
                <a:ext uri="{FF2B5EF4-FFF2-40B4-BE49-F238E27FC236}">
                  <a16:creationId xmlns:a16="http://schemas.microsoft.com/office/drawing/2014/main" id="{852E27EE-673B-4119-9892-3E2B13E4C5F5}"/>
                </a:ext>
              </a:extLst>
            </p:cNvPr>
            <p:cNvSpPr/>
            <p:nvPr/>
          </p:nvSpPr>
          <p:spPr>
            <a:xfrm>
              <a:off x="2425985" y="2158402"/>
              <a:ext cx="564123" cy="49592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413" name="Овал 412">
              <a:extLst>
                <a:ext uri="{FF2B5EF4-FFF2-40B4-BE49-F238E27FC236}">
                  <a16:creationId xmlns:a16="http://schemas.microsoft.com/office/drawing/2014/main" id="{A6F753B5-8054-4A9A-8E67-996EC2A83359}"/>
                </a:ext>
              </a:extLst>
            </p:cNvPr>
            <p:cNvSpPr/>
            <p:nvPr/>
          </p:nvSpPr>
          <p:spPr>
            <a:xfrm>
              <a:off x="2777402" y="283722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414" name="Прямая со стрелкой 413">
              <a:extLst>
                <a:ext uri="{FF2B5EF4-FFF2-40B4-BE49-F238E27FC236}">
                  <a16:creationId xmlns:a16="http://schemas.microsoft.com/office/drawing/2014/main" id="{E909523F-B468-43B4-A27D-621EA596132D}"/>
                </a:ext>
              </a:extLst>
            </p:cNvPr>
            <p:cNvCxnSpPr>
              <a:cxnSpLocks/>
              <a:stCxn id="407" idx="4"/>
              <a:endCxn id="412" idx="0"/>
            </p:cNvCxnSpPr>
            <p:nvPr/>
          </p:nvCxnSpPr>
          <p:spPr>
            <a:xfrm>
              <a:off x="2388851" y="1961013"/>
              <a:ext cx="319196" cy="1973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Прямая со стрелкой 415">
              <a:extLst>
                <a:ext uri="{FF2B5EF4-FFF2-40B4-BE49-F238E27FC236}">
                  <a16:creationId xmlns:a16="http://schemas.microsoft.com/office/drawing/2014/main" id="{44980FAC-CEEA-460F-83B3-C163F573BB54}"/>
                </a:ext>
              </a:extLst>
            </p:cNvPr>
            <p:cNvCxnSpPr>
              <a:cxnSpLocks/>
              <a:stCxn id="412" idx="4"/>
              <a:endCxn id="413" idx="0"/>
            </p:cNvCxnSpPr>
            <p:nvPr/>
          </p:nvCxnSpPr>
          <p:spPr>
            <a:xfrm>
              <a:off x="2708046" y="2654327"/>
              <a:ext cx="178891" cy="1828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E0D183C2-4164-46A6-AC55-CC2838E08D85}"/>
                </a:ext>
              </a:extLst>
            </p:cNvPr>
            <p:cNvSpPr/>
            <p:nvPr/>
          </p:nvSpPr>
          <p:spPr>
            <a:xfrm>
              <a:off x="114239" y="149998"/>
              <a:ext cx="483626" cy="5247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18BF9DB7-5BF9-45E8-98C7-E57BA21ECF8B}"/>
                </a:ext>
              </a:extLst>
            </p:cNvPr>
            <p:cNvSpPr/>
            <p:nvPr/>
          </p:nvSpPr>
          <p:spPr>
            <a:xfrm>
              <a:off x="2063265" y="2805869"/>
              <a:ext cx="483626" cy="4856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" name="Прямая со стрелкой 3">
              <a:extLst>
                <a:ext uri="{FF2B5EF4-FFF2-40B4-BE49-F238E27FC236}">
                  <a16:creationId xmlns:a16="http://schemas.microsoft.com/office/drawing/2014/main" id="{A92D5722-3A78-4D00-ADD0-7B5D44319A4E}"/>
                </a:ext>
              </a:extLst>
            </p:cNvPr>
            <p:cNvCxnSpPr>
              <a:cxnSpLocks/>
              <a:stCxn id="412" idx="4"/>
              <a:endCxn id="140" idx="0"/>
            </p:cNvCxnSpPr>
            <p:nvPr/>
          </p:nvCxnSpPr>
          <p:spPr>
            <a:xfrm flipH="1">
              <a:off x="2305079" y="2654327"/>
              <a:ext cx="402967" cy="151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A7BFF86B-63EA-4900-83A2-DA5DC664A712}"/>
                </a:ext>
              </a:extLst>
            </p:cNvPr>
            <p:cNvSpPr/>
            <p:nvPr/>
          </p:nvSpPr>
          <p:spPr>
            <a:xfrm>
              <a:off x="2365107" y="352217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FE44DED1-5606-4513-ACE0-33D9A103AEAD}"/>
                </a:ext>
              </a:extLst>
            </p:cNvPr>
            <p:cNvCxnSpPr>
              <a:cxnSpLocks/>
              <a:stCxn id="140" idx="4"/>
              <a:endCxn id="408" idx="0"/>
            </p:cNvCxnSpPr>
            <p:nvPr/>
          </p:nvCxnSpPr>
          <p:spPr>
            <a:xfrm flipH="1">
              <a:off x="2094440" y="3291515"/>
              <a:ext cx="210640" cy="23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DEDCD237-088B-4305-B696-F13665E8C9A4}"/>
                </a:ext>
              </a:extLst>
            </p:cNvPr>
            <p:cNvCxnSpPr>
              <a:cxnSpLocks/>
              <a:stCxn id="140" idx="4"/>
              <a:endCxn id="145" idx="0"/>
            </p:cNvCxnSpPr>
            <p:nvPr/>
          </p:nvCxnSpPr>
          <p:spPr>
            <a:xfrm>
              <a:off x="2305079" y="3291515"/>
              <a:ext cx="169563" cy="23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6512E30A-95C2-4AE5-9774-6964215056C1}"/>
              </a:ext>
            </a:extLst>
          </p:cNvPr>
          <p:cNvSpPr txBox="1"/>
          <p:nvPr/>
        </p:nvSpPr>
        <p:spPr>
          <a:xfrm>
            <a:off x="1577682" y="642043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 2 г)</a:t>
            </a:r>
            <a:endParaRPr lang="ru-BY" dirty="0"/>
          </a:p>
        </p:txBody>
      </p:sp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62C2DC0A-5458-41D3-B3FA-DDB2F484EC8E}"/>
              </a:ext>
            </a:extLst>
          </p:cNvPr>
          <p:cNvGrpSpPr/>
          <p:nvPr/>
        </p:nvGrpSpPr>
        <p:grpSpPr>
          <a:xfrm>
            <a:off x="395294" y="3307281"/>
            <a:ext cx="2371124" cy="3067168"/>
            <a:chOff x="3057602" y="123827"/>
            <a:chExt cx="2493661" cy="3670423"/>
          </a:xfrm>
        </p:grpSpPr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04113242-3CE1-4EAE-982A-A54D6C3C7693}"/>
                </a:ext>
              </a:extLst>
            </p:cNvPr>
            <p:cNvSpPr/>
            <p:nvPr/>
          </p:nvSpPr>
          <p:spPr>
            <a:xfrm>
              <a:off x="3755821" y="12382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2F3A0127-EC2C-4858-9B61-C3986FF6D587}"/>
                </a:ext>
              </a:extLst>
            </p:cNvPr>
            <p:cNvSpPr/>
            <p:nvPr/>
          </p:nvSpPr>
          <p:spPr>
            <a:xfrm>
              <a:off x="3285788" y="76387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37893534-C8D9-45A0-B113-5406723E98AE}"/>
                </a:ext>
              </a:extLst>
            </p:cNvPr>
            <p:cNvSpPr/>
            <p:nvPr/>
          </p:nvSpPr>
          <p:spPr>
            <a:xfrm>
              <a:off x="4239448" y="83692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94BBBDD4-3508-4829-864A-DB56ED2B10E1}"/>
                </a:ext>
              </a:extLst>
            </p:cNvPr>
            <p:cNvSpPr/>
            <p:nvPr/>
          </p:nvSpPr>
          <p:spPr>
            <a:xfrm>
              <a:off x="3644903" y="17301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C040C051-5841-4937-9658-9CC9966E5D85}"/>
                </a:ext>
              </a:extLst>
            </p:cNvPr>
            <p:cNvSpPr/>
            <p:nvPr/>
          </p:nvSpPr>
          <p:spPr>
            <a:xfrm>
              <a:off x="3057602" y="173014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527CE9B6-8952-4F76-95CF-8E2CEBAAAE07}"/>
                </a:ext>
              </a:extLst>
            </p:cNvPr>
            <p:cNvCxnSpPr>
              <a:stCxn id="204" idx="4"/>
              <a:endCxn id="207" idx="0"/>
            </p:cNvCxnSpPr>
            <p:nvPr/>
          </p:nvCxnSpPr>
          <p:spPr>
            <a:xfrm flipH="1">
              <a:off x="3167138" y="1221078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 стрелкой 208">
              <a:extLst>
                <a:ext uri="{FF2B5EF4-FFF2-40B4-BE49-F238E27FC236}">
                  <a16:creationId xmlns:a16="http://schemas.microsoft.com/office/drawing/2014/main" id="{052A5F1D-B941-4990-9858-7F8BE613906B}"/>
                </a:ext>
              </a:extLst>
            </p:cNvPr>
            <p:cNvCxnSpPr>
              <a:stCxn id="204" idx="4"/>
              <a:endCxn id="206" idx="0"/>
            </p:cNvCxnSpPr>
            <p:nvPr/>
          </p:nvCxnSpPr>
          <p:spPr>
            <a:xfrm>
              <a:off x="3527602" y="1221078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 стрелкой 209">
              <a:extLst>
                <a:ext uri="{FF2B5EF4-FFF2-40B4-BE49-F238E27FC236}">
                  <a16:creationId xmlns:a16="http://schemas.microsoft.com/office/drawing/2014/main" id="{D825295E-5777-4EFC-AA92-65E1A5A46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7639" y="1288117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D992527-4F5F-44D5-B312-CDBB307D935F}"/>
                </a:ext>
              </a:extLst>
            </p:cNvPr>
            <p:cNvCxnSpPr>
              <a:stCxn id="203" idx="4"/>
              <a:endCxn id="204" idx="0"/>
            </p:cNvCxnSpPr>
            <p:nvPr/>
          </p:nvCxnSpPr>
          <p:spPr>
            <a:xfrm flipH="1">
              <a:off x="3527602" y="581027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8F3F6CFD-B1E4-4144-9F9D-45BB938F80A1}"/>
                </a:ext>
              </a:extLst>
            </p:cNvPr>
            <p:cNvCxnSpPr>
              <a:stCxn id="203" idx="4"/>
              <a:endCxn id="205" idx="0"/>
            </p:cNvCxnSpPr>
            <p:nvPr/>
          </p:nvCxnSpPr>
          <p:spPr>
            <a:xfrm>
              <a:off x="3997635" y="581027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B091D456-7237-4AFE-A932-E46101C25FD1}"/>
                </a:ext>
              </a:extLst>
            </p:cNvPr>
            <p:cNvSpPr/>
            <p:nvPr/>
          </p:nvSpPr>
          <p:spPr>
            <a:xfrm>
              <a:off x="4018688" y="159299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5B3F54E8-0614-4FFA-8C6C-A3FC588D24BE}"/>
                </a:ext>
              </a:extLst>
            </p:cNvPr>
            <p:cNvSpPr/>
            <p:nvPr/>
          </p:nvSpPr>
          <p:spPr>
            <a:xfrm>
              <a:off x="4253839" y="238738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50EAAF95-91C5-485E-9648-CA4C1C04DF01}"/>
                </a:ext>
              </a:extLst>
            </p:cNvPr>
            <p:cNvSpPr/>
            <p:nvPr/>
          </p:nvSpPr>
          <p:spPr>
            <a:xfrm>
              <a:off x="3928564" y="237585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16" name="Прямая со стрелкой 215">
              <a:extLst>
                <a:ext uri="{FF2B5EF4-FFF2-40B4-BE49-F238E27FC236}">
                  <a16:creationId xmlns:a16="http://schemas.microsoft.com/office/drawing/2014/main" id="{6BD2BB9D-AD2D-4F51-AAFC-3191E9BBA9F9}"/>
                </a:ext>
              </a:extLst>
            </p:cNvPr>
            <p:cNvCxnSpPr>
              <a:cxnSpLocks/>
              <a:stCxn id="213" idx="4"/>
              <a:endCxn id="215" idx="0"/>
            </p:cNvCxnSpPr>
            <p:nvPr/>
          </p:nvCxnSpPr>
          <p:spPr>
            <a:xfrm flipH="1">
              <a:off x="4038100" y="2050191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>
              <a:extLst>
                <a:ext uri="{FF2B5EF4-FFF2-40B4-BE49-F238E27FC236}">
                  <a16:creationId xmlns:a16="http://schemas.microsoft.com/office/drawing/2014/main" id="{5B6DABBF-B213-4F75-A628-E4C78EA6DB41}"/>
                </a:ext>
              </a:extLst>
            </p:cNvPr>
            <p:cNvCxnSpPr>
              <a:cxnSpLocks/>
              <a:stCxn id="213" idx="4"/>
              <a:endCxn id="214" idx="0"/>
            </p:cNvCxnSpPr>
            <p:nvPr/>
          </p:nvCxnSpPr>
          <p:spPr>
            <a:xfrm>
              <a:off x="4260502" y="2050191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Овал 217">
              <a:extLst>
                <a:ext uri="{FF2B5EF4-FFF2-40B4-BE49-F238E27FC236}">
                  <a16:creationId xmlns:a16="http://schemas.microsoft.com/office/drawing/2014/main" id="{141D3B16-0A4A-4983-9B75-B8E48F4D3562}"/>
                </a:ext>
              </a:extLst>
            </p:cNvPr>
            <p:cNvSpPr/>
            <p:nvPr/>
          </p:nvSpPr>
          <p:spPr>
            <a:xfrm>
              <a:off x="4592672" y="1592991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9" name="Овал 218">
              <a:extLst>
                <a:ext uri="{FF2B5EF4-FFF2-40B4-BE49-F238E27FC236}">
                  <a16:creationId xmlns:a16="http://schemas.microsoft.com/office/drawing/2014/main" id="{8D9B1D55-906F-49C5-A0AB-08D81521B10B}"/>
                </a:ext>
              </a:extLst>
            </p:cNvPr>
            <p:cNvSpPr/>
            <p:nvPr/>
          </p:nvSpPr>
          <p:spPr>
            <a:xfrm>
              <a:off x="4430539" y="361135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AA703773-ECB7-43A7-83C4-BEFA0B437B0F}"/>
                </a:ext>
              </a:extLst>
            </p:cNvPr>
            <p:cNvSpPr/>
            <p:nvPr/>
          </p:nvSpPr>
          <p:spPr>
            <a:xfrm>
              <a:off x="4591671" y="2390767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21" name="Прямая со стрелкой 220">
              <a:extLst>
                <a:ext uri="{FF2B5EF4-FFF2-40B4-BE49-F238E27FC236}">
                  <a16:creationId xmlns:a16="http://schemas.microsoft.com/office/drawing/2014/main" id="{D4D94E9F-D8E4-47D2-88F0-238BBB37FFBB}"/>
                </a:ext>
              </a:extLst>
            </p:cNvPr>
            <p:cNvCxnSpPr>
              <a:stCxn id="205" idx="4"/>
              <a:endCxn id="218" idx="0"/>
            </p:cNvCxnSpPr>
            <p:nvPr/>
          </p:nvCxnSpPr>
          <p:spPr>
            <a:xfrm>
              <a:off x="4481262" y="1294120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>
              <a:extLst>
                <a:ext uri="{FF2B5EF4-FFF2-40B4-BE49-F238E27FC236}">
                  <a16:creationId xmlns:a16="http://schemas.microsoft.com/office/drawing/2014/main" id="{0907CEFD-7737-47D8-9642-6E3CF109315A}"/>
                </a:ext>
              </a:extLst>
            </p:cNvPr>
            <p:cNvCxnSpPr>
              <a:cxnSpLocks/>
              <a:stCxn id="218" idx="4"/>
              <a:endCxn id="220" idx="0"/>
            </p:cNvCxnSpPr>
            <p:nvPr/>
          </p:nvCxnSpPr>
          <p:spPr>
            <a:xfrm flipH="1">
              <a:off x="4701207" y="2050191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EDB90641-26E9-4BD3-83C2-CDAED7B93BCB}"/>
                </a:ext>
              </a:extLst>
            </p:cNvPr>
            <p:cNvSpPr/>
            <p:nvPr/>
          </p:nvSpPr>
          <p:spPr>
            <a:xfrm>
              <a:off x="4871620" y="2247582"/>
              <a:ext cx="510830" cy="54485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3801DBE0-0940-410D-A1EE-850E35B7877A}"/>
                </a:ext>
              </a:extLst>
            </p:cNvPr>
            <p:cNvSpPr/>
            <p:nvPr/>
          </p:nvSpPr>
          <p:spPr>
            <a:xfrm>
              <a:off x="5208198" y="303220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25" name="Прямая со стрелкой 224">
              <a:extLst>
                <a:ext uri="{FF2B5EF4-FFF2-40B4-BE49-F238E27FC236}">
                  <a16:creationId xmlns:a16="http://schemas.microsoft.com/office/drawing/2014/main" id="{CFF5BEC8-E230-48B2-A759-27D9428AE03A}"/>
                </a:ext>
              </a:extLst>
            </p:cNvPr>
            <p:cNvCxnSpPr>
              <a:cxnSpLocks/>
              <a:stCxn id="218" idx="4"/>
              <a:endCxn id="223" idx="0"/>
            </p:cNvCxnSpPr>
            <p:nvPr/>
          </p:nvCxnSpPr>
          <p:spPr>
            <a:xfrm>
              <a:off x="4834486" y="2050191"/>
              <a:ext cx="292549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 стрелкой 225">
              <a:extLst>
                <a:ext uri="{FF2B5EF4-FFF2-40B4-BE49-F238E27FC236}">
                  <a16:creationId xmlns:a16="http://schemas.microsoft.com/office/drawing/2014/main" id="{1DE2E445-FDDD-4726-868C-BCAB1EFA1A52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>
              <a:off x="5127035" y="2792440"/>
              <a:ext cx="190699" cy="2397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52D13499-0027-4877-B891-35CD0506D9E0}"/>
                </a:ext>
              </a:extLst>
            </p:cNvPr>
            <p:cNvSpPr/>
            <p:nvPr/>
          </p:nvSpPr>
          <p:spPr>
            <a:xfrm>
              <a:off x="4549252" y="2986022"/>
              <a:ext cx="483627" cy="45720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236" name="Прямая со стрелкой 235">
              <a:extLst>
                <a:ext uri="{FF2B5EF4-FFF2-40B4-BE49-F238E27FC236}">
                  <a16:creationId xmlns:a16="http://schemas.microsoft.com/office/drawing/2014/main" id="{1DD9C11A-0747-4BCB-823E-8DC2131736B7}"/>
                </a:ext>
              </a:extLst>
            </p:cNvPr>
            <p:cNvCxnSpPr>
              <a:cxnSpLocks/>
              <a:stCxn id="223" idx="4"/>
              <a:endCxn id="227" idx="0"/>
            </p:cNvCxnSpPr>
            <p:nvPr/>
          </p:nvCxnSpPr>
          <p:spPr>
            <a:xfrm flipH="1">
              <a:off x="4791065" y="2792440"/>
              <a:ext cx="335969" cy="193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A028CDC-10C4-4BF3-BB42-7887E399C127}"/>
                </a:ext>
              </a:extLst>
            </p:cNvPr>
            <p:cNvSpPr/>
            <p:nvPr/>
          </p:nvSpPr>
          <p:spPr>
            <a:xfrm>
              <a:off x="4810742" y="361135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38" name="Прямая со стрелкой 237">
              <a:extLst>
                <a:ext uri="{FF2B5EF4-FFF2-40B4-BE49-F238E27FC236}">
                  <a16:creationId xmlns:a16="http://schemas.microsoft.com/office/drawing/2014/main" id="{DB4ED9A2-2457-4807-9A71-DEB64E751AD2}"/>
                </a:ext>
              </a:extLst>
            </p:cNvPr>
            <p:cNvCxnSpPr>
              <a:stCxn id="227" idx="4"/>
              <a:endCxn id="219" idx="0"/>
            </p:cNvCxnSpPr>
            <p:nvPr/>
          </p:nvCxnSpPr>
          <p:spPr>
            <a:xfrm flipH="1">
              <a:off x="4540075" y="3443223"/>
              <a:ext cx="250991" cy="1681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Прямая со стрелкой 238">
              <a:extLst>
                <a:ext uri="{FF2B5EF4-FFF2-40B4-BE49-F238E27FC236}">
                  <a16:creationId xmlns:a16="http://schemas.microsoft.com/office/drawing/2014/main" id="{541BE578-A4DC-4951-9171-BD257101346F}"/>
                </a:ext>
              </a:extLst>
            </p:cNvPr>
            <p:cNvCxnSpPr>
              <a:cxnSpLocks/>
              <a:stCxn id="227" idx="4"/>
              <a:endCxn id="237" idx="0"/>
            </p:cNvCxnSpPr>
            <p:nvPr/>
          </p:nvCxnSpPr>
          <p:spPr>
            <a:xfrm>
              <a:off x="4791065" y="3443223"/>
              <a:ext cx="129212" cy="1681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BDA4E02-0BB3-4D58-B664-21DB3585F260}"/>
                </a:ext>
              </a:extLst>
            </p:cNvPr>
            <p:cNvSpPr/>
            <p:nvPr/>
          </p:nvSpPr>
          <p:spPr>
            <a:xfrm>
              <a:off x="4492215" y="2157379"/>
              <a:ext cx="1059048" cy="7098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22" name="Группа 421">
            <a:extLst>
              <a:ext uri="{FF2B5EF4-FFF2-40B4-BE49-F238E27FC236}">
                <a16:creationId xmlns:a16="http://schemas.microsoft.com/office/drawing/2014/main" id="{12A093E3-D00E-481F-900D-2D7BBE62CAB0}"/>
              </a:ext>
            </a:extLst>
          </p:cNvPr>
          <p:cNvGrpSpPr/>
          <p:nvPr/>
        </p:nvGrpSpPr>
        <p:grpSpPr>
          <a:xfrm>
            <a:off x="3180120" y="1643379"/>
            <a:ext cx="2776587" cy="3571241"/>
            <a:chOff x="5558958" y="217046"/>
            <a:chExt cx="2776587" cy="3571241"/>
          </a:xfrm>
        </p:grpSpPr>
        <p:sp>
          <p:nvSpPr>
            <p:cNvPr id="242" name="Овал 241">
              <a:extLst>
                <a:ext uri="{FF2B5EF4-FFF2-40B4-BE49-F238E27FC236}">
                  <a16:creationId xmlns:a16="http://schemas.microsoft.com/office/drawing/2014/main" id="{4A9D6B80-0053-4FA7-8236-31D7F8CFBBB5}"/>
                </a:ext>
              </a:extLst>
            </p:cNvPr>
            <p:cNvSpPr/>
            <p:nvPr/>
          </p:nvSpPr>
          <p:spPr>
            <a:xfrm>
              <a:off x="6257177" y="217046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3" name="Овал 242">
              <a:extLst>
                <a:ext uri="{FF2B5EF4-FFF2-40B4-BE49-F238E27FC236}">
                  <a16:creationId xmlns:a16="http://schemas.microsoft.com/office/drawing/2014/main" id="{6E25EA5B-6872-4F86-96F4-B5D59E61AA17}"/>
                </a:ext>
              </a:extLst>
            </p:cNvPr>
            <p:cNvSpPr/>
            <p:nvPr/>
          </p:nvSpPr>
          <p:spPr>
            <a:xfrm>
              <a:off x="5787144" y="85709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5" name="Овал 244">
              <a:extLst>
                <a:ext uri="{FF2B5EF4-FFF2-40B4-BE49-F238E27FC236}">
                  <a16:creationId xmlns:a16="http://schemas.microsoft.com/office/drawing/2014/main" id="{C5D33814-6F21-4113-AC83-85C00ED697E8}"/>
                </a:ext>
              </a:extLst>
            </p:cNvPr>
            <p:cNvSpPr/>
            <p:nvPr/>
          </p:nvSpPr>
          <p:spPr>
            <a:xfrm>
              <a:off x="6740804" y="930139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46" name="Овал 245">
              <a:extLst>
                <a:ext uri="{FF2B5EF4-FFF2-40B4-BE49-F238E27FC236}">
                  <a16:creationId xmlns:a16="http://schemas.microsoft.com/office/drawing/2014/main" id="{9A5240BB-56DE-4291-BFF4-D3F51209986F}"/>
                </a:ext>
              </a:extLst>
            </p:cNvPr>
            <p:cNvSpPr/>
            <p:nvPr/>
          </p:nvSpPr>
          <p:spPr>
            <a:xfrm>
              <a:off x="6146259" y="182336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59" name="Овал 258">
              <a:extLst>
                <a:ext uri="{FF2B5EF4-FFF2-40B4-BE49-F238E27FC236}">
                  <a16:creationId xmlns:a16="http://schemas.microsoft.com/office/drawing/2014/main" id="{6E33EC5D-0076-437F-8E01-CB76BF45E02F}"/>
                </a:ext>
              </a:extLst>
            </p:cNvPr>
            <p:cNvSpPr/>
            <p:nvPr/>
          </p:nvSpPr>
          <p:spPr>
            <a:xfrm>
              <a:off x="5558958" y="182336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60" name="Прямая со стрелкой 259">
              <a:extLst>
                <a:ext uri="{FF2B5EF4-FFF2-40B4-BE49-F238E27FC236}">
                  <a16:creationId xmlns:a16="http://schemas.microsoft.com/office/drawing/2014/main" id="{49516388-B11F-45AD-B5FA-5BD29A29AC7F}"/>
                </a:ext>
              </a:extLst>
            </p:cNvPr>
            <p:cNvCxnSpPr>
              <a:stCxn id="243" idx="4"/>
              <a:endCxn id="259" idx="0"/>
            </p:cNvCxnSpPr>
            <p:nvPr/>
          </p:nvCxnSpPr>
          <p:spPr>
            <a:xfrm flipH="1">
              <a:off x="5668494" y="1314297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>
              <a:extLst>
                <a:ext uri="{FF2B5EF4-FFF2-40B4-BE49-F238E27FC236}">
                  <a16:creationId xmlns:a16="http://schemas.microsoft.com/office/drawing/2014/main" id="{C404A683-B39E-4C7C-B29D-EBE6F604028C}"/>
                </a:ext>
              </a:extLst>
            </p:cNvPr>
            <p:cNvCxnSpPr>
              <a:stCxn id="243" idx="4"/>
              <a:endCxn id="246" idx="0"/>
            </p:cNvCxnSpPr>
            <p:nvPr/>
          </p:nvCxnSpPr>
          <p:spPr>
            <a:xfrm>
              <a:off x="6028958" y="1314297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Прямая со стрелкой 261">
              <a:extLst>
                <a:ext uri="{FF2B5EF4-FFF2-40B4-BE49-F238E27FC236}">
                  <a16:creationId xmlns:a16="http://schemas.microsoft.com/office/drawing/2014/main" id="{403FAD98-6B93-4511-A709-92D236BC4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8995" y="1381336"/>
              <a:ext cx="230392" cy="289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Прямая со стрелкой 262">
              <a:extLst>
                <a:ext uri="{FF2B5EF4-FFF2-40B4-BE49-F238E27FC236}">
                  <a16:creationId xmlns:a16="http://schemas.microsoft.com/office/drawing/2014/main" id="{4604CE30-B591-472E-B5C5-EA5A4577C14F}"/>
                </a:ext>
              </a:extLst>
            </p:cNvPr>
            <p:cNvCxnSpPr>
              <a:stCxn id="242" idx="4"/>
              <a:endCxn id="243" idx="0"/>
            </p:cNvCxnSpPr>
            <p:nvPr/>
          </p:nvCxnSpPr>
          <p:spPr>
            <a:xfrm flipH="1">
              <a:off x="6028958" y="674246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Прямая со стрелкой 263">
              <a:extLst>
                <a:ext uri="{FF2B5EF4-FFF2-40B4-BE49-F238E27FC236}">
                  <a16:creationId xmlns:a16="http://schemas.microsoft.com/office/drawing/2014/main" id="{43544677-F4F5-4B49-92B2-5FEE1473E713}"/>
                </a:ext>
              </a:extLst>
            </p:cNvPr>
            <p:cNvCxnSpPr>
              <a:stCxn id="242" idx="4"/>
              <a:endCxn id="245" idx="0"/>
            </p:cNvCxnSpPr>
            <p:nvPr/>
          </p:nvCxnSpPr>
          <p:spPr>
            <a:xfrm>
              <a:off x="6498991" y="674246"/>
              <a:ext cx="483627" cy="255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Овал 264">
              <a:extLst>
                <a:ext uri="{FF2B5EF4-FFF2-40B4-BE49-F238E27FC236}">
                  <a16:creationId xmlns:a16="http://schemas.microsoft.com/office/drawing/2014/main" id="{AAA82493-A562-4DEA-BFCF-140B3D9AE461}"/>
                </a:ext>
              </a:extLst>
            </p:cNvPr>
            <p:cNvSpPr/>
            <p:nvPr/>
          </p:nvSpPr>
          <p:spPr>
            <a:xfrm>
              <a:off x="6520044" y="168621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6" name="Овал 265">
              <a:extLst>
                <a:ext uri="{FF2B5EF4-FFF2-40B4-BE49-F238E27FC236}">
                  <a16:creationId xmlns:a16="http://schemas.microsoft.com/office/drawing/2014/main" id="{65EC01A7-C47D-42B9-8A9A-2014D92AFA4A}"/>
                </a:ext>
              </a:extLst>
            </p:cNvPr>
            <p:cNvSpPr/>
            <p:nvPr/>
          </p:nvSpPr>
          <p:spPr>
            <a:xfrm>
              <a:off x="6755195" y="2480604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AD027D03-C620-4ED6-86B8-04C9A50113C2}"/>
                </a:ext>
              </a:extLst>
            </p:cNvPr>
            <p:cNvSpPr/>
            <p:nvPr/>
          </p:nvSpPr>
          <p:spPr>
            <a:xfrm>
              <a:off x="6429920" y="246907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68" name="Прямая со стрелкой 267">
              <a:extLst>
                <a:ext uri="{FF2B5EF4-FFF2-40B4-BE49-F238E27FC236}">
                  <a16:creationId xmlns:a16="http://schemas.microsoft.com/office/drawing/2014/main" id="{2C8A1A56-A937-4B44-B458-E13BFA82FA82}"/>
                </a:ext>
              </a:extLst>
            </p:cNvPr>
            <p:cNvCxnSpPr>
              <a:cxnSpLocks/>
              <a:stCxn id="265" idx="4"/>
              <a:endCxn id="267" idx="0"/>
            </p:cNvCxnSpPr>
            <p:nvPr/>
          </p:nvCxnSpPr>
          <p:spPr>
            <a:xfrm flipH="1">
              <a:off x="6539456" y="2143410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 стрелкой 268">
              <a:extLst>
                <a:ext uri="{FF2B5EF4-FFF2-40B4-BE49-F238E27FC236}">
                  <a16:creationId xmlns:a16="http://schemas.microsoft.com/office/drawing/2014/main" id="{6D6A9366-9F73-413C-B62A-B7D427EC6C7B}"/>
                </a:ext>
              </a:extLst>
            </p:cNvPr>
            <p:cNvCxnSpPr>
              <a:cxnSpLocks/>
              <a:stCxn id="265" idx="4"/>
              <a:endCxn id="266" idx="0"/>
            </p:cNvCxnSpPr>
            <p:nvPr/>
          </p:nvCxnSpPr>
          <p:spPr>
            <a:xfrm>
              <a:off x="6761858" y="2143410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Овал 269">
              <a:extLst>
                <a:ext uri="{FF2B5EF4-FFF2-40B4-BE49-F238E27FC236}">
                  <a16:creationId xmlns:a16="http://schemas.microsoft.com/office/drawing/2014/main" id="{774263DB-7EC6-41DE-9AAA-162C5874BFBC}"/>
                </a:ext>
              </a:extLst>
            </p:cNvPr>
            <p:cNvSpPr/>
            <p:nvPr/>
          </p:nvSpPr>
          <p:spPr>
            <a:xfrm>
              <a:off x="7094028" y="1686210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71" name="Овал 270">
              <a:extLst>
                <a:ext uri="{FF2B5EF4-FFF2-40B4-BE49-F238E27FC236}">
                  <a16:creationId xmlns:a16="http://schemas.microsoft.com/office/drawing/2014/main" id="{3FFE80C1-CDD8-4F20-9452-F4355E96D49A}"/>
                </a:ext>
              </a:extLst>
            </p:cNvPr>
            <p:cNvSpPr/>
            <p:nvPr/>
          </p:nvSpPr>
          <p:spPr>
            <a:xfrm>
              <a:off x="7334705" y="307442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72" name="Овал 271">
              <a:extLst>
                <a:ext uri="{FF2B5EF4-FFF2-40B4-BE49-F238E27FC236}">
                  <a16:creationId xmlns:a16="http://schemas.microsoft.com/office/drawing/2014/main" id="{4B92D7BA-385E-47B5-9B15-33C346486A82}"/>
                </a:ext>
              </a:extLst>
            </p:cNvPr>
            <p:cNvSpPr/>
            <p:nvPr/>
          </p:nvSpPr>
          <p:spPr>
            <a:xfrm>
              <a:off x="7093027" y="2483986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73" name="Прямая со стрелкой 272">
              <a:extLst>
                <a:ext uri="{FF2B5EF4-FFF2-40B4-BE49-F238E27FC236}">
                  <a16:creationId xmlns:a16="http://schemas.microsoft.com/office/drawing/2014/main" id="{E9D64AD2-CAF4-4027-A981-226AD69EED58}"/>
                </a:ext>
              </a:extLst>
            </p:cNvPr>
            <p:cNvCxnSpPr>
              <a:stCxn id="245" idx="4"/>
              <a:endCxn id="270" idx="0"/>
            </p:cNvCxnSpPr>
            <p:nvPr/>
          </p:nvCxnSpPr>
          <p:spPr>
            <a:xfrm>
              <a:off x="6982618" y="1387339"/>
              <a:ext cx="353224" cy="29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 стрелкой 277">
              <a:extLst>
                <a:ext uri="{FF2B5EF4-FFF2-40B4-BE49-F238E27FC236}">
                  <a16:creationId xmlns:a16="http://schemas.microsoft.com/office/drawing/2014/main" id="{C5E1D104-09E9-4EF6-8CF2-90A9FF1FDD2B}"/>
                </a:ext>
              </a:extLst>
            </p:cNvPr>
            <p:cNvCxnSpPr>
              <a:cxnSpLocks/>
              <a:stCxn id="270" idx="4"/>
              <a:endCxn id="272" idx="0"/>
            </p:cNvCxnSpPr>
            <p:nvPr/>
          </p:nvCxnSpPr>
          <p:spPr>
            <a:xfrm flipH="1">
              <a:off x="7202563" y="2143410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Овал 278">
              <a:extLst>
                <a:ext uri="{FF2B5EF4-FFF2-40B4-BE49-F238E27FC236}">
                  <a16:creationId xmlns:a16="http://schemas.microsoft.com/office/drawing/2014/main" id="{791E687D-C8C7-447D-B80B-BE9CA1CC330C}"/>
                </a:ext>
              </a:extLst>
            </p:cNvPr>
            <p:cNvSpPr/>
            <p:nvPr/>
          </p:nvSpPr>
          <p:spPr>
            <a:xfrm>
              <a:off x="7372976" y="2340801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80" name="Овал 279">
              <a:extLst>
                <a:ext uri="{FF2B5EF4-FFF2-40B4-BE49-F238E27FC236}">
                  <a16:creationId xmlns:a16="http://schemas.microsoft.com/office/drawing/2014/main" id="{AF2C2C05-6D27-47CC-806B-3CFE2E31D090}"/>
                </a:ext>
              </a:extLst>
            </p:cNvPr>
            <p:cNvSpPr/>
            <p:nvPr/>
          </p:nvSpPr>
          <p:spPr>
            <a:xfrm>
              <a:off x="8116474" y="36053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82" name="Прямая со стрелкой 281">
              <a:extLst>
                <a:ext uri="{FF2B5EF4-FFF2-40B4-BE49-F238E27FC236}">
                  <a16:creationId xmlns:a16="http://schemas.microsoft.com/office/drawing/2014/main" id="{B40A73C0-3632-40C8-9D6E-2F84060319E0}"/>
                </a:ext>
              </a:extLst>
            </p:cNvPr>
            <p:cNvCxnSpPr>
              <a:stCxn id="270" idx="4"/>
              <a:endCxn id="279" idx="0"/>
            </p:cNvCxnSpPr>
            <p:nvPr/>
          </p:nvCxnSpPr>
          <p:spPr>
            <a:xfrm>
              <a:off x="7335842" y="2143410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8271CD36-DDDF-45CC-9AAC-A8D27DA8F1D1}"/>
                </a:ext>
              </a:extLst>
            </p:cNvPr>
            <p:cNvSpPr/>
            <p:nvPr/>
          </p:nvSpPr>
          <p:spPr>
            <a:xfrm>
              <a:off x="7742383" y="2935423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B60AC990-CC07-4A7C-B9EB-D0594B3DBE16}"/>
                </a:ext>
              </a:extLst>
            </p:cNvPr>
            <p:cNvSpPr/>
            <p:nvPr/>
          </p:nvSpPr>
          <p:spPr>
            <a:xfrm>
              <a:off x="7727336" y="360539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D3E7450F-7129-48FE-ADA2-DA11D06A7941}"/>
                </a:ext>
              </a:extLst>
            </p:cNvPr>
            <p:cNvCxnSpPr>
              <a:stCxn id="279" idx="4"/>
              <a:endCxn id="271" idx="0"/>
            </p:cNvCxnSpPr>
            <p:nvPr/>
          </p:nvCxnSpPr>
          <p:spPr>
            <a:xfrm flipH="1">
              <a:off x="7444241" y="2798001"/>
              <a:ext cx="170549" cy="27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83DC448D-1D84-4532-83E1-5A9ED6BFFBB3}"/>
                </a:ext>
              </a:extLst>
            </p:cNvPr>
            <p:cNvCxnSpPr>
              <a:stCxn id="279" idx="4"/>
              <a:endCxn id="284" idx="0"/>
            </p:cNvCxnSpPr>
            <p:nvPr/>
          </p:nvCxnSpPr>
          <p:spPr>
            <a:xfrm>
              <a:off x="7614790" y="2798001"/>
              <a:ext cx="369407" cy="1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8E89DEDF-81CE-4775-BFAA-3BBFDBF15C76}"/>
                </a:ext>
              </a:extLst>
            </p:cNvPr>
            <p:cNvCxnSpPr>
              <a:stCxn id="284" idx="4"/>
              <a:endCxn id="286" idx="0"/>
            </p:cNvCxnSpPr>
            <p:nvPr/>
          </p:nvCxnSpPr>
          <p:spPr>
            <a:xfrm flipH="1">
              <a:off x="7836872" y="3392623"/>
              <a:ext cx="147325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E26BA64A-F390-489E-88B1-D7263CF84995}"/>
                </a:ext>
              </a:extLst>
            </p:cNvPr>
            <p:cNvCxnSpPr>
              <a:stCxn id="284" idx="4"/>
              <a:endCxn id="280" idx="0"/>
            </p:cNvCxnSpPr>
            <p:nvPr/>
          </p:nvCxnSpPr>
          <p:spPr>
            <a:xfrm>
              <a:off x="7984197" y="3392623"/>
              <a:ext cx="241813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Прямоугольник 290">
              <a:extLst>
                <a:ext uri="{FF2B5EF4-FFF2-40B4-BE49-F238E27FC236}">
                  <a16:creationId xmlns:a16="http://schemas.microsoft.com/office/drawing/2014/main" id="{76260377-8F10-4480-A86F-2F5F4D16D10A}"/>
                </a:ext>
              </a:extLst>
            </p:cNvPr>
            <p:cNvSpPr/>
            <p:nvPr/>
          </p:nvSpPr>
          <p:spPr>
            <a:xfrm>
              <a:off x="7019241" y="2238707"/>
              <a:ext cx="1109836" cy="6613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423" name="Группа 422">
            <a:extLst>
              <a:ext uri="{FF2B5EF4-FFF2-40B4-BE49-F238E27FC236}">
                <a16:creationId xmlns:a16="http://schemas.microsoft.com/office/drawing/2014/main" id="{4FC3A170-26C9-4E00-8F6E-C9FE52B9C7EF}"/>
              </a:ext>
            </a:extLst>
          </p:cNvPr>
          <p:cNvGrpSpPr/>
          <p:nvPr/>
        </p:nvGrpSpPr>
        <p:grpSpPr>
          <a:xfrm>
            <a:off x="6242974" y="1533139"/>
            <a:ext cx="2776587" cy="3571241"/>
            <a:chOff x="7823958" y="185693"/>
            <a:chExt cx="2776587" cy="3571241"/>
          </a:xfrm>
        </p:grpSpPr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65139782-F875-42B0-AE39-57C64AB1CC03}"/>
                </a:ext>
              </a:extLst>
            </p:cNvPr>
            <p:cNvSpPr/>
            <p:nvPr/>
          </p:nvSpPr>
          <p:spPr>
            <a:xfrm>
              <a:off x="8522177" y="18569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93" name="Овал 292">
              <a:extLst>
                <a:ext uri="{FF2B5EF4-FFF2-40B4-BE49-F238E27FC236}">
                  <a16:creationId xmlns:a16="http://schemas.microsoft.com/office/drawing/2014/main" id="{BA6E4CE4-4AEA-4FBD-9100-024DEB8B9C3A}"/>
                </a:ext>
              </a:extLst>
            </p:cNvPr>
            <p:cNvSpPr/>
            <p:nvPr/>
          </p:nvSpPr>
          <p:spPr>
            <a:xfrm>
              <a:off x="8052144" y="82574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461176A5-27D0-4092-9FF8-AC0BFD62D25F}"/>
                </a:ext>
              </a:extLst>
            </p:cNvPr>
            <p:cNvSpPr/>
            <p:nvPr/>
          </p:nvSpPr>
          <p:spPr>
            <a:xfrm>
              <a:off x="9020195" y="88125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42E36B05-46FE-44AF-8E04-75FC4A83E573}"/>
                </a:ext>
              </a:extLst>
            </p:cNvPr>
            <p:cNvSpPr/>
            <p:nvPr/>
          </p:nvSpPr>
          <p:spPr>
            <a:xfrm>
              <a:off x="8411259" y="17920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297" name="Овал 296">
              <a:extLst>
                <a:ext uri="{FF2B5EF4-FFF2-40B4-BE49-F238E27FC236}">
                  <a16:creationId xmlns:a16="http://schemas.microsoft.com/office/drawing/2014/main" id="{E4BB38E2-60A2-4FA3-8CEA-99C19191199F}"/>
                </a:ext>
              </a:extLst>
            </p:cNvPr>
            <p:cNvSpPr/>
            <p:nvPr/>
          </p:nvSpPr>
          <p:spPr>
            <a:xfrm>
              <a:off x="7823958" y="179200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298" name="Прямая со стрелкой 297">
              <a:extLst>
                <a:ext uri="{FF2B5EF4-FFF2-40B4-BE49-F238E27FC236}">
                  <a16:creationId xmlns:a16="http://schemas.microsoft.com/office/drawing/2014/main" id="{A3754BC4-AF63-4A88-8E51-FA37BFEA121B}"/>
                </a:ext>
              </a:extLst>
            </p:cNvPr>
            <p:cNvCxnSpPr>
              <a:stCxn id="293" idx="4"/>
              <a:endCxn id="297" idx="0"/>
            </p:cNvCxnSpPr>
            <p:nvPr/>
          </p:nvCxnSpPr>
          <p:spPr>
            <a:xfrm flipH="1">
              <a:off x="7933494" y="1282944"/>
              <a:ext cx="360464" cy="5090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Прямая со стрелкой 298">
              <a:extLst>
                <a:ext uri="{FF2B5EF4-FFF2-40B4-BE49-F238E27FC236}">
                  <a16:creationId xmlns:a16="http://schemas.microsoft.com/office/drawing/2014/main" id="{6C482090-0D7E-4DB1-BC1C-E4EDA76C2D47}"/>
                </a:ext>
              </a:extLst>
            </p:cNvPr>
            <p:cNvCxnSpPr>
              <a:stCxn id="293" idx="4"/>
              <a:endCxn id="295" idx="0"/>
            </p:cNvCxnSpPr>
            <p:nvPr/>
          </p:nvCxnSpPr>
          <p:spPr>
            <a:xfrm>
              <a:off x="8293958" y="1282944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Прямая со стрелкой 300">
              <a:extLst>
                <a:ext uri="{FF2B5EF4-FFF2-40B4-BE49-F238E27FC236}">
                  <a16:creationId xmlns:a16="http://schemas.microsoft.com/office/drawing/2014/main" id="{4EE1C328-D7D2-43E1-9885-60BE02652088}"/>
                </a:ext>
              </a:extLst>
            </p:cNvPr>
            <p:cNvCxnSpPr>
              <a:stCxn id="292" idx="4"/>
              <a:endCxn id="293" idx="0"/>
            </p:cNvCxnSpPr>
            <p:nvPr/>
          </p:nvCxnSpPr>
          <p:spPr>
            <a:xfrm flipH="1">
              <a:off x="8293958" y="642893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Прямая со стрелкой 301">
              <a:extLst>
                <a:ext uri="{FF2B5EF4-FFF2-40B4-BE49-F238E27FC236}">
                  <a16:creationId xmlns:a16="http://schemas.microsoft.com/office/drawing/2014/main" id="{0F817353-FCAE-44C3-9C2D-9BB31B30334B}"/>
                </a:ext>
              </a:extLst>
            </p:cNvPr>
            <p:cNvCxnSpPr>
              <a:stCxn id="292" idx="4"/>
              <a:endCxn id="294" idx="0"/>
            </p:cNvCxnSpPr>
            <p:nvPr/>
          </p:nvCxnSpPr>
          <p:spPr>
            <a:xfrm>
              <a:off x="8763991" y="642893"/>
              <a:ext cx="498018" cy="238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Овал 302">
              <a:extLst>
                <a:ext uri="{FF2B5EF4-FFF2-40B4-BE49-F238E27FC236}">
                  <a16:creationId xmlns:a16="http://schemas.microsoft.com/office/drawing/2014/main" id="{B04EFFE5-4A71-4A80-827C-E38E1A833360}"/>
                </a:ext>
              </a:extLst>
            </p:cNvPr>
            <p:cNvSpPr/>
            <p:nvPr/>
          </p:nvSpPr>
          <p:spPr>
            <a:xfrm>
              <a:off x="8785044" y="1654857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2328DBCB-910D-41DA-8FFE-B37067746CEA}"/>
                </a:ext>
              </a:extLst>
            </p:cNvPr>
            <p:cNvSpPr/>
            <p:nvPr/>
          </p:nvSpPr>
          <p:spPr>
            <a:xfrm>
              <a:off x="9020195" y="244925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99E85F90-7CF3-4795-8F8D-A97AC47A30CE}"/>
                </a:ext>
              </a:extLst>
            </p:cNvPr>
            <p:cNvSpPr/>
            <p:nvPr/>
          </p:nvSpPr>
          <p:spPr>
            <a:xfrm>
              <a:off x="8694920" y="243772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09" name="Прямая со стрелкой 308">
              <a:extLst>
                <a:ext uri="{FF2B5EF4-FFF2-40B4-BE49-F238E27FC236}">
                  <a16:creationId xmlns:a16="http://schemas.microsoft.com/office/drawing/2014/main" id="{22E15DFD-8D42-4CB4-8586-184EC605AD5F}"/>
                </a:ext>
              </a:extLst>
            </p:cNvPr>
            <p:cNvCxnSpPr>
              <a:cxnSpLocks/>
              <a:stCxn id="303" idx="4"/>
              <a:endCxn id="307" idx="0"/>
            </p:cNvCxnSpPr>
            <p:nvPr/>
          </p:nvCxnSpPr>
          <p:spPr>
            <a:xfrm flipH="1">
              <a:off x="8804456" y="2112057"/>
              <a:ext cx="222402" cy="32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Прямая со стрелкой 310">
              <a:extLst>
                <a:ext uri="{FF2B5EF4-FFF2-40B4-BE49-F238E27FC236}">
                  <a16:creationId xmlns:a16="http://schemas.microsoft.com/office/drawing/2014/main" id="{547DB268-D927-45C4-96B7-22063054E300}"/>
                </a:ext>
              </a:extLst>
            </p:cNvPr>
            <p:cNvCxnSpPr>
              <a:cxnSpLocks/>
              <a:stCxn id="303" idx="4"/>
              <a:endCxn id="305" idx="0"/>
            </p:cNvCxnSpPr>
            <p:nvPr/>
          </p:nvCxnSpPr>
          <p:spPr>
            <a:xfrm>
              <a:off x="9026858" y="2112057"/>
              <a:ext cx="102873" cy="337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833BB60E-E033-4C8B-B8E8-CC9FAB2A98AC}"/>
                </a:ext>
              </a:extLst>
            </p:cNvPr>
            <p:cNvSpPr/>
            <p:nvPr/>
          </p:nvSpPr>
          <p:spPr>
            <a:xfrm>
              <a:off x="9359028" y="1654857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17" name="Овал 316">
              <a:extLst>
                <a:ext uri="{FF2B5EF4-FFF2-40B4-BE49-F238E27FC236}">
                  <a16:creationId xmlns:a16="http://schemas.microsoft.com/office/drawing/2014/main" id="{57AEEFA8-F988-4621-BAD3-42DAD4E6B2C8}"/>
                </a:ext>
              </a:extLst>
            </p:cNvPr>
            <p:cNvSpPr/>
            <p:nvPr/>
          </p:nvSpPr>
          <p:spPr>
            <a:xfrm>
              <a:off x="9599705" y="304307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21" name="Овал 320">
              <a:extLst>
                <a:ext uri="{FF2B5EF4-FFF2-40B4-BE49-F238E27FC236}">
                  <a16:creationId xmlns:a16="http://schemas.microsoft.com/office/drawing/2014/main" id="{9CB33D37-F406-41EA-9B5B-5500F7C0C378}"/>
                </a:ext>
              </a:extLst>
            </p:cNvPr>
            <p:cNvSpPr/>
            <p:nvPr/>
          </p:nvSpPr>
          <p:spPr>
            <a:xfrm>
              <a:off x="9358027" y="245263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2" name="Прямая со стрелкой 321">
              <a:extLst>
                <a:ext uri="{FF2B5EF4-FFF2-40B4-BE49-F238E27FC236}">
                  <a16:creationId xmlns:a16="http://schemas.microsoft.com/office/drawing/2014/main" id="{BD7C0EA3-A439-4934-B061-271A0FDA37F0}"/>
                </a:ext>
              </a:extLst>
            </p:cNvPr>
            <p:cNvCxnSpPr>
              <a:stCxn id="294" idx="4"/>
              <a:endCxn id="313" idx="0"/>
            </p:cNvCxnSpPr>
            <p:nvPr/>
          </p:nvCxnSpPr>
          <p:spPr>
            <a:xfrm>
              <a:off x="9262009" y="1338452"/>
              <a:ext cx="338833" cy="316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Прямая со стрелкой 322">
              <a:extLst>
                <a:ext uri="{FF2B5EF4-FFF2-40B4-BE49-F238E27FC236}">
                  <a16:creationId xmlns:a16="http://schemas.microsoft.com/office/drawing/2014/main" id="{2014C39E-CA81-4DF9-ACCE-4253A55CBD0D}"/>
                </a:ext>
              </a:extLst>
            </p:cNvPr>
            <p:cNvCxnSpPr>
              <a:cxnSpLocks/>
              <a:stCxn id="313" idx="4"/>
              <a:endCxn id="321" idx="0"/>
            </p:cNvCxnSpPr>
            <p:nvPr/>
          </p:nvCxnSpPr>
          <p:spPr>
            <a:xfrm flipH="1">
              <a:off x="9467563" y="2112057"/>
              <a:ext cx="133279" cy="3405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300F33AD-6B73-4F3B-B4B7-E59B9318918B}"/>
                </a:ext>
              </a:extLst>
            </p:cNvPr>
            <p:cNvSpPr/>
            <p:nvPr/>
          </p:nvSpPr>
          <p:spPr>
            <a:xfrm>
              <a:off x="9637976" y="2309448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78AD4726-51D0-4FCC-8FD1-38143C37E8D7}"/>
                </a:ext>
              </a:extLst>
            </p:cNvPr>
            <p:cNvSpPr/>
            <p:nvPr/>
          </p:nvSpPr>
          <p:spPr>
            <a:xfrm>
              <a:off x="10381474" y="357403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26" name="Прямая со стрелкой 325">
              <a:extLst>
                <a:ext uri="{FF2B5EF4-FFF2-40B4-BE49-F238E27FC236}">
                  <a16:creationId xmlns:a16="http://schemas.microsoft.com/office/drawing/2014/main" id="{7F34FFC8-E12A-48C3-A00E-21C86A2FED8B}"/>
                </a:ext>
              </a:extLst>
            </p:cNvPr>
            <p:cNvCxnSpPr>
              <a:stCxn id="313" idx="4"/>
              <a:endCxn id="324" idx="0"/>
            </p:cNvCxnSpPr>
            <p:nvPr/>
          </p:nvCxnSpPr>
          <p:spPr>
            <a:xfrm>
              <a:off x="9600842" y="2112057"/>
              <a:ext cx="278948" cy="19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2CE072C1-F5A0-4AAA-9DC9-8906B58EC959}"/>
                </a:ext>
              </a:extLst>
            </p:cNvPr>
            <p:cNvSpPr/>
            <p:nvPr/>
          </p:nvSpPr>
          <p:spPr>
            <a:xfrm>
              <a:off x="10007383" y="2904070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13CA964E-A64F-4624-9CB7-A3C8B257564B}"/>
                </a:ext>
              </a:extLst>
            </p:cNvPr>
            <p:cNvSpPr/>
            <p:nvPr/>
          </p:nvSpPr>
          <p:spPr>
            <a:xfrm>
              <a:off x="9992336" y="3574039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30" name="Прямая со стрелкой 329">
              <a:extLst>
                <a:ext uri="{FF2B5EF4-FFF2-40B4-BE49-F238E27FC236}">
                  <a16:creationId xmlns:a16="http://schemas.microsoft.com/office/drawing/2014/main" id="{022CB65C-AD66-4620-AD2C-E9D403061800}"/>
                </a:ext>
              </a:extLst>
            </p:cNvPr>
            <p:cNvCxnSpPr>
              <a:stCxn id="324" idx="4"/>
              <a:endCxn id="317" idx="0"/>
            </p:cNvCxnSpPr>
            <p:nvPr/>
          </p:nvCxnSpPr>
          <p:spPr>
            <a:xfrm flipH="1">
              <a:off x="9709241" y="2766648"/>
              <a:ext cx="170549" cy="27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Прямая со стрелкой 330">
              <a:extLst>
                <a:ext uri="{FF2B5EF4-FFF2-40B4-BE49-F238E27FC236}">
                  <a16:creationId xmlns:a16="http://schemas.microsoft.com/office/drawing/2014/main" id="{C2DC4281-7083-4FB2-A0F1-3F015BE920A7}"/>
                </a:ext>
              </a:extLst>
            </p:cNvPr>
            <p:cNvCxnSpPr>
              <a:stCxn id="324" idx="4"/>
              <a:endCxn id="328" idx="0"/>
            </p:cNvCxnSpPr>
            <p:nvPr/>
          </p:nvCxnSpPr>
          <p:spPr>
            <a:xfrm>
              <a:off x="9879790" y="2766648"/>
              <a:ext cx="369407" cy="13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Прямая со стрелкой 331">
              <a:extLst>
                <a:ext uri="{FF2B5EF4-FFF2-40B4-BE49-F238E27FC236}">
                  <a16:creationId xmlns:a16="http://schemas.microsoft.com/office/drawing/2014/main" id="{F2DE9A28-0E94-43D4-AA39-E9B125FED7F1}"/>
                </a:ext>
              </a:extLst>
            </p:cNvPr>
            <p:cNvCxnSpPr>
              <a:stCxn id="328" idx="4"/>
              <a:endCxn id="329" idx="0"/>
            </p:cNvCxnSpPr>
            <p:nvPr/>
          </p:nvCxnSpPr>
          <p:spPr>
            <a:xfrm flipH="1">
              <a:off x="10101872" y="3361270"/>
              <a:ext cx="147325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>
              <a:extLst>
                <a:ext uri="{FF2B5EF4-FFF2-40B4-BE49-F238E27FC236}">
                  <a16:creationId xmlns:a16="http://schemas.microsoft.com/office/drawing/2014/main" id="{0BE1979C-5201-444B-B600-3319B720D266}"/>
                </a:ext>
              </a:extLst>
            </p:cNvPr>
            <p:cNvCxnSpPr>
              <a:stCxn id="328" idx="4"/>
              <a:endCxn id="325" idx="0"/>
            </p:cNvCxnSpPr>
            <p:nvPr/>
          </p:nvCxnSpPr>
          <p:spPr>
            <a:xfrm>
              <a:off x="10249197" y="3361270"/>
              <a:ext cx="241813" cy="21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CBB11F01-1B4F-4B06-AB71-9B4C2FAEAD33}"/>
                </a:ext>
              </a:extLst>
            </p:cNvPr>
            <p:cNvCxnSpPr>
              <a:stCxn id="294" idx="4"/>
              <a:endCxn id="303" idx="0"/>
            </p:cNvCxnSpPr>
            <p:nvPr/>
          </p:nvCxnSpPr>
          <p:spPr>
            <a:xfrm flipH="1">
              <a:off x="9026858" y="1338452"/>
              <a:ext cx="235151" cy="3164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Группа 426">
            <a:extLst>
              <a:ext uri="{FF2B5EF4-FFF2-40B4-BE49-F238E27FC236}">
                <a16:creationId xmlns:a16="http://schemas.microsoft.com/office/drawing/2014/main" id="{C8E8B46E-7FBB-4A9E-8E08-87ECD8C72FEF}"/>
              </a:ext>
            </a:extLst>
          </p:cNvPr>
          <p:cNvGrpSpPr/>
          <p:nvPr/>
        </p:nvGrpSpPr>
        <p:grpSpPr>
          <a:xfrm>
            <a:off x="9406355" y="1637146"/>
            <a:ext cx="2468780" cy="2936267"/>
            <a:chOff x="9397818" y="368993"/>
            <a:chExt cx="2468780" cy="2936267"/>
          </a:xfrm>
        </p:grpSpPr>
        <p:sp>
          <p:nvSpPr>
            <p:cNvPr id="348" name="Овал 347">
              <a:extLst>
                <a:ext uri="{FF2B5EF4-FFF2-40B4-BE49-F238E27FC236}">
                  <a16:creationId xmlns:a16="http://schemas.microsoft.com/office/drawing/2014/main" id="{59F44024-69D3-4A87-A92A-C45ECBB4EB5E}"/>
                </a:ext>
              </a:extLst>
            </p:cNvPr>
            <p:cNvSpPr/>
            <p:nvPr/>
          </p:nvSpPr>
          <p:spPr>
            <a:xfrm>
              <a:off x="9397818" y="1963433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39" name="Овал 338">
              <a:extLst>
                <a:ext uri="{FF2B5EF4-FFF2-40B4-BE49-F238E27FC236}">
                  <a16:creationId xmlns:a16="http://schemas.microsoft.com/office/drawing/2014/main" id="{EB75E01B-A074-444D-A890-2FB161E07903}"/>
                </a:ext>
              </a:extLst>
            </p:cNvPr>
            <p:cNvSpPr/>
            <p:nvPr/>
          </p:nvSpPr>
          <p:spPr>
            <a:xfrm>
              <a:off x="9918925" y="368993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40" name="Овал 339">
              <a:extLst>
                <a:ext uri="{FF2B5EF4-FFF2-40B4-BE49-F238E27FC236}">
                  <a16:creationId xmlns:a16="http://schemas.microsoft.com/office/drawing/2014/main" id="{2A232B3D-6E00-4445-823D-712BD073B22E}"/>
                </a:ext>
              </a:extLst>
            </p:cNvPr>
            <p:cNvSpPr/>
            <p:nvPr/>
          </p:nvSpPr>
          <p:spPr>
            <a:xfrm>
              <a:off x="9448892" y="1009044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2" name="Овал 341">
              <a:extLst>
                <a:ext uri="{FF2B5EF4-FFF2-40B4-BE49-F238E27FC236}">
                  <a16:creationId xmlns:a16="http://schemas.microsoft.com/office/drawing/2014/main" id="{6C62A5E1-AE64-485B-BAD8-97A6CB4CA460}"/>
                </a:ext>
              </a:extLst>
            </p:cNvPr>
            <p:cNvSpPr/>
            <p:nvPr/>
          </p:nvSpPr>
          <p:spPr>
            <a:xfrm>
              <a:off x="10416943" y="1064552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47" name="Овал 346">
              <a:extLst>
                <a:ext uri="{FF2B5EF4-FFF2-40B4-BE49-F238E27FC236}">
                  <a16:creationId xmlns:a16="http://schemas.microsoft.com/office/drawing/2014/main" id="{EF493DCA-239F-4F75-9CDD-F833CAE1197E}"/>
                </a:ext>
              </a:extLst>
            </p:cNvPr>
            <p:cNvSpPr/>
            <p:nvPr/>
          </p:nvSpPr>
          <p:spPr>
            <a:xfrm>
              <a:off x="9808007" y="1975308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49" name="Прямая со стрелкой 348">
              <a:extLst>
                <a:ext uri="{FF2B5EF4-FFF2-40B4-BE49-F238E27FC236}">
                  <a16:creationId xmlns:a16="http://schemas.microsoft.com/office/drawing/2014/main" id="{CD95DFC2-B902-474B-B4AB-9926A2127D84}"/>
                </a:ext>
              </a:extLst>
            </p:cNvPr>
            <p:cNvCxnSpPr>
              <a:stCxn id="340" idx="4"/>
              <a:endCxn id="348" idx="0"/>
            </p:cNvCxnSpPr>
            <p:nvPr/>
          </p:nvCxnSpPr>
          <p:spPr>
            <a:xfrm flipH="1">
              <a:off x="9507354" y="1466244"/>
              <a:ext cx="183352" cy="4971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Прямая со стрелкой 349">
              <a:extLst>
                <a:ext uri="{FF2B5EF4-FFF2-40B4-BE49-F238E27FC236}">
                  <a16:creationId xmlns:a16="http://schemas.microsoft.com/office/drawing/2014/main" id="{6A8A4DD7-1D1D-4AAA-873F-16EAC90C494E}"/>
                </a:ext>
              </a:extLst>
            </p:cNvPr>
            <p:cNvCxnSpPr>
              <a:stCxn id="340" idx="4"/>
              <a:endCxn id="347" idx="0"/>
            </p:cNvCxnSpPr>
            <p:nvPr/>
          </p:nvCxnSpPr>
          <p:spPr>
            <a:xfrm>
              <a:off x="9690706" y="1466244"/>
              <a:ext cx="226837" cy="509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Прямая со стрелкой 350">
              <a:extLst>
                <a:ext uri="{FF2B5EF4-FFF2-40B4-BE49-F238E27FC236}">
                  <a16:creationId xmlns:a16="http://schemas.microsoft.com/office/drawing/2014/main" id="{E6CD1187-DBC1-4254-AA9E-68F9B4E7196B}"/>
                </a:ext>
              </a:extLst>
            </p:cNvPr>
            <p:cNvCxnSpPr>
              <a:stCxn id="339" idx="4"/>
              <a:endCxn id="340" idx="0"/>
            </p:cNvCxnSpPr>
            <p:nvPr/>
          </p:nvCxnSpPr>
          <p:spPr>
            <a:xfrm flipH="1">
              <a:off x="9690706" y="826193"/>
              <a:ext cx="470033" cy="182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Прямая со стрелкой 351">
              <a:extLst>
                <a:ext uri="{FF2B5EF4-FFF2-40B4-BE49-F238E27FC236}">
                  <a16:creationId xmlns:a16="http://schemas.microsoft.com/office/drawing/2014/main" id="{0D89A95F-D69A-47F4-9E88-658055C16557}"/>
                </a:ext>
              </a:extLst>
            </p:cNvPr>
            <p:cNvCxnSpPr>
              <a:stCxn id="339" idx="4"/>
              <a:endCxn id="342" idx="0"/>
            </p:cNvCxnSpPr>
            <p:nvPr/>
          </p:nvCxnSpPr>
          <p:spPr>
            <a:xfrm>
              <a:off x="10160739" y="826193"/>
              <a:ext cx="498018" cy="238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Овал 352">
              <a:extLst>
                <a:ext uri="{FF2B5EF4-FFF2-40B4-BE49-F238E27FC236}">
                  <a16:creationId xmlns:a16="http://schemas.microsoft.com/office/drawing/2014/main" id="{558EEF25-FD85-4356-9BBB-97B452766A2D}"/>
                </a:ext>
              </a:extLst>
            </p:cNvPr>
            <p:cNvSpPr/>
            <p:nvPr/>
          </p:nvSpPr>
          <p:spPr>
            <a:xfrm>
              <a:off x="10181792" y="1792452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4" name="Овал 353">
              <a:extLst>
                <a:ext uri="{FF2B5EF4-FFF2-40B4-BE49-F238E27FC236}">
                  <a16:creationId xmlns:a16="http://schemas.microsoft.com/office/drawing/2014/main" id="{7AF1DA84-26E9-42DC-8091-726DDB0E1E9A}"/>
                </a:ext>
              </a:extLst>
            </p:cNvPr>
            <p:cNvSpPr/>
            <p:nvPr/>
          </p:nvSpPr>
          <p:spPr>
            <a:xfrm>
              <a:off x="10416943" y="263255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55" name="Овал 354">
              <a:extLst>
                <a:ext uri="{FF2B5EF4-FFF2-40B4-BE49-F238E27FC236}">
                  <a16:creationId xmlns:a16="http://schemas.microsoft.com/office/drawing/2014/main" id="{1FC0981B-6DAA-4968-9928-A445C8ED414D}"/>
                </a:ext>
              </a:extLst>
            </p:cNvPr>
            <p:cNvSpPr/>
            <p:nvPr/>
          </p:nvSpPr>
          <p:spPr>
            <a:xfrm>
              <a:off x="10091668" y="2621020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56" name="Прямая со стрелкой 355">
              <a:extLst>
                <a:ext uri="{FF2B5EF4-FFF2-40B4-BE49-F238E27FC236}">
                  <a16:creationId xmlns:a16="http://schemas.microsoft.com/office/drawing/2014/main" id="{61C3E664-DF83-41CE-A02C-DCE977DCB71D}"/>
                </a:ext>
              </a:extLst>
            </p:cNvPr>
            <p:cNvCxnSpPr>
              <a:cxnSpLocks/>
              <a:stCxn id="353" idx="4"/>
              <a:endCxn id="355" idx="0"/>
            </p:cNvCxnSpPr>
            <p:nvPr/>
          </p:nvCxnSpPr>
          <p:spPr>
            <a:xfrm flipH="1">
              <a:off x="10201204" y="2249652"/>
              <a:ext cx="222402" cy="371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Прямая со стрелкой 356">
              <a:extLst>
                <a:ext uri="{FF2B5EF4-FFF2-40B4-BE49-F238E27FC236}">
                  <a16:creationId xmlns:a16="http://schemas.microsoft.com/office/drawing/2014/main" id="{5F07A343-7BFA-47FF-8EA4-43E7E589742C}"/>
                </a:ext>
              </a:extLst>
            </p:cNvPr>
            <p:cNvCxnSpPr>
              <a:cxnSpLocks/>
              <a:stCxn id="353" idx="4"/>
              <a:endCxn id="354" idx="0"/>
            </p:cNvCxnSpPr>
            <p:nvPr/>
          </p:nvCxnSpPr>
          <p:spPr>
            <a:xfrm>
              <a:off x="10423606" y="2249652"/>
              <a:ext cx="102873" cy="382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Овал 357">
              <a:extLst>
                <a:ext uri="{FF2B5EF4-FFF2-40B4-BE49-F238E27FC236}">
                  <a16:creationId xmlns:a16="http://schemas.microsoft.com/office/drawing/2014/main" id="{0ACDF33D-FBC4-4612-B404-64DFB60890C0}"/>
                </a:ext>
              </a:extLst>
            </p:cNvPr>
            <p:cNvSpPr/>
            <p:nvPr/>
          </p:nvSpPr>
          <p:spPr>
            <a:xfrm>
              <a:off x="10722966" y="2415776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9" name="Овал 358">
              <a:extLst>
                <a:ext uri="{FF2B5EF4-FFF2-40B4-BE49-F238E27FC236}">
                  <a16:creationId xmlns:a16="http://schemas.microsoft.com/office/drawing/2014/main" id="{88B20BF1-66BC-4278-8927-D0E75930D4F7}"/>
                </a:ext>
              </a:extLst>
            </p:cNvPr>
            <p:cNvSpPr/>
            <p:nvPr/>
          </p:nvSpPr>
          <p:spPr>
            <a:xfrm>
              <a:off x="11070048" y="3122365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60" name="Овал 359">
              <a:extLst>
                <a:ext uri="{FF2B5EF4-FFF2-40B4-BE49-F238E27FC236}">
                  <a16:creationId xmlns:a16="http://schemas.microsoft.com/office/drawing/2014/main" id="{3420F746-7E27-4E57-9E17-BE3874E47C6E}"/>
                </a:ext>
              </a:extLst>
            </p:cNvPr>
            <p:cNvSpPr/>
            <p:nvPr/>
          </p:nvSpPr>
          <p:spPr>
            <a:xfrm>
              <a:off x="10739200" y="3118442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62" name="Прямая со стрелкой 361">
              <a:extLst>
                <a:ext uri="{FF2B5EF4-FFF2-40B4-BE49-F238E27FC236}">
                  <a16:creationId xmlns:a16="http://schemas.microsoft.com/office/drawing/2014/main" id="{85AA12D0-C0D5-4281-89B4-8CB928E0E4A6}"/>
                </a:ext>
              </a:extLst>
            </p:cNvPr>
            <p:cNvCxnSpPr>
              <a:cxnSpLocks/>
              <a:stCxn id="358" idx="4"/>
              <a:endCxn id="360" idx="0"/>
            </p:cNvCxnSpPr>
            <p:nvPr/>
          </p:nvCxnSpPr>
          <p:spPr>
            <a:xfrm flipH="1">
              <a:off x="10848736" y="2872976"/>
              <a:ext cx="116044" cy="245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Овал 362">
              <a:extLst>
                <a:ext uri="{FF2B5EF4-FFF2-40B4-BE49-F238E27FC236}">
                  <a16:creationId xmlns:a16="http://schemas.microsoft.com/office/drawing/2014/main" id="{3D449A1C-6C1C-47A3-9192-E737D3DD2087}"/>
                </a:ext>
              </a:extLst>
            </p:cNvPr>
            <p:cNvSpPr/>
            <p:nvPr/>
          </p:nvSpPr>
          <p:spPr>
            <a:xfrm>
              <a:off x="10966072" y="1797725"/>
              <a:ext cx="483627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64" name="Овал 363">
              <a:extLst>
                <a:ext uri="{FF2B5EF4-FFF2-40B4-BE49-F238E27FC236}">
                  <a16:creationId xmlns:a16="http://schemas.microsoft.com/office/drawing/2014/main" id="{9DBCAC5A-81E9-4495-A740-BD7BE1C08B97}"/>
                </a:ext>
              </a:extLst>
            </p:cNvPr>
            <p:cNvSpPr/>
            <p:nvPr/>
          </p:nvSpPr>
          <p:spPr>
            <a:xfrm>
              <a:off x="11647527" y="311844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2445140B-D826-4A70-9EF4-A972BA1804B8}"/>
                </a:ext>
              </a:extLst>
            </p:cNvPr>
            <p:cNvSpPr/>
            <p:nvPr/>
          </p:nvSpPr>
          <p:spPr>
            <a:xfrm>
              <a:off x="11264140" y="2402134"/>
              <a:ext cx="483627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86D06A85-E937-4CE6-A99D-98D882240AFC}"/>
                </a:ext>
              </a:extLst>
            </p:cNvPr>
            <p:cNvSpPr/>
            <p:nvPr/>
          </p:nvSpPr>
          <p:spPr>
            <a:xfrm>
              <a:off x="11375917" y="3118441"/>
              <a:ext cx="219071" cy="18289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cxnSp>
          <p:nvCxnSpPr>
            <p:cNvPr id="370" name="Прямая со стрелкой 369">
              <a:extLst>
                <a:ext uri="{FF2B5EF4-FFF2-40B4-BE49-F238E27FC236}">
                  <a16:creationId xmlns:a16="http://schemas.microsoft.com/office/drawing/2014/main" id="{D8639F7A-0F2F-4033-8CAC-F4248608A8B0}"/>
                </a:ext>
              </a:extLst>
            </p:cNvPr>
            <p:cNvCxnSpPr>
              <a:stCxn id="366" idx="4"/>
              <a:endCxn id="367" idx="0"/>
            </p:cNvCxnSpPr>
            <p:nvPr/>
          </p:nvCxnSpPr>
          <p:spPr>
            <a:xfrm flipH="1">
              <a:off x="11485453" y="2859334"/>
              <a:ext cx="20501" cy="259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Прямая со стрелкой 370">
              <a:extLst>
                <a:ext uri="{FF2B5EF4-FFF2-40B4-BE49-F238E27FC236}">
                  <a16:creationId xmlns:a16="http://schemas.microsoft.com/office/drawing/2014/main" id="{BFAB9B8C-D81D-42C2-B194-9F6E5E7AD99F}"/>
                </a:ext>
              </a:extLst>
            </p:cNvPr>
            <p:cNvCxnSpPr>
              <a:stCxn id="366" idx="4"/>
              <a:endCxn id="364" idx="0"/>
            </p:cNvCxnSpPr>
            <p:nvPr/>
          </p:nvCxnSpPr>
          <p:spPr>
            <a:xfrm>
              <a:off x="11505954" y="2859334"/>
              <a:ext cx="251109" cy="259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Прямая со стрелкой 371">
              <a:extLst>
                <a:ext uri="{FF2B5EF4-FFF2-40B4-BE49-F238E27FC236}">
                  <a16:creationId xmlns:a16="http://schemas.microsoft.com/office/drawing/2014/main" id="{2A3395F4-5BBF-426C-B6C5-59F03BDED469}"/>
                </a:ext>
              </a:extLst>
            </p:cNvPr>
            <p:cNvCxnSpPr>
              <a:stCxn id="342" idx="4"/>
              <a:endCxn id="353" idx="0"/>
            </p:cNvCxnSpPr>
            <p:nvPr/>
          </p:nvCxnSpPr>
          <p:spPr>
            <a:xfrm flipH="1">
              <a:off x="10423606" y="1521752"/>
              <a:ext cx="235151" cy="270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>
              <a:extLst>
                <a:ext uri="{FF2B5EF4-FFF2-40B4-BE49-F238E27FC236}">
                  <a16:creationId xmlns:a16="http://schemas.microsoft.com/office/drawing/2014/main" id="{1F5E9AD9-96AD-4BA2-B2BA-C9CEA77D256F}"/>
                </a:ext>
              </a:extLst>
            </p:cNvPr>
            <p:cNvCxnSpPr>
              <a:stCxn id="358" idx="4"/>
              <a:endCxn id="359" idx="0"/>
            </p:cNvCxnSpPr>
            <p:nvPr/>
          </p:nvCxnSpPr>
          <p:spPr>
            <a:xfrm>
              <a:off x="10964780" y="2872976"/>
              <a:ext cx="214804" cy="2493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>
              <a:extLst>
                <a:ext uri="{FF2B5EF4-FFF2-40B4-BE49-F238E27FC236}">
                  <a16:creationId xmlns:a16="http://schemas.microsoft.com/office/drawing/2014/main" id="{69E817CD-4E8A-4F88-844B-627EDC4EC3E9}"/>
                </a:ext>
              </a:extLst>
            </p:cNvPr>
            <p:cNvCxnSpPr>
              <a:stCxn id="363" idx="4"/>
              <a:endCxn id="358" idx="0"/>
            </p:cNvCxnSpPr>
            <p:nvPr/>
          </p:nvCxnSpPr>
          <p:spPr>
            <a:xfrm flipH="1">
              <a:off x="10964780" y="2254925"/>
              <a:ext cx="243106" cy="160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7C0BAEB0-24DE-4194-A10F-20D356A83EA3}"/>
                </a:ext>
              </a:extLst>
            </p:cNvPr>
            <p:cNvCxnSpPr>
              <a:stCxn id="363" idx="4"/>
              <a:endCxn id="366" idx="0"/>
            </p:cNvCxnSpPr>
            <p:nvPr/>
          </p:nvCxnSpPr>
          <p:spPr>
            <a:xfrm>
              <a:off x="11207886" y="2254925"/>
              <a:ext cx="298068" cy="147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 стрелкой 153">
              <a:extLst>
                <a:ext uri="{FF2B5EF4-FFF2-40B4-BE49-F238E27FC236}">
                  <a16:creationId xmlns:a16="http://schemas.microsoft.com/office/drawing/2014/main" id="{9D5F29DA-4363-4F91-AAAA-77C38B5AB9A4}"/>
                </a:ext>
              </a:extLst>
            </p:cNvPr>
            <p:cNvCxnSpPr>
              <a:stCxn id="342" idx="4"/>
              <a:endCxn id="363" idx="0"/>
            </p:cNvCxnSpPr>
            <p:nvPr/>
          </p:nvCxnSpPr>
          <p:spPr>
            <a:xfrm>
              <a:off x="10658757" y="1521752"/>
              <a:ext cx="549129" cy="275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4449F9DE-7C7F-4A2B-8DA3-CB9D12C3A442}"/>
              </a:ext>
            </a:extLst>
          </p:cNvPr>
          <p:cNvCxnSpPr/>
          <p:nvPr/>
        </p:nvCxnSpPr>
        <p:spPr>
          <a:xfrm>
            <a:off x="3119830" y="15255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BB5E6809-2B4B-48FE-A1B4-16C7287D9510}"/>
              </a:ext>
            </a:extLst>
          </p:cNvPr>
          <p:cNvSpPr txBox="1"/>
          <p:nvPr/>
        </p:nvSpPr>
        <p:spPr>
          <a:xfrm>
            <a:off x="9993318" y="4876866"/>
            <a:ext cx="164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</a:t>
            </a:r>
            <a:r>
              <a:rPr lang="ru-RU" dirty="0"/>
              <a:t>-свойство</a:t>
            </a:r>
          </a:p>
          <a:p>
            <a:r>
              <a:rPr lang="ru-RU" dirty="0"/>
              <a:t>восстановлено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5A857FC6-7185-485D-A252-F9251831D446}"/>
              </a:ext>
            </a:extLst>
          </p:cNvPr>
          <p:cNvSpPr txBox="1"/>
          <p:nvPr/>
        </p:nvSpPr>
        <p:spPr>
          <a:xfrm>
            <a:off x="32488" y="-3248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(продолжение)</a:t>
            </a:r>
            <a:endParaRPr lang="ru-BY" dirty="0"/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3FB8B27A-C6D6-4C9B-BC35-FD654602AFD1}"/>
              </a:ext>
            </a:extLst>
          </p:cNvPr>
          <p:cNvSpPr txBox="1"/>
          <p:nvPr/>
        </p:nvSpPr>
        <p:spPr>
          <a:xfrm>
            <a:off x="3181605" y="154393"/>
            <a:ext cx="299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восстановление </a:t>
            </a:r>
            <a:r>
              <a:rPr lang="en-US" dirty="0"/>
              <a:t>RB-</a:t>
            </a:r>
            <a:r>
              <a:rPr lang="ru-RU" dirty="0"/>
              <a:t>свойства</a:t>
            </a:r>
            <a:endParaRPr lang="ru-BY" dirty="0"/>
          </a:p>
        </p:txBody>
      </p:sp>
      <p:cxnSp>
        <p:nvCxnSpPr>
          <p:cNvPr id="431" name="Прямая со стрелкой 430">
            <a:extLst>
              <a:ext uri="{FF2B5EF4-FFF2-40B4-BE49-F238E27FC236}">
                <a16:creationId xmlns:a16="http://schemas.microsoft.com/office/drawing/2014/main" id="{59455A27-7046-478F-9BB6-5729D65E6A32}"/>
              </a:ext>
            </a:extLst>
          </p:cNvPr>
          <p:cNvCxnSpPr>
            <a:cxnSpLocks/>
          </p:cNvCxnSpPr>
          <p:nvPr/>
        </p:nvCxnSpPr>
        <p:spPr>
          <a:xfrm>
            <a:off x="5372526" y="2225264"/>
            <a:ext cx="465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 стрелкой 431">
            <a:extLst>
              <a:ext uri="{FF2B5EF4-FFF2-40B4-BE49-F238E27FC236}">
                <a16:creationId xmlns:a16="http://schemas.microsoft.com/office/drawing/2014/main" id="{88FFBED7-41AD-4B16-AB99-0F156454ACE1}"/>
              </a:ext>
            </a:extLst>
          </p:cNvPr>
          <p:cNvCxnSpPr>
            <a:cxnSpLocks/>
          </p:cNvCxnSpPr>
          <p:nvPr/>
        </p:nvCxnSpPr>
        <p:spPr>
          <a:xfrm>
            <a:off x="8528736" y="2154064"/>
            <a:ext cx="465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4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428" grpId="0"/>
      <p:bldP spid="4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049" y="336222"/>
            <a:ext cx="6952913" cy="60103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Добавление элемента. Оценки.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8302" y="1233577"/>
            <a:ext cx="67546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поиск отца – </a:t>
            </a:r>
            <a:r>
              <a:rPr lang="en-US" sz="3600" dirty="0"/>
              <a:t>O(log n)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добавление –</a:t>
            </a:r>
            <a:r>
              <a:rPr lang="en-US" sz="3600" dirty="0"/>
              <a:t> O(1)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перекрашивания – </a:t>
            </a:r>
            <a:r>
              <a:rPr lang="en-US" sz="3600" dirty="0"/>
              <a:t>O(log n)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повороты </a:t>
            </a:r>
            <a:r>
              <a:rPr lang="en-US" sz="3600" dirty="0"/>
              <a:t>(</a:t>
            </a:r>
            <a:r>
              <a:rPr lang="ru-RU" sz="3600" dirty="0"/>
              <a:t>не более 2-х) – </a:t>
            </a:r>
            <a:r>
              <a:rPr lang="en-US" sz="3600" dirty="0"/>
              <a:t>O(1)</a:t>
            </a:r>
            <a:endParaRPr lang="ru-RU" sz="3600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AF9978C-86C0-45B1-B21D-1DC9FCA633F6}"/>
              </a:ext>
            </a:extLst>
          </p:cNvPr>
          <p:cNvCxnSpPr>
            <a:cxnSpLocks/>
          </p:cNvCxnSpPr>
          <p:nvPr/>
        </p:nvCxnSpPr>
        <p:spPr>
          <a:xfrm>
            <a:off x="960215" y="3847649"/>
            <a:ext cx="904162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216675-5B93-4D89-AEAF-4584D5CD2E81}"/>
              </a:ext>
            </a:extLst>
          </p:cNvPr>
          <p:cNvSpPr/>
          <p:nvPr/>
        </p:nvSpPr>
        <p:spPr>
          <a:xfrm>
            <a:off x="376938" y="4337213"/>
            <a:ext cx="10889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3600" dirty="0"/>
              <a:t>Следовательно, время добавления элемента - </a:t>
            </a:r>
            <a:r>
              <a:rPr lang="en-US" sz="3600" dirty="0"/>
              <a:t>O(log n)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12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04349" y="0"/>
            <a:ext cx="2983302" cy="601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Удаление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6" y="920210"/>
            <a:ext cx="113437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800" dirty="0"/>
              <a:t>Удаляем вершину из дерева по аналогии с тем, как это делали в бинарном поисковом дереве. </a:t>
            </a:r>
            <a:endParaRPr lang="en-US" sz="2800" dirty="0"/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800" dirty="0"/>
              <a:t>Пусть </a:t>
            </a:r>
            <a:r>
              <a:rPr lang="en-US" sz="2800" b="1" dirty="0"/>
              <a:t>y</a:t>
            </a:r>
            <a:r>
              <a:rPr lang="ru-RU" sz="2800" b="1" dirty="0"/>
              <a:t> </a:t>
            </a:r>
            <a:r>
              <a:rPr lang="en-US" sz="2800" dirty="0"/>
              <a:t>– </a:t>
            </a:r>
            <a:r>
              <a:rPr lang="ru-RU" sz="2800" dirty="0"/>
              <a:t>фактически удалённая вершина (это лист или вершина, у которой только одно поддерево).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800" dirty="0"/>
              <a:t>Если удалённая вершина </a:t>
            </a:r>
            <a:r>
              <a:rPr lang="en-US" sz="2800" b="1" dirty="0">
                <a:solidFill>
                  <a:srgbClr val="FF0000"/>
                </a:solidFill>
              </a:rPr>
              <a:t>y</a:t>
            </a:r>
            <a:r>
              <a:rPr lang="en-US" sz="2800" dirty="0"/>
              <a:t> </a:t>
            </a:r>
            <a:r>
              <a:rPr lang="ru-RU" sz="2800" dirty="0"/>
              <a:t>имела </a:t>
            </a:r>
            <a:r>
              <a:rPr lang="ru-RU" sz="2800" b="1" dirty="0">
                <a:solidFill>
                  <a:srgbClr val="FF0000"/>
                </a:solidFill>
              </a:rPr>
              <a:t>красный цвет</a:t>
            </a:r>
            <a:r>
              <a:rPr lang="ru-RU" sz="2800" dirty="0"/>
              <a:t>, то все </a:t>
            </a:r>
            <a:r>
              <a:rPr lang="en-US" sz="2800" dirty="0"/>
              <a:t>RB</a:t>
            </a:r>
            <a:r>
              <a:rPr lang="ru-RU" sz="2800" dirty="0"/>
              <a:t>-свойства будут выполняться и операция удаления элемента завершена.</a:t>
            </a: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800" dirty="0"/>
              <a:t>Если удалённая вершина </a:t>
            </a:r>
            <a:r>
              <a:rPr lang="en-US" sz="2800" b="1" dirty="0"/>
              <a:t>y</a:t>
            </a:r>
            <a:r>
              <a:rPr lang="en-US" sz="2800" dirty="0"/>
              <a:t> </a:t>
            </a:r>
            <a:r>
              <a:rPr lang="ru-RU" sz="2800" dirty="0"/>
              <a:t>имела </a:t>
            </a:r>
            <a:r>
              <a:rPr lang="ru-RU" sz="2800" b="1" dirty="0"/>
              <a:t>черный цвет</a:t>
            </a:r>
            <a:r>
              <a:rPr lang="ru-RU" sz="2800" dirty="0"/>
              <a:t>, то любой путь, через неё проходивший, теперь содержит на одну чёрную вершину меньше. Нарушается </a:t>
            </a:r>
            <a:r>
              <a:rPr lang="en-US" sz="2800" dirty="0"/>
              <a:t>RB</a:t>
            </a:r>
            <a:r>
              <a:rPr lang="ru-RU" sz="2800" dirty="0"/>
              <a:t>-свойство, которое требует, чтобы любой путь из корня в листья содержал одинаковое количество чёрных вершин. Восстановим </a:t>
            </a:r>
            <a:r>
              <a:rPr lang="en-US" sz="2800" dirty="0"/>
              <a:t>RB</a:t>
            </a:r>
            <a:r>
              <a:rPr lang="ru-RU" sz="2800" dirty="0"/>
              <a:t>-свойство.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9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54144" y="1115691"/>
            <a:ext cx="110387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1600"/>
              </a:spcAft>
            </a:pPr>
            <a:r>
              <a:rPr lang="en-US" sz="2800" b="1" dirty="0"/>
              <a:t>y</a:t>
            </a:r>
            <a:r>
              <a:rPr lang="ru-RU" sz="2800" b="1" dirty="0"/>
              <a:t> </a:t>
            </a:r>
            <a:r>
              <a:rPr lang="en-US" sz="2800" dirty="0"/>
              <a:t>– </a:t>
            </a:r>
            <a:r>
              <a:rPr lang="ru-RU" sz="2800" dirty="0"/>
              <a:t>фактически удалённая вершина</a:t>
            </a:r>
            <a:endParaRPr lang="en-US" sz="2800" dirty="0"/>
          </a:p>
          <a:p>
            <a:pPr lvl="1" algn="just">
              <a:spcAft>
                <a:spcPts val="1600"/>
              </a:spcAft>
            </a:pPr>
            <a:r>
              <a:rPr lang="en-US" sz="2800" b="1" dirty="0"/>
              <a:t>x</a:t>
            </a:r>
            <a:r>
              <a:rPr lang="en-US" sz="2800" dirty="0"/>
              <a:t> – </a:t>
            </a:r>
            <a:r>
              <a:rPr lang="ru-RU" sz="2800" dirty="0"/>
              <a:t>единственный ребёнок вершины </a:t>
            </a:r>
            <a:r>
              <a:rPr lang="en-US" sz="2800" b="1" dirty="0"/>
              <a:t>y</a:t>
            </a:r>
            <a:r>
              <a:rPr lang="en-US" sz="2800" dirty="0"/>
              <a:t> (</a:t>
            </a:r>
            <a:r>
              <a:rPr lang="ru-RU" sz="2800" dirty="0"/>
              <a:t>если  детей у вершины </a:t>
            </a:r>
            <a:r>
              <a:rPr lang="en-US" sz="2800" b="1" dirty="0"/>
              <a:t>y</a:t>
            </a:r>
            <a:r>
              <a:rPr lang="en-US" sz="2800" dirty="0"/>
              <a:t> </a:t>
            </a:r>
            <a:r>
              <a:rPr lang="ru-RU" sz="2800" dirty="0"/>
              <a:t>не было, то </a:t>
            </a:r>
            <a:r>
              <a:rPr lang="en-US" sz="2800" dirty="0"/>
              <a:t>x=NULL)</a:t>
            </a:r>
          </a:p>
          <a:p>
            <a:pPr lvl="1" algn="just">
              <a:spcAft>
                <a:spcPts val="1600"/>
              </a:spcAft>
            </a:pPr>
            <a:r>
              <a:rPr lang="en-US" sz="2800" b="1" dirty="0"/>
              <a:t>f(x)</a:t>
            </a:r>
            <a:r>
              <a:rPr lang="en-US" sz="2800" dirty="0"/>
              <a:t>=f(y)</a:t>
            </a:r>
            <a:endParaRPr lang="ru-RU" sz="2800" dirty="0"/>
          </a:p>
          <a:p>
            <a:pPr lvl="1" algn="just">
              <a:spcAft>
                <a:spcPts val="1600"/>
              </a:spcAft>
            </a:pPr>
            <a:r>
              <a:rPr lang="ru-RU" sz="2800" dirty="0"/>
              <a:t>вершину, которая может быть окрашена, как в красный, так и в чёрный цвет, будем обозначать на рисунках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/</a:t>
            </a:r>
            <a:r>
              <a:rPr lang="en-US" sz="2800" b="1" dirty="0"/>
              <a:t>b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75832" y="359558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Обозначения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920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033" y="980595"/>
            <a:ext cx="10950961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800"/>
              </a:spcAft>
            </a:pPr>
            <a:r>
              <a:rPr lang="ru-RU" sz="2400" dirty="0"/>
              <a:t>Если фактически удалённая вершина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имела </a:t>
            </a:r>
            <a:r>
              <a:rPr lang="ru-RU" sz="2400" b="1" dirty="0"/>
              <a:t>черный цвет</a:t>
            </a:r>
            <a:r>
              <a:rPr lang="ru-RU" sz="2400" dirty="0"/>
              <a:t>, то любой путь, через неё проходивший, теперь содержит на одну чёрную вершину меньше. </a:t>
            </a:r>
          </a:p>
          <a:p>
            <a:pPr lvl="1" algn="just">
              <a:spcAft>
                <a:spcPts val="800"/>
              </a:spcAft>
            </a:pPr>
            <a:r>
              <a:rPr lang="ru-RU" sz="2400" dirty="0"/>
              <a:t>Поступим следующим образом: </a:t>
            </a:r>
          </a:p>
          <a:p>
            <a:pPr marL="1257300" lvl="2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если вершина </a:t>
            </a:r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красная</a:t>
            </a:r>
            <a:r>
              <a:rPr lang="ru-RU" sz="2400" dirty="0"/>
              <a:t>, то сделаем её </a:t>
            </a:r>
            <a:r>
              <a:rPr lang="ru-RU" sz="2400" b="1" dirty="0"/>
              <a:t>чёрной</a:t>
            </a:r>
            <a:r>
              <a:rPr lang="ru-RU" sz="2400" dirty="0"/>
              <a:t>, теперь все </a:t>
            </a:r>
            <a:r>
              <a:rPr lang="en-US" sz="2400" dirty="0"/>
              <a:t>RB</a:t>
            </a:r>
            <a:r>
              <a:rPr lang="ru-RU" sz="2400" dirty="0"/>
              <a:t>-свойства выполнены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1257300" lvl="2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если </a:t>
            </a:r>
            <a:r>
              <a:rPr lang="en-US" sz="2400" b="1" dirty="0"/>
              <a:t>x </a:t>
            </a:r>
            <a:r>
              <a:rPr lang="en-US" sz="2400" dirty="0"/>
              <a:t>- </a:t>
            </a:r>
            <a:r>
              <a:rPr lang="ru-RU" sz="2400" b="1" dirty="0"/>
              <a:t>чёрная</a:t>
            </a:r>
            <a:r>
              <a:rPr lang="ru-RU" sz="2400" dirty="0"/>
              <a:t>, то</a:t>
            </a:r>
            <a:r>
              <a:rPr lang="en-US" sz="2400" dirty="0"/>
              <a:t>, </a:t>
            </a:r>
            <a:r>
              <a:rPr lang="ru-RU" sz="2400" dirty="0"/>
              <a:t>будем при подсчёте числа чёрных вершин на пути от корня к листьям </a:t>
            </a:r>
            <a:r>
              <a:rPr lang="ru-RU" sz="2400" b="1" dirty="0"/>
              <a:t>считать её за две чёрные вершины</a:t>
            </a:r>
            <a:r>
              <a:rPr lang="en-US" sz="2400" dirty="0"/>
              <a:t>; </a:t>
            </a:r>
            <a:r>
              <a:rPr lang="ru-RU" sz="2400" dirty="0"/>
              <a:t> </a:t>
            </a:r>
          </a:p>
          <a:p>
            <a:pPr lvl="4" algn="just">
              <a:spcAft>
                <a:spcPts val="800"/>
              </a:spcAft>
            </a:pPr>
            <a:r>
              <a:rPr lang="ru-RU" sz="2400" dirty="0"/>
              <a:t>однако дерево не предполагает  такие «двойные чёрные вершины», поэтому нужно выполнить процедуру, которая превращает полученное дерево в настоящее красно-чёрное дерево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6-конечная звезда 10"/>
          <p:cNvSpPr/>
          <p:nvPr/>
        </p:nvSpPr>
        <p:spPr>
          <a:xfrm>
            <a:off x="1524973" y="4227467"/>
            <a:ext cx="496379" cy="449693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39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344083" y="1934204"/>
            <a:ext cx="2568165" cy="2712779"/>
            <a:chOff x="695696" y="665472"/>
            <a:chExt cx="2568165" cy="2712779"/>
          </a:xfrm>
        </p:grpSpPr>
        <p:sp>
          <p:nvSpPr>
            <p:cNvPr id="5" name="Овал 4"/>
            <p:cNvSpPr/>
            <p:nvPr/>
          </p:nvSpPr>
          <p:spPr>
            <a:xfrm>
              <a:off x="1807089" y="93056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 стрелкой 9"/>
            <p:cNvCxnSpPr>
              <a:stCxn id="5" idx="4"/>
            </p:cNvCxnSpPr>
            <p:nvPr/>
          </p:nvCxnSpPr>
          <p:spPr>
            <a:xfrm flipH="1">
              <a:off x="1459157" y="1387768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5" idx="4"/>
              <a:endCxn id="8" idx="0"/>
            </p:cNvCxnSpPr>
            <p:nvPr/>
          </p:nvCxnSpPr>
          <p:spPr>
            <a:xfrm>
              <a:off x="2031376" y="1387768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9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3120" y="66547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0893" y="2511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Прямая со стрелкой 22"/>
            <p:cNvCxnSpPr>
              <a:endCxn id="5" idx="0"/>
            </p:cNvCxnSpPr>
            <p:nvPr/>
          </p:nvCxnSpPr>
          <p:spPr>
            <a:xfrm>
              <a:off x="2030795" y="674651"/>
              <a:ext cx="581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5696" y="1765893"/>
              <a:ext cx="56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x=a</a:t>
              </a:r>
              <a:endParaRPr lang="ru-RU" dirty="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 стрелкой 32"/>
            <p:cNvCxnSpPr>
              <a:endCxn id="32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676841" y="175916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w=d</a:t>
              </a:r>
              <a:endParaRPr lang="ru-RU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87607" y="60986"/>
            <a:ext cx="329364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1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x – </a:t>
            </a:r>
            <a:r>
              <a:rPr lang="ru-RU" b="1" dirty="0"/>
              <a:t>чёрный и является левым сыном своего отца </a:t>
            </a:r>
            <a:r>
              <a:rPr lang="ru-RU" dirty="0"/>
              <a:t>(ситуация правого сына выполняется симметрично),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/>
              <a:t>брат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b="1" dirty="0"/>
              <a:t> – </a:t>
            </a:r>
            <a:r>
              <a:rPr lang="ru-RU" b="1" dirty="0">
                <a:solidFill>
                  <a:srgbClr val="FF0000"/>
                </a:solidFill>
              </a:rPr>
              <a:t>красный</a:t>
            </a:r>
          </a:p>
        </p:txBody>
      </p:sp>
      <p:grpSp>
        <p:nvGrpSpPr>
          <p:cNvPr id="123" name="Группа 122"/>
          <p:cNvGrpSpPr/>
          <p:nvPr/>
        </p:nvGrpSpPr>
        <p:grpSpPr>
          <a:xfrm>
            <a:off x="7234399" y="1871101"/>
            <a:ext cx="3741552" cy="2714814"/>
            <a:chOff x="7234399" y="1871101"/>
            <a:chExt cx="3741552" cy="2714814"/>
          </a:xfrm>
        </p:grpSpPr>
        <p:grpSp>
          <p:nvGrpSpPr>
            <p:cNvPr id="113" name="Группа 112"/>
            <p:cNvGrpSpPr/>
            <p:nvPr/>
          </p:nvGrpSpPr>
          <p:grpSpPr>
            <a:xfrm>
              <a:off x="7234399" y="2742447"/>
              <a:ext cx="1716960" cy="646331"/>
              <a:chOff x="6912095" y="2719313"/>
              <a:chExt cx="1716960" cy="646331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6912095" y="2719313"/>
                <a:ext cx="1716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LeftRotate</a:t>
                </a:r>
                <a:r>
                  <a:rPr lang="en-US" dirty="0"/>
                  <a:t>(</a:t>
                </a:r>
                <a:r>
                  <a:rPr lang="en-US" b="1" dirty="0"/>
                  <a:t>f(x</a:t>
                </a:r>
                <a:r>
                  <a:rPr lang="en-US" dirty="0"/>
                  <a:t>))</a:t>
                </a:r>
                <a:endParaRPr lang="ru-RU" dirty="0"/>
              </a:p>
            </p:txBody>
          </p:sp>
          <p:sp>
            <p:nvSpPr>
              <p:cNvPr id="108" name="Стрелка вправо 107"/>
              <p:cNvSpPr/>
              <p:nvPr/>
            </p:nvSpPr>
            <p:spPr>
              <a:xfrm>
                <a:off x="7208155" y="3111171"/>
                <a:ext cx="1166895" cy="239948"/>
              </a:xfrm>
              <a:prstGeom prst="right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9" name="Группа 118"/>
            <p:cNvGrpSpPr/>
            <p:nvPr/>
          </p:nvGrpSpPr>
          <p:grpSpPr>
            <a:xfrm>
              <a:off x="8846401" y="1871101"/>
              <a:ext cx="2129550" cy="2714814"/>
              <a:chOff x="8543702" y="797129"/>
              <a:chExt cx="2129550" cy="2714814"/>
            </a:xfrm>
          </p:grpSpPr>
          <p:grpSp>
            <p:nvGrpSpPr>
              <p:cNvPr id="112" name="Группа 111"/>
              <p:cNvGrpSpPr/>
              <p:nvPr/>
            </p:nvGrpSpPr>
            <p:grpSpPr>
              <a:xfrm>
                <a:off x="8543702" y="797129"/>
                <a:ext cx="2129550" cy="2714814"/>
                <a:chOff x="8576158" y="837876"/>
                <a:chExt cx="2129550" cy="2714814"/>
              </a:xfrm>
            </p:grpSpPr>
            <p:grpSp>
              <p:nvGrpSpPr>
                <p:cNvPr id="36" name="Группа 35"/>
                <p:cNvGrpSpPr/>
                <p:nvPr/>
              </p:nvGrpSpPr>
              <p:grpSpPr>
                <a:xfrm>
                  <a:off x="8576158" y="837876"/>
                  <a:ext cx="2129550" cy="2714814"/>
                  <a:chOff x="1705980" y="663437"/>
                  <a:chExt cx="2129550" cy="2714814"/>
                </a:xfrm>
              </p:grpSpPr>
              <p:sp>
                <p:nvSpPr>
                  <p:cNvPr id="37" name="Овал 36"/>
                  <p:cNvSpPr/>
                  <p:nvPr/>
                </p:nvSpPr>
                <p:spPr>
                  <a:xfrm>
                    <a:off x="2728989" y="919354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d</a:t>
                    </a:r>
                    <a:endParaRPr lang="ru-RU" b="1" dirty="0"/>
                  </a:p>
                </p:txBody>
              </p:sp>
              <p:sp>
                <p:nvSpPr>
                  <p:cNvPr id="38" name="Овал 37"/>
                  <p:cNvSpPr/>
                  <p:nvPr/>
                </p:nvSpPr>
                <p:spPr>
                  <a:xfrm>
                    <a:off x="3313517" y="1793262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e</a:t>
                    </a:r>
                    <a:endParaRPr lang="ru-RU" b="1" dirty="0"/>
                  </a:p>
                </p:txBody>
              </p:sp>
              <p:sp>
                <p:nvSpPr>
                  <p:cNvPr id="39" name="Овал 38"/>
                  <p:cNvSpPr/>
                  <p:nvPr/>
                </p:nvSpPr>
                <p:spPr>
                  <a:xfrm>
                    <a:off x="2270039" y="1765893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b</a:t>
                    </a:r>
                    <a:endParaRPr lang="ru-RU" b="1" dirty="0"/>
                  </a:p>
                </p:txBody>
              </p:sp>
              <p:sp>
                <p:nvSpPr>
                  <p:cNvPr id="40" name="Овал 39"/>
                  <p:cNvSpPr/>
                  <p:nvPr/>
                </p:nvSpPr>
                <p:spPr>
                  <a:xfrm>
                    <a:off x="2628632" y="2459538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Прямая со стрелкой 41"/>
                  <p:cNvCxnSpPr>
                    <a:stCxn id="37" idx="4"/>
                    <a:endCxn id="39" idx="0"/>
                  </p:cNvCxnSpPr>
                  <p:nvPr/>
                </p:nvCxnSpPr>
                <p:spPr>
                  <a:xfrm flipH="1">
                    <a:off x="2494326" y="1376554"/>
                    <a:ext cx="458950" cy="38933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Прямая соединительная линия 42"/>
                  <p:cNvCxnSpPr/>
                  <p:nvPr/>
                </p:nvCxnSpPr>
                <p:spPr>
                  <a:xfrm flipH="1">
                    <a:off x="2599503" y="293620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Прямая со стрелкой 43"/>
                  <p:cNvCxnSpPr>
                    <a:stCxn id="40" idx="4"/>
                  </p:cNvCxnSpPr>
                  <p:nvPr/>
                </p:nvCxnSpPr>
                <p:spPr>
                  <a:xfrm>
                    <a:off x="2852919" y="2916738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Прямая со стрелкой 44"/>
                  <p:cNvCxnSpPr/>
                  <p:nvPr/>
                </p:nvCxnSpPr>
                <p:spPr>
                  <a:xfrm>
                    <a:off x="3542454" y="2241750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Прямая со стрелкой 45"/>
                  <p:cNvCxnSpPr>
                    <a:stCxn id="39" idx="4"/>
                    <a:endCxn id="114" idx="5"/>
                  </p:cNvCxnSpPr>
                  <p:nvPr/>
                </p:nvCxnSpPr>
                <p:spPr>
                  <a:xfrm flipH="1">
                    <a:off x="2116887" y="2223093"/>
                    <a:ext cx="377439" cy="2808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Прямая со стрелкой 46"/>
                  <p:cNvCxnSpPr>
                    <a:stCxn id="39" idx="4"/>
                  </p:cNvCxnSpPr>
                  <p:nvPr/>
                </p:nvCxnSpPr>
                <p:spPr>
                  <a:xfrm>
                    <a:off x="2494326" y="2223093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Овал 47"/>
                  <p:cNvSpPr/>
                  <p:nvPr/>
                </p:nvSpPr>
                <p:spPr>
                  <a:xfrm>
                    <a:off x="2953276" y="3156902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9" name="Овал 48"/>
                  <p:cNvSpPr/>
                  <p:nvPr/>
                </p:nvSpPr>
                <p:spPr>
                  <a:xfrm>
                    <a:off x="3654376" y="257473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0" name="Овал 49"/>
                  <p:cNvSpPr/>
                  <p:nvPr/>
                </p:nvSpPr>
                <p:spPr>
                  <a:xfrm>
                    <a:off x="2515892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710893" y="2511641"/>
                    <a:ext cx="2808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53" name="Прямая со стрелкой 52"/>
                  <p:cNvCxnSpPr>
                    <a:endCxn id="37" idx="0"/>
                  </p:cNvCxnSpPr>
                  <p:nvPr/>
                </p:nvCxnSpPr>
                <p:spPr>
                  <a:xfrm>
                    <a:off x="2952695" y="663437"/>
                    <a:ext cx="581" cy="25591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705980" y="2110859"/>
                    <a:ext cx="5674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x=a</a:t>
                    </a:r>
                    <a:endParaRPr lang="ru-RU" dirty="0"/>
                  </a:p>
                </p:txBody>
              </p:sp>
              <p:cxnSp>
                <p:nvCxnSpPr>
                  <p:cNvPr id="56" name="Прямая соединительная линия 55"/>
                  <p:cNvCxnSpPr/>
                  <p:nvPr/>
                </p:nvCxnSpPr>
                <p:spPr>
                  <a:xfrm flipH="1">
                    <a:off x="1861755" y="293824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Прямая со стрелкой 56"/>
                  <p:cNvCxnSpPr/>
                  <p:nvPr/>
                </p:nvCxnSpPr>
                <p:spPr>
                  <a:xfrm>
                    <a:off x="2086042" y="293824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Овал 57"/>
                  <p:cNvSpPr/>
                  <p:nvPr/>
                </p:nvSpPr>
                <p:spPr>
                  <a:xfrm>
                    <a:off x="2186399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9" name="Овал 58"/>
                  <p:cNvSpPr/>
                  <p:nvPr/>
                </p:nvSpPr>
                <p:spPr>
                  <a:xfrm>
                    <a:off x="1720361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637823" y="2136844"/>
                    <a:ext cx="5629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w=c</a:t>
                    </a:r>
                    <a:endParaRPr lang="ru-RU" dirty="0"/>
                  </a:p>
                </p:txBody>
              </p:sp>
            </p:grpSp>
            <p:cxnSp>
              <p:nvCxnSpPr>
                <p:cNvPr id="68" name="Прямая со стрелкой 67"/>
                <p:cNvCxnSpPr>
                  <a:stCxn id="37" idx="4"/>
                  <a:endCxn id="38" idx="0"/>
                </p:cNvCxnSpPr>
                <p:nvPr/>
              </p:nvCxnSpPr>
              <p:spPr>
                <a:xfrm>
                  <a:off x="9823454" y="1550993"/>
                  <a:ext cx="584528" cy="4167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Овал 69"/>
                <p:cNvSpPr/>
                <p:nvPr/>
              </p:nvSpPr>
              <p:spPr>
                <a:xfrm>
                  <a:off x="10188649" y="2755943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72" name="Прямая со стрелкой 71"/>
                <p:cNvCxnSpPr>
                  <a:stCxn id="38" idx="4"/>
                  <a:endCxn id="70" idx="0"/>
                </p:cNvCxnSpPr>
                <p:nvPr/>
              </p:nvCxnSpPr>
              <p:spPr>
                <a:xfrm flipH="1">
                  <a:off x="10279226" y="2424901"/>
                  <a:ext cx="128756" cy="3310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/>
                <p:cNvSpPr txBox="1"/>
                <p:nvPr/>
              </p:nvSpPr>
              <p:spPr>
                <a:xfrm>
                  <a:off x="8997347" y="1582856"/>
                  <a:ext cx="4956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f(x)</a:t>
                  </a:r>
                  <a:endParaRPr lang="ru-RU" dirty="0"/>
                </a:p>
              </p:txBody>
            </p:sp>
          </p:grpSp>
          <p:sp>
            <p:nvSpPr>
              <p:cNvPr id="114" name="6-конечная звезда 113"/>
              <p:cNvSpPr/>
              <p:nvPr/>
            </p:nvSpPr>
            <p:spPr>
              <a:xfrm>
                <a:off x="8687338" y="2637593"/>
                <a:ext cx="534542" cy="514350"/>
              </a:xfrm>
              <a:prstGeom prst="star6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7443587" y="4636477"/>
            <a:ext cx="422795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ru-RU" dirty="0"/>
              <a:t>«новый брат» 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ru-RU" dirty="0"/>
              <a:t>вершины </a:t>
            </a:r>
            <a:r>
              <a:rPr lang="en-US" dirty="0"/>
              <a:t>x </a:t>
            </a:r>
            <a:r>
              <a:rPr lang="ru-RU" dirty="0"/>
              <a:t>– </a:t>
            </a:r>
            <a:r>
              <a:rPr lang="ru-RU" b="1" dirty="0"/>
              <a:t>чёрный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/>
              <a:t>вершину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u-RU" dirty="0"/>
              <a:t>считаем «</a:t>
            </a:r>
            <a:r>
              <a:rPr lang="ru-RU" b="1" dirty="0"/>
              <a:t>дважды чёрной</a:t>
            </a:r>
            <a:r>
              <a:rPr lang="ru-RU" dirty="0"/>
              <a:t>»,</a:t>
            </a:r>
            <a:r>
              <a:rPr lang="en-US" dirty="0"/>
              <a:t>            </a:t>
            </a:r>
            <a:endParaRPr lang="ru-RU" dirty="0"/>
          </a:p>
          <a:p>
            <a:pPr lvl="1" algn="just"/>
            <a:r>
              <a:rPr lang="ru-RU" dirty="0"/>
              <a:t> далее рассматриваются случаи в зависимости от того, какого цвета дети у вершины </a:t>
            </a:r>
            <a:r>
              <a:rPr lang="en-US" b="1" dirty="0"/>
              <a:t>w</a:t>
            </a:r>
            <a:r>
              <a:rPr lang="ru-RU" b="1" dirty="0"/>
              <a:t> (</a:t>
            </a:r>
            <a:r>
              <a:rPr lang="ru-RU" dirty="0"/>
              <a:t>новый брат </a:t>
            </a:r>
            <a:r>
              <a:rPr lang="en-US" dirty="0"/>
              <a:t>x)</a:t>
            </a:r>
          </a:p>
        </p:txBody>
      </p:sp>
      <p:grpSp>
        <p:nvGrpSpPr>
          <p:cNvPr id="122" name="Группа 121"/>
          <p:cNvGrpSpPr/>
          <p:nvPr/>
        </p:nvGrpSpPr>
        <p:grpSpPr>
          <a:xfrm>
            <a:off x="3414795" y="2114313"/>
            <a:ext cx="3966179" cy="2890508"/>
            <a:chOff x="3271453" y="1729916"/>
            <a:chExt cx="3867368" cy="2906250"/>
          </a:xfrm>
        </p:grpSpPr>
        <p:grpSp>
          <p:nvGrpSpPr>
            <p:cNvPr id="100" name="Группа 99"/>
            <p:cNvGrpSpPr/>
            <p:nvPr/>
          </p:nvGrpSpPr>
          <p:grpSpPr>
            <a:xfrm>
              <a:off x="3271453" y="2386130"/>
              <a:ext cx="1309782" cy="581373"/>
              <a:chOff x="3024025" y="2457155"/>
              <a:chExt cx="1309782" cy="581373"/>
            </a:xfrm>
          </p:grpSpPr>
          <p:sp>
            <p:nvSpPr>
              <p:cNvPr id="101" name="Стрелка вправо 100"/>
              <p:cNvSpPr/>
              <p:nvPr/>
            </p:nvSpPr>
            <p:spPr>
              <a:xfrm>
                <a:off x="3250970" y="2871772"/>
                <a:ext cx="809012" cy="1667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24025" y="2457155"/>
                <a:ext cx="1309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перекраска</a:t>
                </a: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540423" y="172991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111" name="Группа 110"/>
            <p:cNvGrpSpPr/>
            <p:nvPr/>
          </p:nvGrpSpPr>
          <p:grpSpPr>
            <a:xfrm>
              <a:off x="4570656" y="1923387"/>
              <a:ext cx="2568165" cy="2712779"/>
              <a:chOff x="4643977" y="928611"/>
              <a:chExt cx="2568165" cy="2712779"/>
            </a:xfrm>
          </p:grpSpPr>
          <p:grpSp>
            <p:nvGrpSpPr>
              <p:cNvPr id="73" name="Группа 72"/>
              <p:cNvGrpSpPr/>
              <p:nvPr/>
            </p:nvGrpSpPr>
            <p:grpSpPr>
              <a:xfrm>
                <a:off x="4643977" y="928611"/>
                <a:ext cx="2568165" cy="2712779"/>
                <a:chOff x="695696" y="665472"/>
                <a:chExt cx="2568165" cy="2712779"/>
              </a:xfrm>
            </p:grpSpPr>
            <p:sp>
              <p:nvSpPr>
                <p:cNvPr id="74" name="Овал 73"/>
                <p:cNvSpPr/>
                <p:nvPr/>
              </p:nvSpPr>
              <p:spPr>
                <a:xfrm>
                  <a:off x="1807089" y="930568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  <a:endParaRPr lang="ru-RU" b="1" dirty="0"/>
                </a:p>
              </p:txBody>
            </p:sp>
            <p:sp>
              <p:nvSpPr>
                <p:cNvPr id="76" name="Овал 75"/>
                <p:cNvSpPr/>
                <p:nvPr/>
              </p:nvSpPr>
              <p:spPr>
                <a:xfrm>
                  <a:off x="2270039" y="176589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77" name="Овал 76"/>
                <p:cNvSpPr/>
                <p:nvPr/>
              </p:nvSpPr>
              <p:spPr>
                <a:xfrm>
                  <a:off x="2628632" y="2459538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Прямая со стрелкой 77"/>
                <p:cNvCxnSpPr>
                  <a:stCxn id="74" idx="4"/>
                </p:cNvCxnSpPr>
                <p:nvPr/>
              </p:nvCxnSpPr>
              <p:spPr>
                <a:xfrm flipH="1">
                  <a:off x="1459157" y="1387768"/>
                  <a:ext cx="572219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 стрелкой 78"/>
                <p:cNvCxnSpPr>
                  <a:stCxn id="74" idx="4"/>
                  <a:endCxn id="76" idx="0"/>
                </p:cNvCxnSpPr>
                <p:nvPr/>
              </p:nvCxnSpPr>
              <p:spPr>
                <a:xfrm>
                  <a:off x="2031376" y="1387768"/>
                  <a:ext cx="462950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Прямая соединительная линия 79"/>
                <p:cNvCxnSpPr/>
                <p:nvPr/>
              </p:nvCxnSpPr>
              <p:spPr>
                <a:xfrm flipH="1">
                  <a:off x="2599503" y="293620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 стрелкой 80"/>
                <p:cNvCxnSpPr>
                  <a:stCxn id="77" idx="4"/>
                </p:cNvCxnSpPr>
                <p:nvPr/>
              </p:nvCxnSpPr>
              <p:spPr>
                <a:xfrm>
                  <a:off x="2852919" y="2916738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 стрелкой 81"/>
                <p:cNvCxnSpPr/>
                <p:nvPr/>
              </p:nvCxnSpPr>
              <p:spPr>
                <a:xfrm>
                  <a:off x="1454622" y="2223093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 стрелкой 82"/>
                <p:cNvCxnSpPr>
                  <a:stCxn id="76" idx="4"/>
                </p:cNvCxnSpPr>
                <p:nvPr/>
              </p:nvCxnSpPr>
              <p:spPr>
                <a:xfrm flipH="1">
                  <a:off x="2255662" y="2223093"/>
                  <a:ext cx="238664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Прямая со стрелкой 83"/>
                <p:cNvCxnSpPr>
                  <a:stCxn id="76" idx="4"/>
                </p:cNvCxnSpPr>
                <p:nvPr/>
              </p:nvCxnSpPr>
              <p:spPr>
                <a:xfrm>
                  <a:off x="2494326" y="2223093"/>
                  <a:ext cx="224286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Овал 84"/>
                <p:cNvSpPr/>
                <p:nvPr/>
              </p:nvSpPr>
              <p:spPr>
                <a:xfrm>
                  <a:off x="2953276" y="3156902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1566544" y="2556079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2515892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443120" y="665472"/>
                  <a:ext cx="4956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f(x)</a:t>
                  </a:r>
                  <a:endParaRPr lang="ru-RU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710893" y="251164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0" name="Прямая со стрелкой 89"/>
                <p:cNvCxnSpPr>
                  <a:endCxn id="74" idx="0"/>
                </p:cNvCxnSpPr>
                <p:nvPr/>
              </p:nvCxnSpPr>
              <p:spPr>
                <a:xfrm>
                  <a:off x="2030795" y="674651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695696" y="1765893"/>
                  <a:ext cx="567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x=a</a:t>
                  </a:r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1915063" y="2476677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3" name="Прямая соединительная линия 92"/>
                <p:cNvCxnSpPr/>
                <p:nvPr/>
              </p:nvCxnSpPr>
              <p:spPr>
                <a:xfrm flipH="1">
                  <a:off x="1861755" y="293824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 стрелкой 93"/>
                <p:cNvCxnSpPr/>
                <p:nvPr/>
              </p:nvCxnSpPr>
              <p:spPr>
                <a:xfrm>
                  <a:off x="2086042" y="293824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Овал 94"/>
                <p:cNvSpPr/>
                <p:nvPr/>
              </p:nvSpPr>
              <p:spPr>
                <a:xfrm>
                  <a:off x="2186399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Овал 95"/>
                <p:cNvSpPr/>
                <p:nvPr/>
              </p:nvSpPr>
              <p:spPr>
                <a:xfrm>
                  <a:off x="1720361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Овал 96"/>
                <p:cNvSpPr/>
                <p:nvPr/>
              </p:nvSpPr>
              <p:spPr>
                <a:xfrm>
                  <a:off x="992237" y="248534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98" name="Прямая со стрелкой 97"/>
                <p:cNvCxnSpPr>
                  <a:endCxn id="97" idx="7"/>
                </p:cNvCxnSpPr>
                <p:nvPr/>
              </p:nvCxnSpPr>
              <p:spPr>
                <a:xfrm flipH="1">
                  <a:off x="1146862" y="2223093"/>
                  <a:ext cx="312295" cy="2915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2676841" y="1759164"/>
                  <a:ext cx="587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w=d</a:t>
                  </a:r>
                  <a:endParaRPr lang="ru-RU" dirty="0"/>
                </a:p>
              </p:txBody>
            </p:sp>
          </p:grpSp>
          <p:sp>
            <p:nvSpPr>
              <p:cNvPr id="106" name="Молния 105"/>
              <p:cNvSpPr/>
              <p:nvPr/>
            </p:nvSpPr>
            <p:spPr>
              <a:xfrm rot="3681846">
                <a:off x="6468475" y="1609876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Молния 106"/>
              <p:cNvSpPr/>
              <p:nvPr/>
            </p:nvSpPr>
            <p:spPr>
              <a:xfrm rot="3719428">
                <a:off x="6180324" y="883632"/>
                <a:ext cx="239852" cy="371704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1" name="6-конечная звезда 120"/>
            <p:cNvSpPr/>
            <p:nvPr/>
          </p:nvSpPr>
          <p:spPr>
            <a:xfrm>
              <a:off x="5066846" y="2995233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6-конечная звезда 131"/>
          <p:cNvSpPr/>
          <p:nvPr/>
        </p:nvSpPr>
        <p:spPr>
          <a:xfrm>
            <a:off x="846994" y="3014325"/>
            <a:ext cx="534542" cy="51435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4083" y="2984842"/>
            <a:ext cx="2568165" cy="57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8846401" y="3605892"/>
            <a:ext cx="1499431" cy="660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3213423" y="84788"/>
            <a:ext cx="6624043" cy="1938992"/>
            <a:chOff x="3213423" y="84788"/>
            <a:chExt cx="6624043" cy="1938992"/>
          </a:xfrm>
        </p:grpSpPr>
        <p:cxnSp>
          <p:nvCxnSpPr>
            <p:cNvPr id="125" name="Прямая со стрелкой 124"/>
            <p:cNvCxnSpPr/>
            <p:nvPr/>
          </p:nvCxnSpPr>
          <p:spPr>
            <a:xfrm>
              <a:off x="3213423" y="1070748"/>
              <a:ext cx="6875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Группа 3"/>
            <p:cNvGrpSpPr/>
            <p:nvPr/>
          </p:nvGrpSpPr>
          <p:grpSpPr>
            <a:xfrm>
              <a:off x="3987504" y="84788"/>
              <a:ext cx="5849962" cy="1938992"/>
              <a:chOff x="4302215" y="65878"/>
              <a:chExt cx="6044325" cy="230394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4307409" y="65878"/>
                <a:ext cx="6039131" cy="23039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u="sng" dirty="0"/>
                  <a:t>случай 2 </a:t>
                </a:r>
                <a:r>
                  <a:rPr lang="ru-RU" sz="1200" dirty="0"/>
                  <a:t>перекраска и завершение</a:t>
                </a:r>
              </a:p>
              <a:p>
                <a:endParaRPr lang="ru-RU" u="sng" dirty="0"/>
              </a:p>
              <a:p>
                <a:r>
                  <a:rPr lang="ru-RU" u="sng" dirty="0"/>
                  <a:t>случай 3 </a:t>
                </a:r>
              </a:p>
              <a:p>
                <a:r>
                  <a:rPr lang="ru-RU" sz="1200" dirty="0"/>
                  <a:t>перекраска и поворот</a:t>
                </a:r>
              </a:p>
              <a:p>
                <a:r>
                  <a:rPr lang="ru-RU" u="sng" dirty="0"/>
                  <a:t>  </a:t>
                </a:r>
              </a:p>
              <a:p>
                <a:endParaRPr lang="ru-RU" u="sng" dirty="0"/>
              </a:p>
              <a:p>
                <a:endParaRPr lang="ru-RU" dirty="0"/>
              </a:p>
            </p:txBody>
          </p:sp>
          <p:cxnSp>
            <p:nvCxnSpPr>
              <p:cNvPr id="127" name="Прямая со стрелкой 126"/>
              <p:cNvCxnSpPr/>
              <p:nvPr/>
            </p:nvCxnSpPr>
            <p:spPr>
              <a:xfrm>
                <a:off x="5482799" y="846381"/>
                <a:ext cx="6875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6298924" y="671866"/>
                <a:ext cx="3707177" cy="4388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u="sng" dirty="0"/>
                  <a:t>случай 4</a:t>
                </a:r>
                <a:r>
                  <a:rPr lang="ru-RU" dirty="0"/>
                  <a:t> </a:t>
                </a:r>
                <a:r>
                  <a:rPr lang="ru-RU" sz="1200" dirty="0"/>
                  <a:t>(перекраска, поворот, завершение)</a:t>
                </a:r>
              </a:p>
            </p:txBody>
          </p:sp>
          <p:sp>
            <p:nvSpPr>
              <p:cNvPr id="3" name="Прямоугольник 2"/>
              <p:cNvSpPr/>
              <p:nvPr/>
            </p:nvSpPr>
            <p:spPr>
              <a:xfrm>
                <a:off x="4302215" y="759978"/>
                <a:ext cx="1629018" cy="608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0" name="Прямоугольник 119"/>
              <p:cNvSpPr/>
              <p:nvPr/>
            </p:nvSpPr>
            <p:spPr>
              <a:xfrm>
                <a:off x="4350227" y="154139"/>
                <a:ext cx="2780596" cy="3753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4033972" y="1280850"/>
              <a:ext cx="35879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u="sng" dirty="0"/>
                <a:t>случай 4</a:t>
              </a:r>
              <a:r>
                <a:rPr lang="ru-RU" dirty="0"/>
                <a:t> </a:t>
              </a:r>
              <a:r>
                <a:rPr lang="ru-RU" sz="1200" dirty="0"/>
                <a:t>(</a:t>
              </a:r>
              <a:r>
                <a:rPr lang="ru-RU" sz="1200" u="sng" dirty="0"/>
                <a:t>перекраска, поворот, </a:t>
              </a:r>
              <a:r>
                <a:rPr lang="ru-RU" sz="1200" dirty="0"/>
                <a:t>завершение)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6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624535" y="1957032"/>
            <a:ext cx="2568165" cy="2694368"/>
            <a:chOff x="695696" y="683883"/>
            <a:chExt cx="2568165" cy="2694368"/>
          </a:xfrm>
        </p:grpSpPr>
        <p:sp>
          <p:nvSpPr>
            <p:cNvPr id="8" name="Овал 7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 стрелкой 9"/>
            <p:cNvCxnSpPr>
              <a:stCxn id="5" idx="4"/>
            </p:cNvCxnSpPr>
            <p:nvPr/>
          </p:nvCxnSpPr>
          <p:spPr>
            <a:xfrm flipH="1">
              <a:off x="1459157" y="1391127"/>
              <a:ext cx="601158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5" idx="4"/>
              <a:endCxn id="8" idx="0"/>
            </p:cNvCxnSpPr>
            <p:nvPr/>
          </p:nvCxnSpPr>
          <p:spPr>
            <a:xfrm>
              <a:off x="2060315" y="1391127"/>
              <a:ext cx="434011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9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94793" y="935448"/>
              <a:ext cx="476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</a:t>
              </a:r>
              <a:r>
                <a:rPr lang="en-US" dirty="0"/>
                <a:t>/b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0893" y="2511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Прямая со стрелкой 22"/>
            <p:cNvCxnSpPr>
              <a:endCxn id="5" idx="0"/>
            </p:cNvCxnSpPr>
            <p:nvPr/>
          </p:nvCxnSpPr>
          <p:spPr>
            <a:xfrm>
              <a:off x="2040625" y="683883"/>
              <a:ext cx="19690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95696" y="1765893"/>
              <a:ext cx="56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x=a</a:t>
              </a:r>
              <a:endParaRPr lang="ru-RU" dirty="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 стрелкой 32"/>
            <p:cNvCxnSpPr>
              <a:endCxn id="32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676841" y="175916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w=d</a:t>
              </a:r>
              <a:endParaRPr lang="ru-RU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1816919" y="939800"/>
              <a:ext cx="486791" cy="4513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01" name="Стрелка вправо 100"/>
          <p:cNvSpPr/>
          <p:nvPr/>
        </p:nvSpPr>
        <p:spPr>
          <a:xfrm>
            <a:off x="3731899" y="3149633"/>
            <a:ext cx="809012" cy="166756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TextBox 108"/>
          <p:cNvSpPr txBox="1"/>
          <p:nvPr/>
        </p:nvSpPr>
        <p:spPr>
          <a:xfrm>
            <a:off x="446212" y="784683"/>
            <a:ext cx="4687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x</a:t>
            </a:r>
            <a:r>
              <a:rPr lang="en-US" dirty="0"/>
              <a:t> – </a:t>
            </a:r>
            <a:r>
              <a:rPr lang="ru-RU" dirty="0"/>
              <a:t>«</a:t>
            </a:r>
            <a:r>
              <a:rPr lang="ru-RU" b="1" dirty="0"/>
              <a:t>дважды чёрный</a:t>
            </a:r>
            <a:r>
              <a:rPr lang="ru-RU" dirty="0"/>
              <a:t>» и является левым сыном своего отца,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</a:t>
            </a:r>
            <a:r>
              <a:rPr lang="ru-RU" b="1" dirty="0"/>
              <a:t>,</a:t>
            </a:r>
            <a:r>
              <a:rPr lang="en-US" b="1" dirty="0"/>
              <a:t> left(w)</a:t>
            </a:r>
            <a:r>
              <a:rPr lang="ru-RU" b="1" dirty="0"/>
              <a:t>,</a:t>
            </a:r>
            <a:r>
              <a:rPr lang="en-US" b="1" dirty="0"/>
              <a:t> right (w)</a:t>
            </a:r>
            <a:r>
              <a:rPr lang="en-US" dirty="0"/>
              <a:t> – </a:t>
            </a:r>
            <a:r>
              <a:rPr lang="ru-RU" b="1" dirty="0"/>
              <a:t>чёрные</a:t>
            </a:r>
          </a:p>
        </p:txBody>
      </p:sp>
      <p:grpSp>
        <p:nvGrpSpPr>
          <p:cNvPr id="211" name="Группа 210"/>
          <p:cNvGrpSpPr/>
          <p:nvPr/>
        </p:nvGrpSpPr>
        <p:grpSpPr>
          <a:xfrm>
            <a:off x="864119" y="5457047"/>
            <a:ext cx="3040481" cy="646331"/>
            <a:chOff x="8192974" y="5004587"/>
            <a:chExt cx="3040481" cy="646331"/>
          </a:xfrm>
        </p:grpSpPr>
        <p:sp>
          <p:nvSpPr>
            <p:cNvPr id="114" name="Молния 113"/>
            <p:cNvSpPr/>
            <p:nvPr/>
          </p:nvSpPr>
          <p:spPr>
            <a:xfrm rot="638881">
              <a:off x="8192974" y="5198393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13887" y="5004587"/>
              <a:ext cx="2719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снятие «лишней» черной окраски</a:t>
              </a: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5623839" y="3699894"/>
            <a:ext cx="2188013" cy="2725370"/>
            <a:chOff x="4963275" y="3869049"/>
            <a:chExt cx="2188013" cy="2725370"/>
          </a:xfrm>
        </p:grpSpPr>
        <p:grpSp>
          <p:nvGrpSpPr>
            <p:cNvPr id="73" name="Группа 72"/>
            <p:cNvGrpSpPr/>
            <p:nvPr/>
          </p:nvGrpSpPr>
          <p:grpSpPr>
            <a:xfrm>
              <a:off x="4963275" y="3869049"/>
              <a:ext cx="2188013" cy="2725370"/>
              <a:chOff x="1075848" y="674651"/>
              <a:chExt cx="2188013" cy="2725370"/>
            </a:xfrm>
          </p:grpSpPr>
          <p:sp>
            <p:nvSpPr>
              <p:cNvPr id="74" name="Овал 73"/>
              <p:cNvSpPr/>
              <p:nvPr/>
            </p:nvSpPr>
            <p:spPr>
              <a:xfrm>
                <a:off x="1807089" y="93056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Овал 74"/>
              <p:cNvSpPr/>
              <p:nvPr/>
            </p:nvSpPr>
            <p:spPr>
              <a:xfrm>
                <a:off x="1234870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b="1" dirty="0"/>
                  <a:t>а</a:t>
                </a:r>
              </a:p>
            </p:txBody>
          </p:sp>
          <p:sp>
            <p:nvSpPr>
              <p:cNvPr id="76" name="Овал 75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77" name="Овал 76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Прямая со стрелкой 77"/>
              <p:cNvCxnSpPr>
                <a:stCxn id="74" idx="4"/>
                <a:endCxn id="75" idx="0"/>
              </p:cNvCxnSpPr>
              <p:nvPr/>
            </p:nvCxnSpPr>
            <p:spPr>
              <a:xfrm flipH="1">
                <a:off x="1459157" y="1387768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74" idx="4"/>
                <a:endCxn id="76" idx="0"/>
              </p:cNvCxnSpPr>
              <p:nvPr/>
            </p:nvCxnSpPr>
            <p:spPr>
              <a:xfrm>
                <a:off x="2031376" y="1387768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>
                <a:stCxn id="77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stCxn id="76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 стрелкой 83"/>
              <p:cNvCxnSpPr>
                <a:stCxn id="76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Овал 84"/>
              <p:cNvSpPr/>
              <p:nvPr/>
            </p:nvSpPr>
            <p:spPr>
              <a:xfrm>
                <a:off x="3000549" y="31731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Овал 85"/>
              <p:cNvSpPr/>
              <p:nvPr/>
            </p:nvSpPr>
            <p:spPr>
              <a:xfrm>
                <a:off x="1555415" y="2555125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7" name="Овал 86"/>
              <p:cNvSpPr/>
              <p:nvPr/>
            </p:nvSpPr>
            <p:spPr>
              <a:xfrm>
                <a:off x="2487088" y="31943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710893" y="2511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0" name="Прямая со стрелкой 89"/>
              <p:cNvCxnSpPr>
                <a:endCxn id="74" idx="0"/>
              </p:cNvCxnSpPr>
              <p:nvPr/>
            </p:nvCxnSpPr>
            <p:spPr>
              <a:xfrm>
                <a:off x="2030795" y="674651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Овал 91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3" name="Прямая соединительная линия 92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 стрелкой 93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Овал 94"/>
              <p:cNvSpPr/>
              <p:nvPr/>
            </p:nvSpPr>
            <p:spPr>
              <a:xfrm>
                <a:off x="2207849" y="3187144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6" name="Овал 95"/>
              <p:cNvSpPr/>
              <p:nvPr/>
            </p:nvSpPr>
            <p:spPr>
              <a:xfrm>
                <a:off x="1735688" y="3200176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7" name="Овал 96"/>
              <p:cNvSpPr/>
              <p:nvPr/>
            </p:nvSpPr>
            <p:spPr>
              <a:xfrm>
                <a:off x="1075848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8" name="Прямая со стрелкой 97"/>
              <p:cNvCxnSpPr>
                <a:stCxn id="75" idx="4"/>
                <a:endCxn id="97" idx="7"/>
              </p:cNvCxnSpPr>
              <p:nvPr/>
            </p:nvCxnSpPr>
            <p:spPr>
              <a:xfrm flipH="1">
                <a:off x="1230473" y="2223093"/>
                <a:ext cx="228684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2676841" y="1759164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w=d</a:t>
                </a:r>
                <a:endParaRPr lang="ru-RU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471729" y="466456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107" name="Молния 106"/>
            <p:cNvSpPr/>
            <p:nvPr/>
          </p:nvSpPr>
          <p:spPr>
            <a:xfrm rot="3719428">
              <a:off x="6478718" y="4593068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Молния 111"/>
            <p:cNvSpPr/>
            <p:nvPr/>
          </p:nvSpPr>
          <p:spPr>
            <a:xfrm rot="638881">
              <a:off x="4967167" y="4592666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Молния 114"/>
            <p:cNvSpPr/>
            <p:nvPr/>
          </p:nvSpPr>
          <p:spPr>
            <a:xfrm rot="638881">
              <a:off x="5418451" y="3924443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125859" y="347594"/>
            <a:ext cx="360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2 </a:t>
            </a:r>
            <a:r>
              <a:rPr lang="ru-RU" u="sng" dirty="0"/>
              <a:t>случай (возможно повторение) 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8405142" y="3961410"/>
            <a:ext cx="3123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вершина </a:t>
            </a:r>
            <a:r>
              <a:rPr lang="en-US" dirty="0"/>
              <a:t>b </a:t>
            </a:r>
            <a:r>
              <a:rPr lang="ru-RU" dirty="0"/>
              <a:t>была раньше красная, то она становится чёрной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RB</a:t>
            </a:r>
            <a:r>
              <a:rPr lang="ru-RU" b="1" dirty="0"/>
              <a:t>-свойства выполнены</a:t>
            </a:r>
            <a:r>
              <a:rPr lang="en-US" b="1" dirty="0"/>
              <a:t>;</a:t>
            </a:r>
          </a:p>
        </p:txBody>
      </p:sp>
      <p:grpSp>
        <p:nvGrpSpPr>
          <p:cNvPr id="69" name="Группа 68"/>
          <p:cNvGrpSpPr/>
          <p:nvPr/>
        </p:nvGrpSpPr>
        <p:grpSpPr>
          <a:xfrm>
            <a:off x="5470087" y="79099"/>
            <a:ext cx="2188013" cy="2841354"/>
            <a:chOff x="8455193" y="41701"/>
            <a:chExt cx="2188013" cy="2841354"/>
          </a:xfrm>
        </p:grpSpPr>
        <p:sp>
          <p:nvSpPr>
            <p:cNvPr id="182" name="Овал 181"/>
            <p:cNvSpPr/>
            <p:nvPr/>
          </p:nvSpPr>
          <p:spPr>
            <a:xfrm>
              <a:off x="8614215" y="124892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9649384" y="1248927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10007977" y="1942572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Прямая со стрелкой 184"/>
            <p:cNvCxnSpPr>
              <a:endCxn id="182" idx="0"/>
            </p:cNvCxnSpPr>
            <p:nvPr/>
          </p:nvCxnSpPr>
          <p:spPr>
            <a:xfrm flipH="1">
              <a:off x="8838502" y="870802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endCxn id="183" idx="0"/>
            </p:cNvCxnSpPr>
            <p:nvPr/>
          </p:nvCxnSpPr>
          <p:spPr>
            <a:xfrm>
              <a:off x="9410721" y="870802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 flipH="1">
              <a:off x="9978848" y="2419236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4" idx="4"/>
            </p:cNvCxnSpPr>
            <p:nvPr/>
          </p:nvCxnSpPr>
          <p:spPr>
            <a:xfrm>
              <a:off x="10232264" y="239977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/>
            <p:nvPr/>
          </p:nvCxnSpPr>
          <p:spPr>
            <a:xfrm>
              <a:off x="8833967" y="1706127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</p:cNvCxnSpPr>
            <p:nvPr/>
          </p:nvCxnSpPr>
          <p:spPr>
            <a:xfrm flipH="1">
              <a:off x="9635007" y="1706127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3" idx="4"/>
            </p:cNvCxnSpPr>
            <p:nvPr/>
          </p:nvCxnSpPr>
          <p:spPr>
            <a:xfrm>
              <a:off x="9873671" y="1706127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Овал 191"/>
            <p:cNvSpPr/>
            <p:nvPr/>
          </p:nvSpPr>
          <p:spPr>
            <a:xfrm>
              <a:off x="10379894" y="265616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Овал 192"/>
            <p:cNvSpPr/>
            <p:nvPr/>
          </p:nvSpPr>
          <p:spPr>
            <a:xfrm>
              <a:off x="8934760" y="2038159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Овал 193"/>
            <p:cNvSpPr/>
            <p:nvPr/>
          </p:nvSpPr>
          <p:spPr>
            <a:xfrm>
              <a:off x="9866433" y="267736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0090238" y="19946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96" name="Прямая со стрелкой 195"/>
            <p:cNvCxnSpPr/>
            <p:nvPr/>
          </p:nvCxnSpPr>
          <p:spPr>
            <a:xfrm>
              <a:off x="9410140" y="157685"/>
              <a:ext cx="581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9498489" y="41701"/>
              <a:ext cx="56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x=b</a:t>
              </a:r>
              <a:endParaRPr lang="ru-RU" dirty="0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9294408" y="1959711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Прямая соединительная линия 198"/>
            <p:cNvCxnSpPr/>
            <p:nvPr/>
          </p:nvCxnSpPr>
          <p:spPr>
            <a:xfrm flipH="1">
              <a:off x="9241100" y="2421276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>
              <a:off x="9465387" y="2421276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Овал 200"/>
            <p:cNvSpPr/>
            <p:nvPr/>
          </p:nvSpPr>
          <p:spPr>
            <a:xfrm>
              <a:off x="9587194" y="2670178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9115033" y="2683210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Овал 202"/>
            <p:cNvSpPr/>
            <p:nvPr/>
          </p:nvSpPr>
          <p:spPr>
            <a:xfrm>
              <a:off x="8455193" y="1968381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4" name="Прямая со стрелкой 203"/>
            <p:cNvCxnSpPr>
              <a:stCxn id="182" idx="4"/>
              <a:endCxn id="203" idx="7"/>
            </p:cNvCxnSpPr>
            <p:nvPr/>
          </p:nvCxnSpPr>
          <p:spPr>
            <a:xfrm flipH="1">
              <a:off x="8609818" y="1706127"/>
              <a:ext cx="228684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10056186" y="124219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w=d</a:t>
              </a:r>
              <a:endParaRPr lang="ru-RU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963322" y="92352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207" name="Молния 206"/>
            <p:cNvSpPr/>
            <p:nvPr/>
          </p:nvSpPr>
          <p:spPr>
            <a:xfrm rot="3719428">
              <a:off x="9970311" y="852034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Молния 207"/>
            <p:cNvSpPr/>
            <p:nvPr/>
          </p:nvSpPr>
          <p:spPr>
            <a:xfrm rot="638881">
              <a:off x="8458760" y="851632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Молния 208"/>
            <p:cNvSpPr/>
            <p:nvPr/>
          </p:nvSpPr>
          <p:spPr>
            <a:xfrm rot="638881">
              <a:off x="8912603" y="127640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6-конечная звезда 209"/>
            <p:cNvSpPr/>
            <p:nvPr/>
          </p:nvSpPr>
          <p:spPr>
            <a:xfrm>
              <a:off x="9139130" y="361661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8305519" y="251453"/>
            <a:ext cx="3456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вершина </a:t>
            </a:r>
            <a:r>
              <a:rPr lang="en-US" dirty="0"/>
              <a:t>b </a:t>
            </a:r>
            <a:r>
              <a:rPr lang="ru-RU" dirty="0"/>
              <a:t>была раньше чёрная, то она становится «дважды чёрной»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b="1" dirty="0"/>
              <a:t>продолжаем балансировку </a:t>
            </a:r>
            <a:r>
              <a:rPr lang="en-US" b="1" dirty="0"/>
              <a:t> </a:t>
            </a:r>
            <a:r>
              <a:rPr lang="ru-RU" b="1" dirty="0"/>
              <a:t>для вершины </a:t>
            </a:r>
            <a:r>
              <a:rPr lang="en-US" b="1" dirty="0"/>
              <a:t>x=b</a:t>
            </a:r>
          </a:p>
        </p:txBody>
      </p:sp>
      <p:sp>
        <p:nvSpPr>
          <p:cNvPr id="276" name="6-конечная звезда 275"/>
          <p:cNvSpPr/>
          <p:nvPr/>
        </p:nvSpPr>
        <p:spPr>
          <a:xfrm>
            <a:off x="1123053" y="3024014"/>
            <a:ext cx="534542" cy="51435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624535" y="2984842"/>
            <a:ext cx="2568165" cy="1347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442969" y="3408374"/>
            <a:ext cx="66771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5407529" y="0"/>
            <a:ext cx="34505" cy="6858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25859" y="251453"/>
            <a:ext cx="4860209" cy="1705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9" name="Прямоугольник 88"/>
          <p:cNvSpPr/>
          <p:nvPr/>
        </p:nvSpPr>
        <p:spPr>
          <a:xfrm>
            <a:off x="2248433" y="173264"/>
            <a:ext cx="7695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202122"/>
                </a:solidFill>
                <a:latin typeface="+mj-lt"/>
              </a:rPr>
              <a:t>В </a:t>
            </a:r>
            <a:r>
              <a:rPr lang="ru-RU" sz="2400" b="1" dirty="0">
                <a:solidFill>
                  <a:srgbClr val="202122"/>
                </a:solidFill>
                <a:latin typeface="+mj-lt"/>
              </a:rPr>
              <a:t>1978</a:t>
            </a:r>
            <a:r>
              <a:rPr lang="ru-RU" sz="2000" dirty="0">
                <a:solidFill>
                  <a:srgbClr val="202122"/>
                </a:solidFill>
                <a:latin typeface="+mj-lt"/>
              </a:rPr>
              <a:t> году </a:t>
            </a:r>
            <a:r>
              <a:rPr lang="ru-RU" dirty="0">
                <a:solidFill>
                  <a:srgbClr val="202122"/>
                </a:solidFill>
              </a:rPr>
              <a:t>в статье 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ru-RU" sz="2000" b="1" dirty="0">
                <a:solidFill>
                  <a:srgbClr val="202122"/>
                </a:solidFill>
              </a:rPr>
              <a:t>Л. </a:t>
            </a:r>
            <a:r>
              <a:rPr lang="ru-RU" sz="2000" b="1" dirty="0" err="1">
                <a:solidFill>
                  <a:srgbClr val="202122"/>
                </a:solidFill>
              </a:rPr>
              <a:t>Гибаса</a:t>
            </a:r>
            <a:r>
              <a:rPr lang="ru-RU" sz="2000" b="1" dirty="0">
                <a:solidFill>
                  <a:srgbClr val="202122"/>
                </a:solidFill>
              </a:rPr>
              <a:t> </a:t>
            </a:r>
            <a:r>
              <a:rPr lang="ru-RU" dirty="0">
                <a:solidFill>
                  <a:srgbClr val="202122"/>
                </a:solidFill>
              </a:rPr>
              <a:t>и </a:t>
            </a:r>
            <a:r>
              <a:rPr lang="ru-RU" sz="2000" b="1" dirty="0">
                <a:solidFill>
                  <a:srgbClr val="202122"/>
                </a:solidFill>
              </a:rPr>
              <a:t>Р. Седжвика</a:t>
            </a:r>
            <a:r>
              <a:rPr lang="ru-RU" sz="2000" dirty="0">
                <a:solidFill>
                  <a:srgbClr val="202122"/>
                </a:solidFill>
              </a:rPr>
              <a:t>  </a:t>
            </a:r>
            <a:endParaRPr lang="ru-RU" sz="2000" dirty="0">
              <a:solidFill>
                <a:srgbClr val="202122"/>
              </a:solidFill>
              <a:latin typeface="+mj-lt"/>
            </a:endParaRPr>
          </a:p>
          <a:p>
            <a:pPr algn="ctr"/>
            <a:r>
              <a:rPr lang="ru-RU" sz="2000" dirty="0">
                <a:solidFill>
                  <a:srgbClr val="202122"/>
                </a:solidFill>
              </a:rPr>
              <a:t>структура данных получила название </a:t>
            </a:r>
            <a:r>
              <a:rPr lang="ru-RU" sz="2400" dirty="0">
                <a:solidFill>
                  <a:srgbClr val="202122"/>
                </a:solidFill>
              </a:rPr>
              <a:t>«</a:t>
            </a:r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>
                <a:solidFill>
                  <a:srgbClr val="202122"/>
                </a:solidFill>
              </a:rPr>
              <a:t>-чёрное </a:t>
            </a:r>
            <a:r>
              <a:rPr lang="ru-RU" sz="2400" dirty="0">
                <a:solidFill>
                  <a:srgbClr val="202122"/>
                </a:solidFill>
              </a:rPr>
              <a:t>дерево»: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D1DCD3A-6521-4CF3-9D1A-D0A3EA26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13616"/>
              </p:ext>
            </p:extLst>
          </p:nvPr>
        </p:nvGraphicFramePr>
        <p:xfrm>
          <a:off x="9269832" y="2454043"/>
          <a:ext cx="2684479" cy="2086348"/>
        </p:xfrm>
        <a:graphic>
          <a:graphicData uri="http://schemas.openxmlformats.org/drawingml/2006/table">
            <a:tbl>
              <a:tblPr/>
              <a:tblGrid>
                <a:gridCol w="1053554">
                  <a:extLst>
                    <a:ext uri="{9D8B030D-6E8A-4147-A177-3AD203B41FA5}">
                      <a16:colId xmlns:a16="http://schemas.microsoft.com/office/drawing/2014/main" val="2372867141"/>
                    </a:ext>
                  </a:extLst>
                </a:gridCol>
                <a:gridCol w="1630925">
                  <a:extLst>
                    <a:ext uri="{9D8B030D-6E8A-4147-A177-3AD203B41FA5}">
                      <a16:colId xmlns:a16="http://schemas.microsoft.com/office/drawing/2014/main" val="1355385660"/>
                    </a:ext>
                  </a:extLst>
                </a:gridCol>
              </a:tblGrid>
              <a:tr h="73022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3" tooltip="20 декабря"/>
                        </a:rPr>
                        <a:t>20 декабря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4" tooltip="1946 год"/>
                        </a:rPr>
                        <a:t>1946</a:t>
                      </a:r>
                      <a:r>
                        <a:rPr lang="ru-RU" sz="1200" dirty="0">
                          <a:effectLst/>
                        </a:rPr>
                        <a:t> (74 года)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29991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США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11717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5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06948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sng" dirty="0">
                          <a:solidFill>
                            <a:srgbClr val="0645AD"/>
                          </a:solidFill>
                          <a:effectLst/>
                          <a:hlinkClick r:id="rId6"/>
                        </a:rPr>
                        <a:t>Принстонский университет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25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90C081-1ECB-437E-AD63-14D765843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62" y="1860543"/>
            <a:ext cx="2344969" cy="2679848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5B48CD3-10B9-48F0-9179-D76E624A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51930"/>
              </p:ext>
            </p:extLst>
          </p:nvPr>
        </p:nvGraphicFramePr>
        <p:xfrm>
          <a:off x="9269833" y="1860543"/>
          <a:ext cx="2684478" cy="593500"/>
        </p:xfrm>
        <a:graphic>
          <a:graphicData uri="http://schemas.openxmlformats.org/drawingml/2006/table">
            <a:tbl>
              <a:tblPr/>
              <a:tblGrid>
                <a:gridCol w="2684478">
                  <a:extLst>
                    <a:ext uri="{9D8B030D-6E8A-4147-A177-3AD203B41FA5}">
                      <a16:colId xmlns:a16="http://schemas.microsoft.com/office/drawing/2014/main" val="1192753376"/>
                    </a:ext>
                  </a:extLst>
                </a:gridCol>
              </a:tblGrid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Роберт Седжвик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3416"/>
                  </a:ext>
                </a:extLst>
              </a:tr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Robert Sedgewick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2023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97999A-C6CE-4DEF-995A-6B60FAB99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9" y="1860543"/>
            <a:ext cx="2260459" cy="2679848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BA28581-0754-4FE7-8122-DB5958E97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39348"/>
              </p:ext>
            </p:extLst>
          </p:nvPr>
        </p:nvGraphicFramePr>
        <p:xfrm>
          <a:off x="2402818" y="1860542"/>
          <a:ext cx="3568379" cy="2679849"/>
        </p:xfrm>
        <a:graphic>
          <a:graphicData uri="http://schemas.openxmlformats.org/drawingml/2006/table">
            <a:tbl>
              <a:tblPr/>
              <a:tblGrid>
                <a:gridCol w="1204745">
                  <a:extLst>
                    <a:ext uri="{9D8B030D-6E8A-4147-A177-3AD203B41FA5}">
                      <a16:colId xmlns:a16="http://schemas.microsoft.com/office/drawing/2014/main" val="610352494"/>
                    </a:ext>
                  </a:extLst>
                </a:gridCol>
                <a:gridCol w="2363634">
                  <a:extLst>
                    <a:ext uri="{9D8B030D-6E8A-4147-A177-3AD203B41FA5}">
                      <a16:colId xmlns:a16="http://schemas.microsoft.com/office/drawing/2014/main" val="1967850986"/>
                    </a:ext>
                  </a:extLst>
                </a:gridCol>
              </a:tblGrid>
              <a:tr h="46996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 err="1">
                          <a:effectLst/>
                        </a:rPr>
                        <a:t>Леонидас</a:t>
                      </a:r>
                      <a:r>
                        <a:rPr lang="ru-RU" sz="1200" b="1" dirty="0">
                          <a:effectLst/>
                        </a:rPr>
                        <a:t> Джон (</a:t>
                      </a:r>
                      <a:r>
                        <a:rPr lang="ru-RU" sz="1200" b="1" dirty="0" err="1">
                          <a:effectLst/>
                        </a:rPr>
                        <a:t>Иоаннис</a:t>
                      </a:r>
                      <a:r>
                        <a:rPr lang="ru-RU" sz="1200" b="1" dirty="0">
                          <a:effectLst/>
                        </a:rPr>
                        <a:t>) </a:t>
                      </a:r>
                      <a:r>
                        <a:rPr lang="ru-RU" sz="1200" b="1" dirty="0" err="1">
                          <a:effectLst/>
                        </a:rPr>
                        <a:t>Гибас</a:t>
                      </a:r>
                      <a:endParaRPr lang="ru-RU" sz="1200" b="1" dirty="0">
                        <a:effectLst/>
                      </a:endParaRPr>
                    </a:p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hlinkClick r:id="rId9" tooltip="греческий язык"/>
                        </a:rPr>
                        <a:t>греч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 . 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Λεωνίδ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ας Γκίμπας 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95540"/>
                  </a:ext>
                </a:extLst>
              </a:tr>
              <a:tr h="434092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Национальность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Греция"/>
                        </a:rPr>
                        <a:t>Греческий</a:t>
                      </a:r>
                      <a:r>
                        <a:rPr lang="ru-RU" sz="1200" dirty="0">
                          <a:effectLst/>
                        </a:rPr>
                        <a:t> -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Соединенные Штаты"/>
                        </a:rPr>
                        <a:t>Американский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8196"/>
                  </a:ext>
                </a:extLst>
              </a:tr>
              <a:tr h="28198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Научная карьера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73263"/>
                  </a:ext>
                </a:extLst>
              </a:tr>
              <a:tr h="1017301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 компьютерных наук и электротехники Пола 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Пиготта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 </a:t>
                      </a:r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 tooltip="Стэндфордский Университет"/>
                        </a:rPr>
                        <a:t>Стэнфордском университете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, где он возглавляет группу геометрических вычислений и является сотрудником лабораторий компьютерной графики и искусственного интеллекта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3692"/>
                  </a:ext>
                </a:extLst>
              </a:tr>
              <a:tr h="2819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Ученик (докторант)  Дональда Кнута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377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D6A77A-4006-46F1-A5E7-24C6CFF7E10B}"/>
              </a:ext>
            </a:extLst>
          </p:cNvPr>
          <p:cNvSpPr txBox="1"/>
          <p:nvPr/>
        </p:nvSpPr>
        <p:spPr>
          <a:xfrm>
            <a:off x="142359" y="4668379"/>
            <a:ext cx="5953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 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Л. </a:t>
            </a:r>
            <a:r>
              <a:rPr lang="ru-RU" sz="1800" dirty="0" err="1">
                <a:solidFill>
                  <a:srgbClr val="202122"/>
                </a:solidFill>
                <a:latin typeface="+mj-lt"/>
              </a:rPr>
              <a:t>Гибаса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, они использовали ручки двух цветов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;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229A4-060F-401D-8400-02C81128EDA0}"/>
              </a:ext>
            </a:extLst>
          </p:cNvPr>
          <p:cNvSpPr txBox="1"/>
          <p:nvPr/>
        </p:nvSpPr>
        <p:spPr>
          <a:xfrm>
            <a:off x="5971197" y="4723729"/>
            <a:ext cx="613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Р. Седжвика, красный и черный цвет лучше всех смотрелись на лазерном принтере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Xerox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.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16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219785" y="409873"/>
            <a:ext cx="2569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x</a:t>
            </a:r>
            <a:r>
              <a:rPr lang="en-US" dirty="0"/>
              <a:t> – </a:t>
            </a:r>
            <a:r>
              <a:rPr lang="ru-RU" dirty="0"/>
              <a:t>«дважды чёрная»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w, right (w) </a:t>
            </a:r>
            <a:r>
              <a:rPr lang="en-US" dirty="0"/>
              <a:t>– </a:t>
            </a:r>
            <a:r>
              <a:rPr lang="ru-RU" dirty="0"/>
              <a:t>чёрная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left(w) </a:t>
            </a:r>
            <a:r>
              <a:rPr lang="en-US" dirty="0"/>
              <a:t>- </a:t>
            </a:r>
            <a:r>
              <a:rPr lang="ru-RU" dirty="0"/>
              <a:t>красная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219785" y="11513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3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 </a:t>
            </a:r>
            <a:endParaRPr lang="ru-RU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235536" y="1873890"/>
            <a:ext cx="2568165" cy="2695438"/>
            <a:chOff x="150066" y="1943074"/>
            <a:chExt cx="2568165" cy="2695438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150066" y="1943074"/>
              <a:ext cx="2568165" cy="2695438"/>
              <a:chOff x="695696" y="682813"/>
              <a:chExt cx="2568165" cy="2695438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Прямая со стрелкой 9"/>
              <p:cNvCxnSpPr>
                <a:stCxn id="5" idx="4"/>
              </p:cNvCxnSpPr>
              <p:nvPr/>
            </p:nvCxnSpPr>
            <p:spPr>
              <a:xfrm flipH="1">
                <a:off x="1459157" y="1391127"/>
                <a:ext cx="601158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>
                <a:stCxn id="5" idx="4"/>
                <a:endCxn id="8" idx="0"/>
              </p:cNvCxnSpPr>
              <p:nvPr/>
            </p:nvCxnSpPr>
            <p:spPr>
              <a:xfrm>
                <a:off x="2060315" y="1391127"/>
                <a:ext cx="434011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>
                <a:stCxn id="9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8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Овал 16"/>
              <p:cNvSpPr/>
              <p:nvPr/>
            </p:nvSpPr>
            <p:spPr>
              <a:xfrm>
                <a:off x="2953276" y="3156902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1566544" y="2556079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515892" y="3178406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30805" y="682813"/>
                <a:ext cx="4764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/b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10893" y="2511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Прямая со стрелкой 22"/>
              <p:cNvCxnSpPr>
                <a:endCxn id="5" idx="0"/>
              </p:cNvCxnSpPr>
              <p:nvPr/>
            </p:nvCxnSpPr>
            <p:spPr>
              <a:xfrm>
                <a:off x="2040625" y="683883"/>
                <a:ext cx="19690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95696" y="1765893"/>
                <a:ext cx="567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x=a</a:t>
                </a:r>
                <a:endParaRPr lang="ru-RU" dirty="0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Прямая соединительная линия 27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Овал 29"/>
              <p:cNvSpPr/>
              <p:nvPr/>
            </p:nvSpPr>
            <p:spPr>
              <a:xfrm>
                <a:off x="2186399" y="3178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1720361" y="3178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992237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" name="Прямая со стрелкой 32"/>
              <p:cNvCxnSpPr>
                <a:endCxn id="32" idx="7"/>
              </p:cNvCxnSpPr>
              <p:nvPr/>
            </p:nvCxnSpPr>
            <p:spPr>
              <a:xfrm flipH="1">
                <a:off x="1146862" y="2223093"/>
                <a:ext cx="312295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676841" y="1759164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w=d</a:t>
                </a:r>
                <a:endParaRPr lang="ru-RU" dirty="0"/>
              </a:p>
            </p:txBody>
          </p:sp>
          <p:sp>
            <p:nvSpPr>
              <p:cNvPr id="5" name="Овал 4"/>
              <p:cNvSpPr/>
              <p:nvPr/>
            </p:nvSpPr>
            <p:spPr>
              <a:xfrm>
                <a:off x="1816919" y="939800"/>
                <a:ext cx="486791" cy="4513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276" name="6-конечная звезда 275"/>
            <p:cNvSpPr/>
            <p:nvPr/>
          </p:nvSpPr>
          <p:spPr>
            <a:xfrm>
              <a:off x="648584" y="3011126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Стрелка вправо 100"/>
          <p:cNvSpPr/>
          <p:nvPr/>
        </p:nvSpPr>
        <p:spPr>
          <a:xfrm>
            <a:off x="3237589" y="3416176"/>
            <a:ext cx="809012" cy="166756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/>
          <p:cNvSpPr txBox="1"/>
          <p:nvPr/>
        </p:nvSpPr>
        <p:spPr>
          <a:xfrm>
            <a:off x="4222914" y="3113663"/>
            <a:ext cx="5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x=a</a:t>
            </a:r>
            <a:endParaRPr lang="ru-RU" dirty="0"/>
          </a:p>
        </p:txBody>
      </p:sp>
      <p:grpSp>
        <p:nvGrpSpPr>
          <p:cNvPr id="168" name="Группа 167"/>
          <p:cNvGrpSpPr/>
          <p:nvPr/>
        </p:nvGrpSpPr>
        <p:grpSpPr>
          <a:xfrm>
            <a:off x="4335224" y="2225610"/>
            <a:ext cx="2128479" cy="2734637"/>
            <a:chOff x="4465300" y="2069965"/>
            <a:chExt cx="2128479" cy="2734637"/>
          </a:xfrm>
        </p:grpSpPr>
        <p:grpSp>
          <p:nvGrpSpPr>
            <p:cNvPr id="169" name="Группа 168"/>
            <p:cNvGrpSpPr/>
            <p:nvPr/>
          </p:nvGrpSpPr>
          <p:grpSpPr>
            <a:xfrm>
              <a:off x="4465300" y="2079232"/>
              <a:ext cx="2128479" cy="2725370"/>
              <a:chOff x="8455193" y="157685"/>
              <a:chExt cx="2128479" cy="2725370"/>
            </a:xfrm>
          </p:grpSpPr>
          <p:sp>
            <p:nvSpPr>
              <p:cNvPr id="174" name="Овал 173"/>
              <p:cNvSpPr/>
              <p:nvPr/>
            </p:nvSpPr>
            <p:spPr>
              <a:xfrm>
                <a:off x="9649384" y="1248927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175" name="Овал 174"/>
              <p:cNvSpPr/>
              <p:nvPr/>
            </p:nvSpPr>
            <p:spPr>
              <a:xfrm>
                <a:off x="10007977" y="1942572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6" name="Прямая со стрелкой 175"/>
              <p:cNvCxnSpPr/>
              <p:nvPr/>
            </p:nvCxnSpPr>
            <p:spPr>
              <a:xfrm flipH="1">
                <a:off x="8838502" y="870802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 стрелкой 176"/>
              <p:cNvCxnSpPr>
                <a:endCxn id="174" idx="0"/>
              </p:cNvCxnSpPr>
              <p:nvPr/>
            </p:nvCxnSpPr>
            <p:spPr>
              <a:xfrm>
                <a:off x="9410721" y="870802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Прямая соединительная линия 177"/>
              <p:cNvCxnSpPr/>
              <p:nvPr/>
            </p:nvCxnSpPr>
            <p:spPr>
              <a:xfrm flipH="1">
                <a:off x="9978848" y="2419236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 стрелкой 178"/>
              <p:cNvCxnSpPr>
                <a:stCxn id="175" idx="4"/>
              </p:cNvCxnSpPr>
              <p:nvPr/>
            </p:nvCxnSpPr>
            <p:spPr>
              <a:xfrm>
                <a:off x="10232264" y="239977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 стрелкой 179"/>
              <p:cNvCxnSpPr/>
              <p:nvPr/>
            </p:nvCxnSpPr>
            <p:spPr>
              <a:xfrm>
                <a:off x="8833967" y="1706127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 стрелкой 180"/>
              <p:cNvCxnSpPr>
                <a:stCxn id="174" idx="4"/>
              </p:cNvCxnSpPr>
              <p:nvPr/>
            </p:nvCxnSpPr>
            <p:spPr>
              <a:xfrm flipH="1">
                <a:off x="9635007" y="1706127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 стрелкой 211"/>
              <p:cNvCxnSpPr>
                <a:stCxn id="174" idx="4"/>
              </p:cNvCxnSpPr>
              <p:nvPr/>
            </p:nvCxnSpPr>
            <p:spPr>
              <a:xfrm>
                <a:off x="9873671" y="1706127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Овал 213"/>
              <p:cNvSpPr/>
              <p:nvPr/>
            </p:nvSpPr>
            <p:spPr>
              <a:xfrm>
                <a:off x="10379894" y="265616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8934760" y="2038159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9866433" y="267736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090238" y="199467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" name="Прямая со стрелкой 217"/>
              <p:cNvCxnSpPr/>
              <p:nvPr/>
            </p:nvCxnSpPr>
            <p:spPr>
              <a:xfrm>
                <a:off x="9410140" y="157685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Овал 219"/>
              <p:cNvSpPr/>
              <p:nvPr/>
            </p:nvSpPr>
            <p:spPr>
              <a:xfrm>
                <a:off x="9294408" y="1959711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" name="Прямая соединительная линия 220"/>
              <p:cNvCxnSpPr/>
              <p:nvPr/>
            </p:nvCxnSpPr>
            <p:spPr>
              <a:xfrm flipH="1">
                <a:off x="9241100" y="2421276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/>
              <p:nvPr/>
            </p:nvCxnSpPr>
            <p:spPr>
              <a:xfrm>
                <a:off x="9465387" y="2421276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Овал 222"/>
              <p:cNvSpPr/>
              <p:nvPr/>
            </p:nvSpPr>
            <p:spPr>
              <a:xfrm>
                <a:off x="9587194" y="2670178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Овал 223"/>
              <p:cNvSpPr/>
              <p:nvPr/>
            </p:nvSpPr>
            <p:spPr>
              <a:xfrm>
                <a:off x="9115033" y="2683210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8455193" y="1968381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26" name="Прямая со стрелкой 225"/>
              <p:cNvCxnSpPr>
                <a:endCxn id="225" idx="7"/>
              </p:cNvCxnSpPr>
              <p:nvPr/>
            </p:nvCxnSpPr>
            <p:spPr>
              <a:xfrm flipH="1">
                <a:off x="8609818" y="1706127"/>
                <a:ext cx="228684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9996652" y="1106579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w=d</a:t>
                </a:r>
                <a:endParaRPr lang="ru-RU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9963322" y="9235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  <p:sp>
            <p:nvSpPr>
              <p:cNvPr id="229" name="Молния 228"/>
              <p:cNvSpPr/>
              <p:nvPr/>
            </p:nvSpPr>
            <p:spPr>
              <a:xfrm rot="3719428">
                <a:off x="9970311" y="852034"/>
                <a:ext cx="239852" cy="371704"/>
              </a:xfrm>
              <a:prstGeom prst="lightningBol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4917337" y="2069965"/>
              <a:ext cx="476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</a:t>
              </a:r>
              <a:r>
                <a:rPr lang="en-US" dirty="0"/>
                <a:t>/b</a:t>
              </a:r>
              <a:endParaRPr lang="ru-RU" dirty="0"/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5172700" y="2343186"/>
              <a:ext cx="486791" cy="4513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2" name="6-конечная звезда 171"/>
            <p:cNvSpPr/>
            <p:nvPr/>
          </p:nvSpPr>
          <p:spPr>
            <a:xfrm>
              <a:off x="4588371" y="3144261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Молния 172"/>
            <p:cNvSpPr/>
            <p:nvPr/>
          </p:nvSpPr>
          <p:spPr>
            <a:xfrm>
              <a:off x="5255411" y="3533076"/>
              <a:ext cx="276676" cy="361005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6607499" y="2130902"/>
            <a:ext cx="4598360" cy="3652127"/>
            <a:chOff x="7075417" y="2073769"/>
            <a:chExt cx="4598360" cy="3652127"/>
          </a:xfrm>
        </p:grpSpPr>
        <p:sp>
          <p:nvSpPr>
            <p:cNvPr id="104" name="Стрелка вправо 103"/>
            <p:cNvSpPr/>
            <p:nvPr/>
          </p:nvSpPr>
          <p:spPr>
            <a:xfrm>
              <a:off x="7370049" y="3376632"/>
              <a:ext cx="993404" cy="283749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75417" y="3049524"/>
              <a:ext cx="1806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RightRotate</a:t>
              </a:r>
              <a:r>
                <a:rPr lang="en-US" dirty="0"/>
                <a:t>(w)</a:t>
              </a:r>
              <a:endParaRPr lang="ru-RU" dirty="0"/>
            </a:p>
          </p:txBody>
        </p:sp>
        <p:grpSp>
          <p:nvGrpSpPr>
            <p:cNvPr id="3" name="Группа 2"/>
            <p:cNvGrpSpPr/>
            <p:nvPr/>
          </p:nvGrpSpPr>
          <p:grpSpPr>
            <a:xfrm>
              <a:off x="8884459" y="2073769"/>
              <a:ext cx="2789318" cy="3652127"/>
              <a:chOff x="4465300" y="2079232"/>
              <a:chExt cx="2789318" cy="3652127"/>
            </a:xfrm>
          </p:grpSpPr>
          <p:grpSp>
            <p:nvGrpSpPr>
              <p:cNvPr id="69" name="Группа 68"/>
              <p:cNvGrpSpPr/>
              <p:nvPr/>
            </p:nvGrpSpPr>
            <p:grpSpPr>
              <a:xfrm>
                <a:off x="4465300" y="2079232"/>
                <a:ext cx="2789318" cy="3652127"/>
                <a:chOff x="8455193" y="157685"/>
                <a:chExt cx="2789318" cy="3652127"/>
              </a:xfrm>
            </p:grpSpPr>
            <p:sp>
              <p:nvSpPr>
                <p:cNvPr id="183" name="Овал 182"/>
                <p:cNvSpPr/>
                <p:nvPr/>
              </p:nvSpPr>
              <p:spPr>
                <a:xfrm>
                  <a:off x="10390320" y="1992236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184" name="Овал 183"/>
                <p:cNvSpPr/>
                <p:nvPr/>
              </p:nvSpPr>
              <p:spPr>
                <a:xfrm>
                  <a:off x="10724770" y="2875882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b="1" dirty="0">
                      <a:solidFill>
                        <a:schemeClr val="bg1"/>
                      </a:solidFill>
                    </a:rPr>
                    <a:t>е</a:t>
                  </a:r>
                </a:p>
              </p:txBody>
            </p:sp>
            <p:cxnSp>
              <p:nvCxnSpPr>
                <p:cNvPr id="185" name="Прямая со стрелкой 184"/>
                <p:cNvCxnSpPr/>
                <p:nvPr/>
              </p:nvCxnSpPr>
              <p:spPr>
                <a:xfrm flipH="1">
                  <a:off x="8838502" y="870802"/>
                  <a:ext cx="572219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Прямая соединительная линия 186"/>
                <p:cNvCxnSpPr>
                  <a:endCxn id="201" idx="0"/>
                </p:cNvCxnSpPr>
                <p:nvPr/>
              </p:nvCxnSpPr>
              <p:spPr>
                <a:xfrm flipH="1">
                  <a:off x="10314524" y="2474234"/>
                  <a:ext cx="294733" cy="5127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Прямая со стрелкой 187"/>
                <p:cNvCxnSpPr>
                  <a:stCxn id="184" idx="4"/>
                </p:cNvCxnSpPr>
                <p:nvPr/>
              </p:nvCxnSpPr>
              <p:spPr>
                <a:xfrm>
                  <a:off x="10949057" y="333308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Прямая со стрелкой 188"/>
                <p:cNvCxnSpPr/>
                <p:nvPr/>
              </p:nvCxnSpPr>
              <p:spPr>
                <a:xfrm>
                  <a:off x="8833967" y="1706127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Овал 191"/>
                <p:cNvSpPr/>
                <p:nvPr/>
              </p:nvSpPr>
              <p:spPr>
                <a:xfrm>
                  <a:off x="11063357" y="359043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Овал 192"/>
                <p:cNvSpPr/>
                <p:nvPr/>
              </p:nvSpPr>
              <p:spPr>
                <a:xfrm>
                  <a:off x="8934760" y="2038159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Овал 193"/>
                <p:cNvSpPr/>
                <p:nvPr/>
              </p:nvSpPr>
              <p:spPr>
                <a:xfrm>
                  <a:off x="10592877" y="360996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10090238" y="199467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6" name="Прямая со стрелкой 195"/>
                <p:cNvCxnSpPr/>
                <p:nvPr/>
              </p:nvCxnSpPr>
              <p:spPr>
                <a:xfrm>
                  <a:off x="9410140" y="157685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Овал 197"/>
                <p:cNvSpPr/>
                <p:nvPr/>
              </p:nvSpPr>
              <p:spPr>
                <a:xfrm>
                  <a:off x="9865951" y="121716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1" name="Овал 200"/>
                <p:cNvSpPr/>
                <p:nvPr/>
              </p:nvSpPr>
              <p:spPr>
                <a:xfrm>
                  <a:off x="10223947" y="2987030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2" name="Овал 201"/>
                <p:cNvSpPr/>
                <p:nvPr/>
              </p:nvSpPr>
              <p:spPr>
                <a:xfrm>
                  <a:off x="9586174" y="2172144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3" name="Овал 202"/>
                <p:cNvSpPr/>
                <p:nvPr/>
              </p:nvSpPr>
              <p:spPr>
                <a:xfrm>
                  <a:off x="8455193" y="1968381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04" name="Прямая со стрелкой 203"/>
                <p:cNvCxnSpPr>
                  <a:endCxn id="203" idx="7"/>
                </p:cNvCxnSpPr>
                <p:nvPr/>
              </p:nvCxnSpPr>
              <p:spPr>
                <a:xfrm flipH="1">
                  <a:off x="8609818" y="1706127"/>
                  <a:ext cx="228684" cy="2915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TextBox 204"/>
                <p:cNvSpPr txBox="1"/>
                <p:nvPr/>
              </p:nvSpPr>
              <p:spPr>
                <a:xfrm>
                  <a:off x="10289502" y="1009668"/>
                  <a:ext cx="5629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w=c</a:t>
                  </a:r>
                  <a:endParaRPr lang="ru-RU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963322" y="92352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ru-RU" dirty="0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4844074" y="2166591"/>
                <a:ext cx="4764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/b</a:t>
                </a:r>
                <a:endParaRPr lang="ru-RU" dirty="0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5172700" y="2343186"/>
                <a:ext cx="486791" cy="4513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13" name="6-конечная звезда 112"/>
              <p:cNvSpPr/>
              <p:nvPr/>
            </p:nvSpPr>
            <p:spPr>
              <a:xfrm>
                <a:off x="4588371" y="3144261"/>
                <a:ext cx="534542" cy="514350"/>
              </a:xfrm>
              <a:prstGeom prst="star6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" name="Прямая со стрелкой 5"/>
            <p:cNvCxnSpPr>
              <a:stCxn id="111" idx="4"/>
              <a:endCxn id="198" idx="1"/>
            </p:cNvCxnSpPr>
            <p:nvPr/>
          </p:nvCxnSpPr>
          <p:spPr>
            <a:xfrm>
              <a:off x="9835255" y="2789050"/>
              <a:ext cx="525654" cy="411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183" idx="4"/>
              <a:endCxn id="184" idx="0"/>
            </p:cNvCxnSpPr>
            <p:nvPr/>
          </p:nvCxnSpPr>
          <p:spPr>
            <a:xfrm>
              <a:off x="11043873" y="4365520"/>
              <a:ext cx="334450" cy="426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184" idx="4"/>
              <a:endCxn id="194" idx="7"/>
            </p:cNvCxnSpPr>
            <p:nvPr/>
          </p:nvCxnSpPr>
          <p:spPr>
            <a:xfrm flipH="1">
              <a:off x="11176768" y="5249166"/>
              <a:ext cx="201555" cy="306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198" idx="4"/>
              <a:endCxn id="202" idx="7"/>
            </p:cNvCxnSpPr>
            <p:nvPr/>
          </p:nvCxnSpPr>
          <p:spPr>
            <a:xfrm flipH="1">
              <a:off x="10170065" y="3590447"/>
              <a:ext cx="349439" cy="527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>
              <a:stCxn id="198" idx="4"/>
              <a:endCxn id="183" idx="1"/>
            </p:cNvCxnSpPr>
            <p:nvPr/>
          </p:nvCxnSpPr>
          <p:spPr>
            <a:xfrm>
              <a:off x="10519504" y="3590447"/>
              <a:ext cx="365774" cy="384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9369880" y="2960634"/>
              <a:ext cx="56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x=a</a:t>
              </a:r>
              <a:endParaRPr lang="ru-RU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2814829" y="95928"/>
            <a:ext cx="3676074" cy="1225613"/>
            <a:chOff x="2870828" y="165119"/>
            <a:chExt cx="3676074" cy="1225613"/>
          </a:xfrm>
        </p:grpSpPr>
        <p:cxnSp>
          <p:nvCxnSpPr>
            <p:cNvPr id="56" name="Прямая со стрелкой 55"/>
            <p:cNvCxnSpPr/>
            <p:nvPr/>
          </p:nvCxnSpPr>
          <p:spPr>
            <a:xfrm>
              <a:off x="2870828" y="871538"/>
              <a:ext cx="7584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3977673" y="467402"/>
              <a:ext cx="25692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b="1" dirty="0"/>
                <a:t>x</a:t>
              </a:r>
              <a:r>
                <a:rPr lang="en-US" dirty="0"/>
                <a:t> – </a:t>
              </a:r>
              <a:r>
                <a:rPr lang="ru-RU" dirty="0"/>
                <a:t>«дважды чёрная»</a:t>
              </a:r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b="1" dirty="0"/>
                <a:t>w, left (w) </a:t>
              </a:r>
              <a:r>
                <a:rPr lang="en-US" dirty="0"/>
                <a:t>– </a:t>
              </a:r>
              <a:r>
                <a:rPr lang="ru-RU" dirty="0"/>
                <a:t>чёрная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FF0000"/>
                  </a:solidFill>
                </a:rPr>
                <a:t>right(w) </a:t>
              </a:r>
              <a:r>
                <a:rPr lang="en-US" dirty="0"/>
                <a:t>- </a:t>
              </a:r>
              <a:r>
                <a:rPr lang="ru-RU" dirty="0"/>
                <a:t>красная</a:t>
              </a:r>
              <a:r>
                <a:rPr lang="en-US" dirty="0"/>
                <a:t> </a:t>
              </a:r>
              <a:endParaRPr lang="ru-RU" dirty="0"/>
            </a:p>
          </p:txBody>
        </p:sp>
        <p:sp>
          <p:nvSpPr>
            <p:cNvPr id="232" name="Прямоугольник 231"/>
            <p:cNvSpPr/>
            <p:nvPr/>
          </p:nvSpPr>
          <p:spPr>
            <a:xfrm>
              <a:off x="3969826" y="165119"/>
              <a:ext cx="1266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u="sng" dirty="0"/>
                <a:t>4-й</a:t>
              </a:r>
              <a:r>
                <a:rPr lang="en-US" u="sng" dirty="0"/>
                <a:t> </a:t>
              </a:r>
              <a:r>
                <a:rPr lang="ru-RU" u="sng" dirty="0"/>
                <a:t>случай </a:t>
              </a:r>
              <a:endParaRPr lang="ru-RU" dirty="0"/>
            </a:p>
          </p:txBody>
        </p:sp>
      </p:grpSp>
      <p:cxnSp>
        <p:nvCxnSpPr>
          <p:cNvPr id="233" name="Прямая со стрелкой 232"/>
          <p:cNvCxnSpPr/>
          <p:nvPr/>
        </p:nvCxnSpPr>
        <p:spPr>
          <a:xfrm>
            <a:off x="6442861" y="806860"/>
            <a:ext cx="758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84351" y="61768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завершение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3750" y="165119"/>
            <a:ext cx="2659248" cy="121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3740496" y="179376"/>
            <a:ext cx="2700583" cy="1216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243401" y="2822369"/>
            <a:ext cx="2659248" cy="135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 113"/>
          <p:cNvSpPr/>
          <p:nvPr/>
        </p:nvSpPr>
        <p:spPr>
          <a:xfrm>
            <a:off x="8365457" y="3029743"/>
            <a:ext cx="2659248" cy="1493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75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/>
          <p:cNvGrpSpPr/>
          <p:nvPr/>
        </p:nvGrpSpPr>
        <p:grpSpPr>
          <a:xfrm>
            <a:off x="79809" y="1563271"/>
            <a:ext cx="2568165" cy="2694368"/>
            <a:chOff x="150066" y="1944144"/>
            <a:chExt cx="2568165" cy="2694368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150066" y="1944144"/>
              <a:ext cx="2568165" cy="2694368"/>
              <a:chOff x="695696" y="683883"/>
              <a:chExt cx="2568165" cy="2694368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  <a:endParaRPr lang="ru-RU" b="1" dirty="0"/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Прямая со стрелкой 9"/>
              <p:cNvCxnSpPr>
                <a:stCxn id="5" idx="4"/>
              </p:cNvCxnSpPr>
              <p:nvPr/>
            </p:nvCxnSpPr>
            <p:spPr>
              <a:xfrm flipH="1">
                <a:off x="1459157" y="1391127"/>
                <a:ext cx="601158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>
                <a:stCxn id="5" idx="4"/>
                <a:endCxn id="8" idx="0"/>
              </p:cNvCxnSpPr>
              <p:nvPr/>
            </p:nvCxnSpPr>
            <p:spPr>
              <a:xfrm>
                <a:off x="2060315" y="1391127"/>
                <a:ext cx="434011" cy="3747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>
                <a:stCxn id="9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>
                <a:stCxn id="8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Овал 16"/>
              <p:cNvSpPr/>
              <p:nvPr/>
            </p:nvSpPr>
            <p:spPr>
              <a:xfrm>
                <a:off x="2953276" y="3156902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1566544" y="2556079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2515892" y="317840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867582" y="2160692"/>
                <a:ext cx="4764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/b</a:t>
                </a:r>
                <a:endParaRPr lang="ru-RU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710893" y="2511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Прямая со стрелкой 22"/>
              <p:cNvCxnSpPr>
                <a:endCxn id="5" idx="0"/>
              </p:cNvCxnSpPr>
              <p:nvPr/>
            </p:nvCxnSpPr>
            <p:spPr>
              <a:xfrm>
                <a:off x="2040625" y="683883"/>
                <a:ext cx="19690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95696" y="1765893"/>
                <a:ext cx="567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x=a</a:t>
                </a:r>
                <a:endParaRPr lang="ru-RU" dirty="0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Прямая соединительная линия 27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Овал 29"/>
              <p:cNvSpPr/>
              <p:nvPr/>
            </p:nvSpPr>
            <p:spPr>
              <a:xfrm>
                <a:off x="2186399" y="3178406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1720361" y="3178406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992237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3" name="Прямая со стрелкой 32"/>
              <p:cNvCxnSpPr>
                <a:endCxn id="32" idx="7"/>
              </p:cNvCxnSpPr>
              <p:nvPr/>
            </p:nvCxnSpPr>
            <p:spPr>
              <a:xfrm flipH="1">
                <a:off x="1146862" y="2223093"/>
                <a:ext cx="312295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676841" y="1759164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w=d</a:t>
                </a:r>
                <a:endParaRPr lang="ru-RU" dirty="0"/>
              </a:p>
            </p:txBody>
          </p:sp>
          <p:sp>
            <p:nvSpPr>
              <p:cNvPr id="5" name="Овал 4"/>
              <p:cNvSpPr/>
              <p:nvPr/>
            </p:nvSpPr>
            <p:spPr>
              <a:xfrm>
                <a:off x="1816919" y="939800"/>
                <a:ext cx="486791" cy="451327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276" name="6-конечная звезда 275"/>
            <p:cNvSpPr/>
            <p:nvPr/>
          </p:nvSpPr>
          <p:spPr>
            <a:xfrm>
              <a:off x="648584" y="3011126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4301764" y="1795239"/>
            <a:ext cx="2384026" cy="2725370"/>
            <a:chOff x="4430289" y="2231632"/>
            <a:chExt cx="2384026" cy="2725370"/>
          </a:xfrm>
          <a:solidFill>
            <a:schemeClr val="bg1"/>
          </a:solidFill>
        </p:grpSpPr>
        <p:sp>
          <p:nvSpPr>
            <p:cNvPr id="103" name="TextBox 102"/>
            <p:cNvSpPr txBox="1"/>
            <p:nvPr/>
          </p:nvSpPr>
          <p:spPr>
            <a:xfrm>
              <a:off x="4430289" y="3091512"/>
              <a:ext cx="56747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x=a</a:t>
              </a:r>
              <a:endParaRPr lang="ru-RU" dirty="0"/>
            </a:p>
          </p:txBody>
        </p:sp>
        <p:grpSp>
          <p:nvGrpSpPr>
            <p:cNvPr id="168" name="Группа 167"/>
            <p:cNvGrpSpPr/>
            <p:nvPr/>
          </p:nvGrpSpPr>
          <p:grpSpPr>
            <a:xfrm>
              <a:off x="4617700" y="2231632"/>
              <a:ext cx="2196615" cy="2725370"/>
              <a:chOff x="4465300" y="2079232"/>
              <a:chExt cx="2196615" cy="2725370"/>
            </a:xfrm>
            <a:grpFill/>
          </p:grpSpPr>
          <p:grpSp>
            <p:nvGrpSpPr>
              <p:cNvPr id="169" name="Группа 168"/>
              <p:cNvGrpSpPr/>
              <p:nvPr/>
            </p:nvGrpSpPr>
            <p:grpSpPr>
              <a:xfrm>
                <a:off x="4465300" y="2079232"/>
                <a:ext cx="2196615" cy="2725370"/>
                <a:chOff x="8455193" y="157685"/>
                <a:chExt cx="2196615" cy="2725370"/>
              </a:xfrm>
              <a:grpFill/>
            </p:grpSpPr>
            <p:cxnSp>
              <p:nvCxnSpPr>
                <p:cNvPr id="176" name="Прямая со стрелкой 175"/>
                <p:cNvCxnSpPr/>
                <p:nvPr/>
              </p:nvCxnSpPr>
              <p:spPr>
                <a:xfrm flipH="1">
                  <a:off x="8838502" y="870802"/>
                  <a:ext cx="572219" cy="378125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Прямая со стрелкой 176"/>
                <p:cNvCxnSpPr>
                  <a:endCxn id="174" idx="0"/>
                </p:cNvCxnSpPr>
                <p:nvPr/>
              </p:nvCxnSpPr>
              <p:spPr>
                <a:xfrm>
                  <a:off x="9410721" y="870802"/>
                  <a:ext cx="462950" cy="378125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Прямая соединительная линия 177"/>
                <p:cNvCxnSpPr/>
                <p:nvPr/>
              </p:nvCxnSpPr>
              <p:spPr>
                <a:xfrm flipH="1">
                  <a:off x="9978848" y="2419236"/>
                  <a:ext cx="224287" cy="26166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Прямая со стрелкой 178"/>
                <p:cNvCxnSpPr/>
                <p:nvPr/>
              </p:nvCxnSpPr>
              <p:spPr>
                <a:xfrm>
                  <a:off x="10232264" y="2399772"/>
                  <a:ext cx="185467" cy="26166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 стрелкой 179"/>
                <p:cNvCxnSpPr/>
                <p:nvPr/>
              </p:nvCxnSpPr>
              <p:spPr>
                <a:xfrm>
                  <a:off x="8833967" y="1706127"/>
                  <a:ext cx="189338" cy="33796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Прямая со стрелкой 180"/>
                <p:cNvCxnSpPr>
                  <a:stCxn id="174" idx="4"/>
                </p:cNvCxnSpPr>
                <p:nvPr/>
              </p:nvCxnSpPr>
              <p:spPr>
                <a:xfrm flipH="1">
                  <a:off x="9635007" y="1706127"/>
                  <a:ext cx="238664" cy="271013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Прямая со стрелкой 211"/>
                <p:cNvCxnSpPr>
                  <a:stCxn id="174" idx="4"/>
                </p:cNvCxnSpPr>
                <p:nvPr/>
              </p:nvCxnSpPr>
              <p:spPr>
                <a:xfrm>
                  <a:off x="9873671" y="1706127"/>
                  <a:ext cx="224286" cy="271013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Овал 213"/>
                <p:cNvSpPr/>
                <p:nvPr/>
              </p:nvSpPr>
              <p:spPr>
                <a:xfrm>
                  <a:off x="10379894" y="2656167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5" name="Овал 214"/>
                <p:cNvSpPr/>
                <p:nvPr/>
              </p:nvSpPr>
              <p:spPr>
                <a:xfrm>
                  <a:off x="8934760" y="2038159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6" name="Овал 215"/>
                <p:cNvSpPr/>
                <p:nvPr/>
              </p:nvSpPr>
              <p:spPr>
                <a:xfrm>
                  <a:off x="9866433" y="2677367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10090238" y="1994675"/>
                  <a:ext cx="300082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8" name="Прямая со стрелкой 217"/>
                <p:cNvCxnSpPr/>
                <p:nvPr/>
              </p:nvCxnSpPr>
              <p:spPr>
                <a:xfrm>
                  <a:off x="9410140" y="157685"/>
                  <a:ext cx="581" cy="255917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Овал 219"/>
                <p:cNvSpPr/>
                <p:nvPr/>
              </p:nvSpPr>
              <p:spPr>
                <a:xfrm>
                  <a:off x="9294408" y="1959711"/>
                  <a:ext cx="448573" cy="45720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c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Прямая соединительная линия 220"/>
                <p:cNvCxnSpPr/>
                <p:nvPr/>
              </p:nvCxnSpPr>
              <p:spPr>
                <a:xfrm flipH="1">
                  <a:off x="9241100" y="2421276"/>
                  <a:ext cx="224287" cy="26166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Прямая со стрелкой 221"/>
                <p:cNvCxnSpPr/>
                <p:nvPr/>
              </p:nvCxnSpPr>
              <p:spPr>
                <a:xfrm>
                  <a:off x="9465387" y="2421276"/>
                  <a:ext cx="185467" cy="261668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Овал 222"/>
                <p:cNvSpPr/>
                <p:nvPr/>
              </p:nvSpPr>
              <p:spPr>
                <a:xfrm>
                  <a:off x="9587194" y="2670178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4" name="Овал 223"/>
                <p:cNvSpPr/>
                <p:nvPr/>
              </p:nvSpPr>
              <p:spPr>
                <a:xfrm>
                  <a:off x="9115033" y="2683210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5" name="Овал 224"/>
                <p:cNvSpPr/>
                <p:nvPr/>
              </p:nvSpPr>
              <p:spPr>
                <a:xfrm>
                  <a:off x="8455193" y="1968381"/>
                  <a:ext cx="181154" cy="19984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26" name="Прямая со стрелкой 225"/>
                <p:cNvCxnSpPr>
                  <a:endCxn id="225" idx="7"/>
                </p:cNvCxnSpPr>
                <p:nvPr/>
              </p:nvCxnSpPr>
              <p:spPr>
                <a:xfrm flipH="1">
                  <a:off x="8609818" y="1706127"/>
                  <a:ext cx="228684" cy="291521"/>
                </a:xfrm>
                <a:prstGeom prst="straightConnector1">
                  <a:avLst/>
                </a:prstGeom>
                <a:grpFill/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TextBox 226"/>
                <p:cNvSpPr txBox="1"/>
                <p:nvPr/>
              </p:nvSpPr>
              <p:spPr>
                <a:xfrm>
                  <a:off x="10064788" y="1146850"/>
                  <a:ext cx="587020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w=d</a:t>
                  </a:r>
                  <a:endParaRPr lang="ru-RU" dirty="0"/>
                </a:p>
              </p:txBody>
            </p:sp>
            <p:sp>
              <p:nvSpPr>
                <p:cNvPr id="228" name="TextBox 227"/>
                <p:cNvSpPr txBox="1"/>
                <p:nvPr/>
              </p:nvSpPr>
              <p:spPr>
                <a:xfrm>
                  <a:off x="9963322" y="923529"/>
                  <a:ext cx="184731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229" name="Молния 228"/>
                <p:cNvSpPr/>
                <p:nvPr/>
              </p:nvSpPr>
              <p:spPr>
                <a:xfrm rot="3719428">
                  <a:off x="9948182" y="860543"/>
                  <a:ext cx="239852" cy="371704"/>
                </a:xfrm>
                <a:prstGeom prst="lightningBol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Овал 173"/>
                <p:cNvSpPr/>
                <p:nvPr/>
              </p:nvSpPr>
              <p:spPr>
                <a:xfrm>
                  <a:off x="9649384" y="1248927"/>
                  <a:ext cx="448573" cy="45720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d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4712403" y="2301756"/>
                <a:ext cx="476412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/b</a:t>
                </a:r>
                <a:endParaRPr lang="ru-RU" dirty="0"/>
              </a:p>
            </p:txBody>
          </p:sp>
          <p:sp>
            <p:nvSpPr>
              <p:cNvPr id="171" name="Овал 170"/>
              <p:cNvSpPr/>
              <p:nvPr/>
            </p:nvSpPr>
            <p:spPr>
              <a:xfrm>
                <a:off x="5172700" y="2343186"/>
                <a:ext cx="486791" cy="45132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173" name="Молния 172"/>
              <p:cNvSpPr/>
              <p:nvPr/>
            </p:nvSpPr>
            <p:spPr>
              <a:xfrm>
                <a:off x="4550006" y="2787440"/>
                <a:ext cx="276676" cy="361005"/>
              </a:xfrm>
              <a:prstGeom prst="lightningBol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04" name="Стрелка вправо 103"/>
          <p:cNvSpPr/>
          <p:nvPr/>
        </p:nvSpPr>
        <p:spPr>
          <a:xfrm>
            <a:off x="7193083" y="2969070"/>
            <a:ext cx="993404" cy="202240"/>
          </a:xfrm>
          <a:prstGeom prst="rightArrow">
            <a:avLst>
              <a:gd name="adj1" fmla="val 6216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TextBox 105"/>
          <p:cNvSpPr txBox="1"/>
          <p:nvPr/>
        </p:nvSpPr>
        <p:spPr>
          <a:xfrm>
            <a:off x="6929687" y="2544519"/>
            <a:ext cx="180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LeftRotate</a:t>
            </a:r>
            <a:r>
              <a:rPr lang="en-US" dirty="0"/>
              <a:t>(f(x))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8450847" y="1666796"/>
            <a:ext cx="1936093" cy="2955613"/>
            <a:chOff x="4464334" y="2079232"/>
            <a:chExt cx="1936093" cy="2955613"/>
          </a:xfrm>
        </p:grpSpPr>
        <p:grpSp>
          <p:nvGrpSpPr>
            <p:cNvPr id="69" name="Группа 68"/>
            <p:cNvGrpSpPr/>
            <p:nvPr/>
          </p:nvGrpSpPr>
          <p:grpSpPr>
            <a:xfrm>
              <a:off x="4464334" y="2079232"/>
              <a:ext cx="1936093" cy="2955613"/>
              <a:chOff x="8454227" y="157685"/>
              <a:chExt cx="1936093" cy="2955613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8786534" y="291345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0090238" y="199467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6" name="Прямая со стрелкой 195"/>
              <p:cNvCxnSpPr/>
              <p:nvPr/>
            </p:nvCxnSpPr>
            <p:spPr>
              <a:xfrm>
                <a:off x="9410140" y="157685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Овал 197"/>
              <p:cNvSpPr/>
              <p:nvPr/>
            </p:nvSpPr>
            <p:spPr>
              <a:xfrm>
                <a:off x="9838535" y="128533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e</a:t>
                </a:r>
                <a:endParaRPr lang="ru-RU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Овал 200"/>
              <p:cNvSpPr/>
              <p:nvPr/>
            </p:nvSpPr>
            <p:spPr>
              <a:xfrm>
                <a:off x="10196531" y="226116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Овал 201"/>
              <p:cNvSpPr/>
              <p:nvPr/>
            </p:nvSpPr>
            <p:spPr>
              <a:xfrm>
                <a:off x="9753707" y="2261166"/>
                <a:ext cx="181154" cy="1998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Овал 202"/>
              <p:cNvSpPr/>
              <p:nvPr/>
            </p:nvSpPr>
            <p:spPr>
              <a:xfrm>
                <a:off x="8454227" y="291345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9963322" y="92352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4766637" y="2193456"/>
              <a:ext cx="476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</a:t>
              </a:r>
              <a:r>
                <a:rPr lang="en-US" dirty="0"/>
                <a:t>/b</a:t>
              </a:r>
              <a:endParaRPr lang="ru-RU" dirty="0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172700" y="2343186"/>
              <a:ext cx="486791" cy="45132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6" name="Прямая со стрелкой 5"/>
          <p:cNvCxnSpPr>
            <a:stCxn id="111" idx="4"/>
            <a:endCxn id="198" idx="1"/>
          </p:cNvCxnSpPr>
          <p:nvPr/>
        </p:nvCxnSpPr>
        <p:spPr>
          <a:xfrm>
            <a:off x="9402609" y="2382077"/>
            <a:ext cx="498238" cy="479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72097" y="21734"/>
            <a:ext cx="2577076" cy="1225613"/>
            <a:chOff x="3969826" y="165119"/>
            <a:chExt cx="2577076" cy="1225613"/>
          </a:xfrm>
        </p:grpSpPr>
        <p:sp>
          <p:nvSpPr>
            <p:cNvPr id="231" name="TextBox 230"/>
            <p:cNvSpPr txBox="1"/>
            <p:nvPr/>
          </p:nvSpPr>
          <p:spPr>
            <a:xfrm>
              <a:off x="3977673" y="467402"/>
              <a:ext cx="25692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b="1" dirty="0"/>
                <a:t>x</a:t>
              </a:r>
              <a:r>
                <a:rPr lang="en-US" dirty="0"/>
                <a:t> – </a:t>
              </a:r>
              <a:r>
                <a:rPr lang="ru-RU" dirty="0"/>
                <a:t>«дважды чёрная»</a:t>
              </a:r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b="1" dirty="0"/>
                <a:t>w, left (w) </a:t>
              </a:r>
              <a:r>
                <a:rPr lang="en-US" dirty="0"/>
                <a:t>– </a:t>
              </a:r>
              <a:r>
                <a:rPr lang="ru-RU" dirty="0"/>
                <a:t>чёрная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FF0000"/>
                  </a:solidFill>
                </a:rPr>
                <a:t>right(w) </a:t>
              </a:r>
              <a:r>
                <a:rPr lang="en-US" dirty="0"/>
                <a:t>- </a:t>
              </a:r>
              <a:r>
                <a:rPr lang="ru-RU" dirty="0"/>
                <a:t>красная</a:t>
              </a:r>
              <a:r>
                <a:rPr lang="en-US" dirty="0"/>
                <a:t> </a:t>
              </a:r>
              <a:endParaRPr lang="ru-RU" dirty="0"/>
            </a:p>
          </p:txBody>
        </p:sp>
        <p:sp>
          <p:nvSpPr>
            <p:cNvPr id="232" name="Прямоугольник 231"/>
            <p:cNvSpPr/>
            <p:nvPr/>
          </p:nvSpPr>
          <p:spPr>
            <a:xfrm>
              <a:off x="3969826" y="165119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u="sng" dirty="0"/>
                <a:t>4</a:t>
              </a:r>
              <a:r>
                <a:rPr lang="en-US" u="sng" dirty="0"/>
                <a:t> </a:t>
              </a:r>
              <a:r>
                <a:rPr lang="ru-RU" u="sng" dirty="0"/>
                <a:t>случай </a:t>
              </a:r>
              <a:endParaRPr lang="ru-RU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24577" y="183951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/b</a:t>
            </a:r>
            <a:endParaRPr lang="ru-RU" dirty="0"/>
          </a:p>
        </p:txBody>
      </p:sp>
      <p:sp>
        <p:nvSpPr>
          <p:cNvPr id="143" name="Молния 142"/>
          <p:cNvSpPr/>
          <p:nvPr/>
        </p:nvSpPr>
        <p:spPr>
          <a:xfrm flipH="1">
            <a:off x="6406055" y="3342424"/>
            <a:ext cx="248100" cy="279247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Молния 143"/>
          <p:cNvSpPr/>
          <p:nvPr/>
        </p:nvSpPr>
        <p:spPr>
          <a:xfrm>
            <a:off x="5000018" y="1714724"/>
            <a:ext cx="276676" cy="361005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4679605" y="2873881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269128" y="328222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/b</a:t>
            </a:r>
            <a:endParaRPr lang="ru-RU" dirty="0"/>
          </a:p>
        </p:txBody>
      </p:sp>
      <p:cxnSp>
        <p:nvCxnSpPr>
          <p:cNvPr id="147" name="Прямая со стрелкой 146"/>
          <p:cNvCxnSpPr/>
          <p:nvPr/>
        </p:nvCxnSpPr>
        <p:spPr>
          <a:xfrm>
            <a:off x="2647974" y="723705"/>
            <a:ext cx="758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456985" y="5131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завершение</a:t>
            </a:r>
          </a:p>
        </p:txBody>
      </p:sp>
      <p:sp>
        <p:nvSpPr>
          <p:cNvPr id="149" name="Овал 148"/>
          <p:cNvSpPr/>
          <p:nvPr/>
        </p:nvSpPr>
        <p:spPr>
          <a:xfrm>
            <a:off x="8474035" y="3693667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8708703" y="2889417"/>
            <a:ext cx="486791" cy="45132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5" name="Прямая со стрелкой 24"/>
          <p:cNvCxnSpPr>
            <a:stCxn id="111" idx="4"/>
            <a:endCxn id="150" idx="0"/>
          </p:cNvCxnSpPr>
          <p:nvPr/>
        </p:nvCxnSpPr>
        <p:spPr>
          <a:xfrm flipH="1">
            <a:off x="8952099" y="2382077"/>
            <a:ext cx="450510" cy="50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Овал 150"/>
          <p:cNvSpPr/>
          <p:nvPr/>
        </p:nvSpPr>
        <p:spPr>
          <a:xfrm>
            <a:off x="9005276" y="3710960"/>
            <a:ext cx="448573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>
            <a:stCxn id="150" idx="4"/>
            <a:endCxn id="149" idx="0"/>
          </p:cNvCxnSpPr>
          <p:nvPr/>
        </p:nvCxnSpPr>
        <p:spPr>
          <a:xfrm flipH="1">
            <a:off x="8698322" y="3340744"/>
            <a:ext cx="253777" cy="352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0" idx="4"/>
            <a:endCxn id="151" idx="0"/>
          </p:cNvCxnSpPr>
          <p:nvPr/>
        </p:nvCxnSpPr>
        <p:spPr>
          <a:xfrm>
            <a:off x="8952099" y="3340744"/>
            <a:ext cx="277464" cy="370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Овал 154"/>
          <p:cNvSpPr/>
          <p:nvPr/>
        </p:nvSpPr>
        <p:spPr>
          <a:xfrm>
            <a:off x="9048408" y="4484589"/>
            <a:ext cx="181154" cy="199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Овал 155"/>
          <p:cNvSpPr/>
          <p:nvPr/>
        </p:nvSpPr>
        <p:spPr>
          <a:xfrm>
            <a:off x="9261922" y="4474489"/>
            <a:ext cx="181154" cy="199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stCxn id="151" idx="4"/>
            <a:endCxn id="155" idx="0"/>
          </p:cNvCxnSpPr>
          <p:nvPr/>
        </p:nvCxnSpPr>
        <p:spPr>
          <a:xfrm flipH="1">
            <a:off x="9138985" y="4168160"/>
            <a:ext cx="90578" cy="316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51" idx="4"/>
            <a:endCxn id="156" idx="0"/>
          </p:cNvCxnSpPr>
          <p:nvPr/>
        </p:nvCxnSpPr>
        <p:spPr>
          <a:xfrm>
            <a:off x="9229563" y="4168160"/>
            <a:ext cx="122936" cy="306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98" idx="4"/>
            <a:endCxn id="201" idx="0"/>
          </p:cNvCxnSpPr>
          <p:nvPr/>
        </p:nvCxnSpPr>
        <p:spPr>
          <a:xfrm>
            <a:off x="10059442" y="3251644"/>
            <a:ext cx="224286" cy="518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9144646" y="342105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/b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198" idx="4"/>
            <a:endCxn id="202" idx="7"/>
          </p:cNvCxnSpPr>
          <p:nvPr/>
        </p:nvCxnSpPr>
        <p:spPr>
          <a:xfrm flipH="1">
            <a:off x="9904952" y="3251644"/>
            <a:ext cx="154490" cy="547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49" idx="4"/>
            <a:endCxn id="203" idx="7"/>
          </p:cNvCxnSpPr>
          <p:nvPr/>
        </p:nvCxnSpPr>
        <p:spPr>
          <a:xfrm flipH="1">
            <a:off x="8605472" y="4150867"/>
            <a:ext cx="92850" cy="300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8706956" y="4136212"/>
            <a:ext cx="110827" cy="336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65296" y="5181780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RB – </a:t>
            </a:r>
            <a:r>
              <a:rPr lang="ru-RU" b="1" dirty="0"/>
              <a:t>свойства выполнены</a:t>
            </a:r>
          </a:p>
        </p:txBody>
      </p:sp>
      <p:sp>
        <p:nvSpPr>
          <p:cNvPr id="186" name="Молния 185"/>
          <p:cNvSpPr/>
          <p:nvPr/>
        </p:nvSpPr>
        <p:spPr>
          <a:xfrm rot="3719428">
            <a:off x="2912492" y="5076532"/>
            <a:ext cx="239852" cy="371704"/>
          </a:xfrm>
          <a:prstGeom prst="lightningBol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39519" y="4999221"/>
            <a:ext cx="4519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вершина </a:t>
            </a:r>
            <a:r>
              <a:rPr lang="en-US" dirty="0"/>
              <a:t>d </a:t>
            </a:r>
            <a:r>
              <a:rPr lang="ru-RU" dirty="0"/>
              <a:t>красится в тот же цвет,</a:t>
            </a:r>
          </a:p>
          <a:p>
            <a:r>
              <a:rPr lang="ru-RU" dirty="0"/>
              <a:t>который был изначально у </a:t>
            </a:r>
            <a:r>
              <a:rPr lang="en-US" dirty="0"/>
              <a:t>f(x) –</a:t>
            </a:r>
            <a:r>
              <a:rPr lang="ru-RU" dirty="0"/>
              <a:t> вершины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90" name="Овал 189"/>
          <p:cNvSpPr/>
          <p:nvPr/>
        </p:nvSpPr>
        <p:spPr>
          <a:xfrm>
            <a:off x="6019655" y="3595832"/>
            <a:ext cx="448573" cy="457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439" y="75710"/>
            <a:ext cx="2537016" cy="1275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 114"/>
          <p:cNvSpPr/>
          <p:nvPr/>
        </p:nvSpPr>
        <p:spPr>
          <a:xfrm>
            <a:off x="151549" y="2496501"/>
            <a:ext cx="2537016" cy="1389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Стрелка вправо 115"/>
          <p:cNvSpPr/>
          <p:nvPr/>
        </p:nvSpPr>
        <p:spPr>
          <a:xfrm>
            <a:off x="3212148" y="3070358"/>
            <a:ext cx="809012" cy="166756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59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9568161" y="5084961"/>
            <a:ext cx="1416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 </a:t>
            </a:r>
            <a:r>
              <a:rPr lang="ru-RU" b="1" dirty="0"/>
              <a:t>-свойства выполнены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27799" y="110362"/>
            <a:ext cx="9980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1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</a:t>
            </a:r>
            <a:r>
              <a:rPr lang="en-US" u="sng" dirty="0"/>
              <a:t> </a:t>
            </a:r>
            <a:r>
              <a:rPr lang="ru-RU" u="sng" dirty="0"/>
              <a:t> (</a:t>
            </a:r>
            <a:r>
              <a:rPr lang="ru-RU" dirty="0"/>
              <a:t>продолжение)</a:t>
            </a:r>
            <a:r>
              <a:rPr lang="en-US" dirty="0"/>
              <a:t>          </a:t>
            </a:r>
            <a:r>
              <a:rPr lang="ru-RU" dirty="0"/>
              <a:t>если выполняется сведение к </a:t>
            </a:r>
            <a:r>
              <a:rPr lang="ru-RU" u="sng" dirty="0"/>
              <a:t>случаю </a:t>
            </a:r>
            <a:r>
              <a:rPr lang="en-US" u="sng" dirty="0"/>
              <a:t> </a:t>
            </a:r>
            <a:r>
              <a:rPr lang="ru-RU" u="sng" dirty="0"/>
              <a:t>2 и завершение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если у нового брата вершины </a:t>
            </a:r>
            <a:r>
              <a:rPr lang="en-US" dirty="0"/>
              <a:t>x</a:t>
            </a:r>
            <a:r>
              <a:rPr lang="ru-RU" dirty="0"/>
              <a:t> оба сына - чёрные</a:t>
            </a:r>
          </a:p>
        </p:txBody>
      </p:sp>
      <p:grpSp>
        <p:nvGrpSpPr>
          <p:cNvPr id="168" name="Группа 167"/>
          <p:cNvGrpSpPr/>
          <p:nvPr/>
        </p:nvGrpSpPr>
        <p:grpSpPr>
          <a:xfrm>
            <a:off x="3030563" y="4455076"/>
            <a:ext cx="1612426" cy="1651527"/>
            <a:chOff x="4963275" y="3869049"/>
            <a:chExt cx="2225305" cy="2725370"/>
          </a:xfrm>
        </p:grpSpPr>
        <p:grpSp>
          <p:nvGrpSpPr>
            <p:cNvPr id="173" name="Группа 172"/>
            <p:cNvGrpSpPr/>
            <p:nvPr/>
          </p:nvGrpSpPr>
          <p:grpSpPr>
            <a:xfrm>
              <a:off x="4963275" y="3869049"/>
              <a:ext cx="2225305" cy="2725370"/>
              <a:chOff x="1075848" y="674651"/>
              <a:chExt cx="2225305" cy="2725370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1807089" y="93056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b</a:t>
                </a:r>
                <a:endParaRPr lang="ru-RU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1234870" y="1765893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b="1" dirty="0"/>
                  <a:t>а</a:t>
                </a:r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2270039" y="1765893"/>
                <a:ext cx="448573" cy="4572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d</a:t>
                </a:r>
                <a:endParaRPr lang="ru-RU" sz="1200" b="1" dirty="0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2628632" y="2459538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" name="Прямая со стрелкой 216"/>
              <p:cNvCxnSpPr>
                <a:stCxn id="213" idx="4"/>
                <a:endCxn id="214" idx="0"/>
              </p:cNvCxnSpPr>
              <p:nvPr/>
            </p:nvCxnSpPr>
            <p:spPr>
              <a:xfrm flipH="1">
                <a:off x="1459157" y="1387768"/>
                <a:ext cx="572219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3" idx="4"/>
                <a:endCxn id="215" idx="0"/>
              </p:cNvCxnSpPr>
              <p:nvPr/>
            </p:nvCxnSpPr>
            <p:spPr>
              <a:xfrm>
                <a:off x="2031376" y="1387768"/>
                <a:ext cx="462950" cy="378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/>
              <p:cNvCxnSpPr/>
              <p:nvPr/>
            </p:nvCxnSpPr>
            <p:spPr>
              <a:xfrm flipH="1">
                <a:off x="2599503" y="293620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16" idx="4"/>
              </p:cNvCxnSpPr>
              <p:nvPr/>
            </p:nvCxnSpPr>
            <p:spPr>
              <a:xfrm>
                <a:off x="2852919" y="2916738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/>
              <p:nvPr/>
            </p:nvCxnSpPr>
            <p:spPr>
              <a:xfrm>
                <a:off x="1454622" y="2223093"/>
                <a:ext cx="189338" cy="33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>
                <a:stCxn id="215" idx="4"/>
              </p:cNvCxnSpPr>
              <p:nvPr/>
            </p:nvCxnSpPr>
            <p:spPr>
              <a:xfrm flipH="1">
                <a:off x="2255662" y="2223093"/>
                <a:ext cx="238664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4"/>
              </p:cNvCxnSpPr>
              <p:nvPr/>
            </p:nvCxnSpPr>
            <p:spPr>
              <a:xfrm>
                <a:off x="2494326" y="2223093"/>
                <a:ext cx="224286" cy="2710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Овал 223"/>
              <p:cNvSpPr/>
              <p:nvPr/>
            </p:nvSpPr>
            <p:spPr>
              <a:xfrm>
                <a:off x="3000549" y="31731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5" name="Овал 224"/>
              <p:cNvSpPr/>
              <p:nvPr/>
            </p:nvSpPr>
            <p:spPr>
              <a:xfrm>
                <a:off x="1555415" y="2555125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6" name="Овал 225"/>
              <p:cNvSpPr/>
              <p:nvPr/>
            </p:nvSpPr>
            <p:spPr>
              <a:xfrm>
                <a:off x="2487088" y="3194333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2710893" y="2511641"/>
                <a:ext cx="361047" cy="45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e</a:t>
                </a:r>
                <a:endParaRPr lang="ru-RU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8" name="Прямая со стрелкой 227"/>
              <p:cNvCxnSpPr>
                <a:endCxn id="213" idx="0"/>
              </p:cNvCxnSpPr>
              <p:nvPr/>
            </p:nvCxnSpPr>
            <p:spPr>
              <a:xfrm>
                <a:off x="2030795" y="674651"/>
                <a:ext cx="581" cy="255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Овал 228"/>
              <p:cNvSpPr/>
              <p:nvPr/>
            </p:nvSpPr>
            <p:spPr>
              <a:xfrm>
                <a:off x="1915063" y="2476677"/>
                <a:ext cx="448573" cy="4572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c</a:t>
                </a:r>
                <a:endParaRPr lang="ru-RU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0" name="Прямая соединительная линия 229"/>
              <p:cNvCxnSpPr/>
              <p:nvPr/>
            </p:nvCxnSpPr>
            <p:spPr>
              <a:xfrm flipH="1">
                <a:off x="1861755" y="2938242"/>
                <a:ext cx="224287" cy="26166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 стрелкой 230"/>
              <p:cNvCxnSpPr/>
              <p:nvPr/>
            </p:nvCxnSpPr>
            <p:spPr>
              <a:xfrm>
                <a:off x="2086042" y="2938242"/>
                <a:ext cx="185467" cy="261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Овал 231"/>
              <p:cNvSpPr/>
              <p:nvPr/>
            </p:nvSpPr>
            <p:spPr>
              <a:xfrm>
                <a:off x="2207849" y="3187144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33" name="Овал 232"/>
              <p:cNvSpPr/>
              <p:nvPr/>
            </p:nvSpPr>
            <p:spPr>
              <a:xfrm>
                <a:off x="1735688" y="3200176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34" name="Овал 233"/>
              <p:cNvSpPr/>
              <p:nvPr/>
            </p:nvSpPr>
            <p:spPr>
              <a:xfrm>
                <a:off x="1075848" y="2485347"/>
                <a:ext cx="181154" cy="199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cxnSp>
            <p:nvCxnSpPr>
              <p:cNvPr id="235" name="Прямая со стрелкой 234"/>
              <p:cNvCxnSpPr>
                <a:stCxn id="214" idx="4"/>
                <a:endCxn id="234" idx="7"/>
              </p:cNvCxnSpPr>
              <p:nvPr/>
            </p:nvCxnSpPr>
            <p:spPr>
              <a:xfrm flipH="1">
                <a:off x="1230473" y="2223093"/>
                <a:ext cx="228684" cy="2915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/>
              <p:cNvSpPr txBox="1"/>
              <p:nvPr/>
            </p:nvSpPr>
            <p:spPr>
              <a:xfrm>
                <a:off x="2676841" y="1759164"/>
                <a:ext cx="624312" cy="457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w=d</a:t>
                </a:r>
                <a:endParaRPr lang="ru-RU" sz="1200" dirty="0"/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6471728" y="4664563"/>
              <a:ext cx="254947" cy="45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1200" dirty="0"/>
            </a:p>
          </p:txBody>
        </p:sp>
        <p:sp>
          <p:nvSpPr>
            <p:cNvPr id="181" name="Молния 180"/>
            <p:cNvSpPr/>
            <p:nvPr/>
          </p:nvSpPr>
          <p:spPr>
            <a:xfrm rot="3719428">
              <a:off x="6478718" y="4593068"/>
              <a:ext cx="239852" cy="371704"/>
            </a:xfrm>
            <a:prstGeom prst="lightningBol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11" name="Молния 210"/>
            <p:cNvSpPr/>
            <p:nvPr/>
          </p:nvSpPr>
          <p:spPr>
            <a:xfrm rot="638881">
              <a:off x="4967167" y="4592666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12" name="Молния 211"/>
            <p:cNvSpPr/>
            <p:nvPr/>
          </p:nvSpPr>
          <p:spPr>
            <a:xfrm rot="638881">
              <a:off x="5418451" y="3924443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</p:grpSp>
      <p:cxnSp>
        <p:nvCxnSpPr>
          <p:cNvPr id="3" name="Прямая соединительная линия 2"/>
          <p:cNvCxnSpPr/>
          <p:nvPr/>
        </p:nvCxnSpPr>
        <p:spPr>
          <a:xfrm>
            <a:off x="-21913" y="3862228"/>
            <a:ext cx="4710206" cy="358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Группа 237"/>
          <p:cNvGrpSpPr/>
          <p:nvPr/>
        </p:nvGrpSpPr>
        <p:grpSpPr>
          <a:xfrm>
            <a:off x="499879" y="4230286"/>
            <a:ext cx="1843615" cy="1705258"/>
            <a:chOff x="695696" y="683883"/>
            <a:chExt cx="2625320" cy="2694368"/>
          </a:xfrm>
        </p:grpSpPr>
        <p:sp>
          <p:nvSpPr>
            <p:cNvPr id="239" name="Овал 238"/>
            <p:cNvSpPr/>
            <p:nvPr/>
          </p:nvSpPr>
          <p:spPr>
            <a:xfrm>
              <a:off x="1234870" y="176589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а</a:t>
              </a:r>
            </a:p>
          </p:txBody>
        </p:sp>
        <p:sp>
          <p:nvSpPr>
            <p:cNvPr id="240" name="Овал 239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endParaRPr lang="ru-RU" sz="1200" b="1" dirty="0"/>
            </a:p>
          </p:txBody>
        </p:sp>
        <p:sp>
          <p:nvSpPr>
            <p:cNvPr id="241" name="Овал 240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Прямая со стрелкой 241"/>
            <p:cNvCxnSpPr>
              <a:stCxn id="264" idx="4"/>
              <a:endCxn id="239" idx="0"/>
            </p:cNvCxnSpPr>
            <p:nvPr/>
          </p:nvCxnSpPr>
          <p:spPr>
            <a:xfrm flipH="1">
              <a:off x="1459157" y="1391127"/>
              <a:ext cx="601158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Прямая со стрелкой 242"/>
            <p:cNvCxnSpPr>
              <a:stCxn id="264" idx="4"/>
              <a:endCxn id="240" idx="0"/>
            </p:cNvCxnSpPr>
            <p:nvPr/>
          </p:nvCxnSpPr>
          <p:spPr>
            <a:xfrm>
              <a:off x="2060315" y="1391127"/>
              <a:ext cx="434011" cy="374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Прямая соединительная линия 243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Прямая со стрелкой 244"/>
            <p:cNvCxnSpPr>
              <a:stCxn id="241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Прямая со стрелкой 245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Прямая со стрелкой 246"/>
            <p:cNvCxnSpPr>
              <a:stCxn id="240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/>
            <p:cNvCxnSpPr>
              <a:stCxn id="240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Овал 248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0" name="Овал 249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1" name="Овал 250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1181408" y="839600"/>
              <a:ext cx="536888" cy="4376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</a:t>
              </a:r>
              <a:r>
                <a:rPr lang="en-US" sz="1200" dirty="0"/>
                <a:t>/b</a:t>
              </a:r>
              <a:endParaRPr lang="ru-RU" sz="12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710894" y="2511641"/>
              <a:ext cx="372534" cy="437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e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4" name="Прямая со стрелкой 253"/>
            <p:cNvCxnSpPr>
              <a:endCxn id="264" idx="0"/>
            </p:cNvCxnSpPr>
            <p:nvPr/>
          </p:nvCxnSpPr>
          <p:spPr>
            <a:xfrm>
              <a:off x="2040625" y="683883"/>
              <a:ext cx="19690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/>
            <p:cNvSpPr txBox="1"/>
            <p:nvPr/>
          </p:nvSpPr>
          <p:spPr>
            <a:xfrm>
              <a:off x="695696" y="1765893"/>
              <a:ext cx="567478" cy="729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x=a</a:t>
              </a:r>
              <a:endParaRPr lang="ru-RU" sz="1200" dirty="0"/>
            </a:p>
          </p:txBody>
        </p:sp>
        <p:sp>
          <p:nvSpPr>
            <p:cNvPr id="256" name="Овал 255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</a:t>
              </a:r>
              <a:endParaRPr lang="ru-RU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7" name="Прямая соединительная линия 256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Овал 258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60" name="Овал 259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61" name="Овал 260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262" name="Прямая со стрелкой 261"/>
            <p:cNvCxnSpPr>
              <a:stCxn id="239" idx="4"/>
              <a:endCxn id="261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2676841" y="1759163"/>
              <a:ext cx="644175" cy="437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w=d</a:t>
              </a:r>
              <a:endParaRPr lang="ru-RU" sz="1200" dirty="0"/>
            </a:p>
          </p:txBody>
        </p:sp>
        <p:sp>
          <p:nvSpPr>
            <p:cNvPr id="264" name="Овал 263"/>
            <p:cNvSpPr/>
            <p:nvPr/>
          </p:nvSpPr>
          <p:spPr>
            <a:xfrm>
              <a:off x="1816919" y="939800"/>
              <a:ext cx="486791" cy="45132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266" name="Стрелка вправо 265"/>
          <p:cNvSpPr/>
          <p:nvPr/>
        </p:nvSpPr>
        <p:spPr>
          <a:xfrm>
            <a:off x="2418135" y="5108742"/>
            <a:ext cx="502460" cy="137339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68" name="Прямоугольник 267"/>
          <p:cNvSpPr/>
          <p:nvPr/>
        </p:nvSpPr>
        <p:spPr>
          <a:xfrm>
            <a:off x="54164" y="3907599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2</a:t>
            </a:r>
            <a:r>
              <a:rPr lang="ru-RU" u="sng" dirty="0"/>
              <a:t>-й</a:t>
            </a:r>
            <a:r>
              <a:rPr lang="en-US" u="sng" dirty="0"/>
              <a:t> </a:t>
            </a:r>
            <a:r>
              <a:rPr lang="ru-RU" u="sng" dirty="0"/>
              <a:t>случай 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2907540" y="315303"/>
            <a:ext cx="331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Группа 331"/>
          <p:cNvGrpSpPr/>
          <p:nvPr/>
        </p:nvGrpSpPr>
        <p:grpSpPr>
          <a:xfrm>
            <a:off x="488160" y="787641"/>
            <a:ext cx="2568165" cy="2712779"/>
            <a:chOff x="695696" y="665472"/>
            <a:chExt cx="2568165" cy="2712779"/>
          </a:xfrm>
        </p:grpSpPr>
        <p:sp>
          <p:nvSpPr>
            <p:cNvPr id="333" name="Овал 332"/>
            <p:cNvSpPr/>
            <p:nvPr/>
          </p:nvSpPr>
          <p:spPr>
            <a:xfrm>
              <a:off x="1807089" y="93056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  <a:endParaRPr lang="ru-RU" b="1" dirty="0"/>
            </a:p>
          </p:txBody>
        </p:sp>
        <p:sp>
          <p:nvSpPr>
            <p:cNvPr id="334" name="Овал 333"/>
            <p:cNvSpPr/>
            <p:nvPr/>
          </p:nvSpPr>
          <p:spPr>
            <a:xfrm>
              <a:off x="2270039" y="1765893"/>
              <a:ext cx="448573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  <a:endParaRPr lang="ru-RU" b="1" dirty="0"/>
            </a:p>
          </p:txBody>
        </p:sp>
        <p:sp>
          <p:nvSpPr>
            <p:cNvPr id="335" name="Овал 334"/>
            <p:cNvSpPr/>
            <p:nvPr/>
          </p:nvSpPr>
          <p:spPr>
            <a:xfrm>
              <a:off x="2628632" y="245953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336" name="Прямая со стрелкой 335"/>
            <p:cNvCxnSpPr>
              <a:stCxn id="333" idx="4"/>
            </p:cNvCxnSpPr>
            <p:nvPr/>
          </p:nvCxnSpPr>
          <p:spPr>
            <a:xfrm flipH="1">
              <a:off x="1459157" y="1387768"/>
              <a:ext cx="572219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Прямая со стрелкой 336"/>
            <p:cNvCxnSpPr>
              <a:stCxn id="333" idx="4"/>
              <a:endCxn id="334" idx="0"/>
            </p:cNvCxnSpPr>
            <p:nvPr/>
          </p:nvCxnSpPr>
          <p:spPr>
            <a:xfrm>
              <a:off x="2031376" y="1387768"/>
              <a:ext cx="462950" cy="378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единительная линия 337"/>
            <p:cNvCxnSpPr/>
            <p:nvPr/>
          </p:nvCxnSpPr>
          <p:spPr>
            <a:xfrm flipH="1">
              <a:off x="2599503" y="293620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Прямая со стрелкой 338"/>
            <p:cNvCxnSpPr>
              <a:stCxn id="335" idx="4"/>
            </p:cNvCxnSpPr>
            <p:nvPr/>
          </p:nvCxnSpPr>
          <p:spPr>
            <a:xfrm>
              <a:off x="2852919" y="2916738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Прямая со стрелкой 339"/>
            <p:cNvCxnSpPr/>
            <p:nvPr/>
          </p:nvCxnSpPr>
          <p:spPr>
            <a:xfrm>
              <a:off x="1454622" y="2223093"/>
              <a:ext cx="189338" cy="337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/>
            <p:cNvCxnSpPr>
              <a:stCxn id="334" idx="4"/>
            </p:cNvCxnSpPr>
            <p:nvPr/>
          </p:nvCxnSpPr>
          <p:spPr>
            <a:xfrm flipH="1">
              <a:off x="2255662" y="2223093"/>
              <a:ext cx="238664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Прямая со стрелкой 341"/>
            <p:cNvCxnSpPr>
              <a:stCxn id="334" idx="4"/>
            </p:cNvCxnSpPr>
            <p:nvPr/>
          </p:nvCxnSpPr>
          <p:spPr>
            <a:xfrm>
              <a:off x="2494326" y="2223093"/>
              <a:ext cx="224286" cy="271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Овал 342"/>
            <p:cNvSpPr/>
            <p:nvPr/>
          </p:nvSpPr>
          <p:spPr>
            <a:xfrm>
              <a:off x="2953276" y="3156902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Овал 343"/>
            <p:cNvSpPr/>
            <p:nvPr/>
          </p:nvSpPr>
          <p:spPr>
            <a:xfrm>
              <a:off x="1566544" y="2556079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5" name="Овал 344"/>
            <p:cNvSpPr/>
            <p:nvPr/>
          </p:nvSpPr>
          <p:spPr>
            <a:xfrm>
              <a:off x="2515892" y="3178406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443120" y="66547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</a:t>
              </a:r>
              <a:endParaRPr lang="ru-RU" dirty="0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2710893" y="251164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348" name="Прямая со стрелкой 347"/>
            <p:cNvCxnSpPr>
              <a:endCxn id="333" idx="0"/>
            </p:cNvCxnSpPr>
            <p:nvPr/>
          </p:nvCxnSpPr>
          <p:spPr>
            <a:xfrm>
              <a:off x="2030795" y="674651"/>
              <a:ext cx="581" cy="2559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/>
            <p:cNvSpPr txBox="1"/>
            <p:nvPr/>
          </p:nvSpPr>
          <p:spPr>
            <a:xfrm>
              <a:off x="695696" y="1765893"/>
              <a:ext cx="56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x=a</a:t>
              </a:r>
              <a:endParaRPr lang="ru-RU" dirty="0"/>
            </a:p>
          </p:txBody>
        </p:sp>
        <p:sp>
          <p:nvSpPr>
            <p:cNvPr id="350" name="Овал 349"/>
            <p:cNvSpPr/>
            <p:nvPr/>
          </p:nvSpPr>
          <p:spPr>
            <a:xfrm>
              <a:off x="1915063" y="2476677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  <p:cxnSp>
          <p:nvCxnSpPr>
            <p:cNvPr id="351" name="Прямая соединительная линия 350"/>
            <p:cNvCxnSpPr/>
            <p:nvPr/>
          </p:nvCxnSpPr>
          <p:spPr>
            <a:xfrm flipH="1">
              <a:off x="1861755" y="2938242"/>
              <a:ext cx="224287" cy="26166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Прямая со стрелкой 351"/>
            <p:cNvCxnSpPr/>
            <p:nvPr/>
          </p:nvCxnSpPr>
          <p:spPr>
            <a:xfrm>
              <a:off x="2086042" y="2938242"/>
              <a:ext cx="185467" cy="261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Овал 352"/>
            <p:cNvSpPr/>
            <p:nvPr/>
          </p:nvSpPr>
          <p:spPr>
            <a:xfrm>
              <a:off x="2186399" y="3178406"/>
              <a:ext cx="181154" cy="1998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4" name="Овал 353"/>
            <p:cNvSpPr/>
            <p:nvPr/>
          </p:nvSpPr>
          <p:spPr>
            <a:xfrm>
              <a:off x="1720361" y="3178406"/>
              <a:ext cx="181154" cy="1998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5" name="Овал 354"/>
            <p:cNvSpPr/>
            <p:nvPr/>
          </p:nvSpPr>
          <p:spPr>
            <a:xfrm>
              <a:off x="992237" y="2485347"/>
              <a:ext cx="181154" cy="1998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6" name="Прямая со стрелкой 355"/>
            <p:cNvCxnSpPr>
              <a:endCxn id="355" idx="7"/>
            </p:cNvCxnSpPr>
            <p:nvPr/>
          </p:nvCxnSpPr>
          <p:spPr>
            <a:xfrm flipH="1">
              <a:off x="1146862" y="2223093"/>
              <a:ext cx="312295" cy="2915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TextBox 356"/>
            <p:cNvSpPr txBox="1"/>
            <p:nvPr/>
          </p:nvSpPr>
          <p:spPr>
            <a:xfrm>
              <a:off x="2676841" y="1759164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w=d</a:t>
              </a:r>
              <a:endParaRPr lang="ru-RU" dirty="0"/>
            </a:p>
          </p:txBody>
        </p:sp>
      </p:grpSp>
      <p:grpSp>
        <p:nvGrpSpPr>
          <p:cNvPr id="358" name="Группа 357"/>
          <p:cNvGrpSpPr/>
          <p:nvPr/>
        </p:nvGrpSpPr>
        <p:grpSpPr>
          <a:xfrm>
            <a:off x="7556627" y="724538"/>
            <a:ext cx="3563401" cy="2714814"/>
            <a:chOff x="7412550" y="1871101"/>
            <a:chExt cx="3563401" cy="2714814"/>
          </a:xfrm>
        </p:grpSpPr>
        <p:grpSp>
          <p:nvGrpSpPr>
            <p:cNvPr id="359" name="Группа 358"/>
            <p:cNvGrpSpPr/>
            <p:nvPr/>
          </p:nvGrpSpPr>
          <p:grpSpPr>
            <a:xfrm>
              <a:off x="7412550" y="2377477"/>
              <a:ext cx="1716960" cy="646331"/>
              <a:chOff x="7090246" y="2354343"/>
              <a:chExt cx="1716960" cy="646331"/>
            </a:xfrm>
          </p:grpSpPr>
          <p:sp>
            <p:nvSpPr>
              <p:cNvPr id="389" name="TextBox 388"/>
              <p:cNvSpPr txBox="1"/>
              <p:nvPr/>
            </p:nvSpPr>
            <p:spPr>
              <a:xfrm>
                <a:off x="7090246" y="2354343"/>
                <a:ext cx="1716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LeftRotate</a:t>
                </a:r>
                <a:r>
                  <a:rPr lang="en-US" dirty="0"/>
                  <a:t>(</a:t>
                </a:r>
                <a:r>
                  <a:rPr lang="en-US" b="1" dirty="0"/>
                  <a:t>f(x</a:t>
                </a:r>
                <a:r>
                  <a:rPr lang="en-US" dirty="0"/>
                  <a:t>))</a:t>
                </a:r>
                <a:endParaRPr lang="ru-RU" dirty="0"/>
              </a:p>
            </p:txBody>
          </p:sp>
          <p:sp>
            <p:nvSpPr>
              <p:cNvPr id="390" name="Стрелка вправо 389"/>
              <p:cNvSpPr/>
              <p:nvPr/>
            </p:nvSpPr>
            <p:spPr>
              <a:xfrm>
                <a:off x="7225771" y="2743947"/>
                <a:ext cx="1166895" cy="239948"/>
              </a:xfrm>
              <a:prstGeom prst="right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0" name="Группа 359"/>
            <p:cNvGrpSpPr/>
            <p:nvPr/>
          </p:nvGrpSpPr>
          <p:grpSpPr>
            <a:xfrm>
              <a:off x="8846401" y="1871101"/>
              <a:ext cx="2129550" cy="2714814"/>
              <a:chOff x="8543702" y="797129"/>
              <a:chExt cx="2129550" cy="2714814"/>
            </a:xfrm>
          </p:grpSpPr>
          <p:grpSp>
            <p:nvGrpSpPr>
              <p:cNvPr id="361" name="Группа 360"/>
              <p:cNvGrpSpPr/>
              <p:nvPr/>
            </p:nvGrpSpPr>
            <p:grpSpPr>
              <a:xfrm>
                <a:off x="8543702" y="797129"/>
                <a:ext cx="2129550" cy="2714814"/>
                <a:chOff x="8576158" y="837876"/>
                <a:chExt cx="2129550" cy="2714814"/>
              </a:xfrm>
            </p:grpSpPr>
            <p:grpSp>
              <p:nvGrpSpPr>
                <p:cNvPr id="363" name="Группа 362"/>
                <p:cNvGrpSpPr/>
                <p:nvPr/>
              </p:nvGrpSpPr>
              <p:grpSpPr>
                <a:xfrm>
                  <a:off x="8576158" y="837876"/>
                  <a:ext cx="2129550" cy="2714814"/>
                  <a:chOff x="1705980" y="663437"/>
                  <a:chExt cx="2129550" cy="2714814"/>
                </a:xfrm>
              </p:grpSpPr>
              <p:sp>
                <p:nvSpPr>
                  <p:cNvPr id="368" name="Овал 367"/>
                  <p:cNvSpPr/>
                  <p:nvPr/>
                </p:nvSpPr>
                <p:spPr>
                  <a:xfrm>
                    <a:off x="2728989" y="919354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d</a:t>
                    </a:r>
                    <a:endParaRPr lang="ru-RU" b="1" dirty="0"/>
                  </a:p>
                </p:txBody>
              </p:sp>
              <p:sp>
                <p:nvSpPr>
                  <p:cNvPr id="369" name="Овал 368"/>
                  <p:cNvSpPr/>
                  <p:nvPr/>
                </p:nvSpPr>
                <p:spPr>
                  <a:xfrm>
                    <a:off x="3313517" y="1793262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e</a:t>
                    </a:r>
                    <a:endParaRPr lang="ru-RU" b="1" dirty="0"/>
                  </a:p>
                </p:txBody>
              </p:sp>
              <p:sp>
                <p:nvSpPr>
                  <p:cNvPr id="370" name="Овал 369"/>
                  <p:cNvSpPr/>
                  <p:nvPr/>
                </p:nvSpPr>
                <p:spPr>
                  <a:xfrm>
                    <a:off x="2270039" y="1765893"/>
                    <a:ext cx="448573" cy="457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/>
                      <a:t>b</a:t>
                    </a:r>
                    <a:endParaRPr lang="ru-RU" b="1" dirty="0"/>
                  </a:p>
                </p:txBody>
              </p:sp>
              <p:sp>
                <p:nvSpPr>
                  <p:cNvPr id="371" name="Овал 370"/>
                  <p:cNvSpPr/>
                  <p:nvPr/>
                </p:nvSpPr>
                <p:spPr>
                  <a:xfrm>
                    <a:off x="2628632" y="2459538"/>
                    <a:ext cx="448573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72" name="Прямая со стрелкой 371"/>
                  <p:cNvCxnSpPr>
                    <a:stCxn id="368" idx="4"/>
                    <a:endCxn id="370" idx="0"/>
                  </p:cNvCxnSpPr>
                  <p:nvPr/>
                </p:nvCxnSpPr>
                <p:spPr>
                  <a:xfrm flipH="1">
                    <a:off x="2494326" y="1376554"/>
                    <a:ext cx="458950" cy="38933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Прямая соединительная линия 372"/>
                  <p:cNvCxnSpPr/>
                  <p:nvPr/>
                </p:nvCxnSpPr>
                <p:spPr>
                  <a:xfrm flipH="1">
                    <a:off x="2599503" y="293620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Прямая со стрелкой 373"/>
                  <p:cNvCxnSpPr>
                    <a:stCxn id="371" idx="4"/>
                  </p:cNvCxnSpPr>
                  <p:nvPr/>
                </p:nvCxnSpPr>
                <p:spPr>
                  <a:xfrm>
                    <a:off x="2852919" y="2916738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Прямая со стрелкой 374"/>
                  <p:cNvCxnSpPr/>
                  <p:nvPr/>
                </p:nvCxnSpPr>
                <p:spPr>
                  <a:xfrm>
                    <a:off x="3542454" y="2241750"/>
                    <a:ext cx="189338" cy="3379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Прямая со стрелкой 375"/>
                  <p:cNvCxnSpPr>
                    <a:stCxn id="370" idx="4"/>
                    <a:endCxn id="362" idx="5"/>
                  </p:cNvCxnSpPr>
                  <p:nvPr/>
                </p:nvCxnSpPr>
                <p:spPr>
                  <a:xfrm flipH="1">
                    <a:off x="2116887" y="2223093"/>
                    <a:ext cx="377439" cy="2808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Прямая со стрелкой 376"/>
                  <p:cNvCxnSpPr>
                    <a:stCxn id="370" idx="4"/>
                  </p:cNvCxnSpPr>
                  <p:nvPr/>
                </p:nvCxnSpPr>
                <p:spPr>
                  <a:xfrm>
                    <a:off x="2494326" y="2223093"/>
                    <a:ext cx="224286" cy="2710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Овал 377"/>
                  <p:cNvSpPr/>
                  <p:nvPr/>
                </p:nvSpPr>
                <p:spPr>
                  <a:xfrm>
                    <a:off x="2953276" y="3156902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79" name="Овал 378"/>
                  <p:cNvSpPr/>
                  <p:nvPr/>
                </p:nvSpPr>
                <p:spPr>
                  <a:xfrm>
                    <a:off x="3654376" y="257473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0" name="Овал 379"/>
                  <p:cNvSpPr/>
                  <p:nvPr/>
                </p:nvSpPr>
                <p:spPr>
                  <a:xfrm>
                    <a:off x="2515892" y="3178406"/>
                    <a:ext cx="181154" cy="19984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1" name="TextBox 380"/>
                  <p:cNvSpPr txBox="1"/>
                  <p:nvPr/>
                </p:nvSpPr>
                <p:spPr>
                  <a:xfrm>
                    <a:off x="2710893" y="2511641"/>
                    <a:ext cx="2808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c</a:t>
                    </a:r>
                    <a:endParaRPr lang="ru-RU" b="1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382" name="Прямая со стрелкой 381"/>
                  <p:cNvCxnSpPr>
                    <a:endCxn id="368" idx="0"/>
                  </p:cNvCxnSpPr>
                  <p:nvPr/>
                </p:nvCxnSpPr>
                <p:spPr>
                  <a:xfrm>
                    <a:off x="2952695" y="663437"/>
                    <a:ext cx="581" cy="25591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3" name="TextBox 382"/>
                  <p:cNvSpPr txBox="1"/>
                  <p:nvPr/>
                </p:nvSpPr>
                <p:spPr>
                  <a:xfrm>
                    <a:off x="1705980" y="2110859"/>
                    <a:ext cx="5674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x=a</a:t>
                    </a:r>
                    <a:endParaRPr lang="ru-RU" dirty="0"/>
                  </a:p>
                </p:txBody>
              </p:sp>
              <p:cxnSp>
                <p:nvCxnSpPr>
                  <p:cNvPr id="384" name="Прямая соединительная линия 383"/>
                  <p:cNvCxnSpPr/>
                  <p:nvPr/>
                </p:nvCxnSpPr>
                <p:spPr>
                  <a:xfrm flipH="1">
                    <a:off x="1861755" y="2938242"/>
                    <a:ext cx="224287" cy="261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Прямая со стрелкой 384"/>
                  <p:cNvCxnSpPr/>
                  <p:nvPr/>
                </p:nvCxnSpPr>
                <p:spPr>
                  <a:xfrm>
                    <a:off x="2086042" y="2938242"/>
                    <a:ext cx="185467" cy="2616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6" name="Овал 385"/>
                  <p:cNvSpPr/>
                  <p:nvPr/>
                </p:nvSpPr>
                <p:spPr>
                  <a:xfrm>
                    <a:off x="2186399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7" name="Овал 386"/>
                  <p:cNvSpPr/>
                  <p:nvPr/>
                </p:nvSpPr>
                <p:spPr>
                  <a:xfrm>
                    <a:off x="1720361" y="3178406"/>
                    <a:ext cx="181154" cy="19984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88" name="TextBox 387"/>
                  <p:cNvSpPr txBox="1"/>
                  <p:nvPr/>
                </p:nvSpPr>
                <p:spPr>
                  <a:xfrm>
                    <a:off x="2637823" y="2136844"/>
                    <a:ext cx="5629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w=c</a:t>
                    </a:r>
                    <a:endParaRPr lang="ru-RU" dirty="0"/>
                  </a:p>
                </p:txBody>
              </p:sp>
            </p:grpSp>
            <p:cxnSp>
              <p:nvCxnSpPr>
                <p:cNvPr id="364" name="Прямая со стрелкой 363"/>
                <p:cNvCxnSpPr>
                  <a:stCxn id="368" idx="4"/>
                  <a:endCxn id="369" idx="0"/>
                </p:cNvCxnSpPr>
                <p:nvPr/>
              </p:nvCxnSpPr>
              <p:spPr>
                <a:xfrm>
                  <a:off x="9823454" y="1550993"/>
                  <a:ext cx="584528" cy="4167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Овал 364"/>
                <p:cNvSpPr/>
                <p:nvPr/>
              </p:nvSpPr>
              <p:spPr>
                <a:xfrm>
                  <a:off x="10188649" y="2755943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66" name="Прямая со стрелкой 365"/>
                <p:cNvCxnSpPr>
                  <a:stCxn id="369" idx="4"/>
                  <a:endCxn id="365" idx="0"/>
                </p:cNvCxnSpPr>
                <p:nvPr/>
              </p:nvCxnSpPr>
              <p:spPr>
                <a:xfrm flipH="1">
                  <a:off x="10279226" y="2424901"/>
                  <a:ext cx="128756" cy="3310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7" name="TextBox 366"/>
                <p:cNvSpPr txBox="1"/>
                <p:nvPr/>
              </p:nvSpPr>
              <p:spPr>
                <a:xfrm>
                  <a:off x="8997347" y="1582856"/>
                  <a:ext cx="4956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f(x)</a:t>
                  </a:r>
                  <a:endParaRPr lang="ru-RU" dirty="0"/>
                </a:p>
              </p:txBody>
            </p:sp>
          </p:grpSp>
          <p:sp>
            <p:nvSpPr>
              <p:cNvPr id="362" name="6-конечная звезда 361"/>
              <p:cNvSpPr/>
              <p:nvPr/>
            </p:nvSpPr>
            <p:spPr>
              <a:xfrm>
                <a:off x="8687338" y="2637593"/>
                <a:ext cx="534542" cy="514350"/>
              </a:xfrm>
              <a:prstGeom prst="star6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91" name="Группа 390"/>
          <p:cNvGrpSpPr/>
          <p:nvPr/>
        </p:nvGrpSpPr>
        <p:grpSpPr>
          <a:xfrm>
            <a:off x="3642475" y="583353"/>
            <a:ext cx="3640423" cy="2906250"/>
            <a:chOff x="3498398" y="1729916"/>
            <a:chExt cx="3640423" cy="2906250"/>
          </a:xfrm>
        </p:grpSpPr>
        <p:sp>
          <p:nvSpPr>
            <p:cNvPr id="424" name="Стрелка вправо 423"/>
            <p:cNvSpPr/>
            <p:nvPr/>
          </p:nvSpPr>
          <p:spPr>
            <a:xfrm>
              <a:off x="3498398" y="2800747"/>
              <a:ext cx="809012" cy="166756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6540423" y="172991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394" name="Группа 393"/>
            <p:cNvGrpSpPr/>
            <p:nvPr/>
          </p:nvGrpSpPr>
          <p:grpSpPr>
            <a:xfrm>
              <a:off x="4570656" y="1923387"/>
              <a:ext cx="2568165" cy="2712779"/>
              <a:chOff x="4643977" y="928611"/>
              <a:chExt cx="2568165" cy="2712779"/>
            </a:xfrm>
          </p:grpSpPr>
          <p:grpSp>
            <p:nvGrpSpPr>
              <p:cNvPr id="396" name="Группа 395"/>
              <p:cNvGrpSpPr/>
              <p:nvPr/>
            </p:nvGrpSpPr>
            <p:grpSpPr>
              <a:xfrm>
                <a:off x="4643977" y="928611"/>
                <a:ext cx="2568165" cy="2712779"/>
                <a:chOff x="695696" y="665472"/>
                <a:chExt cx="2568165" cy="2712779"/>
              </a:xfrm>
            </p:grpSpPr>
            <p:sp>
              <p:nvSpPr>
                <p:cNvPr id="399" name="Овал 398"/>
                <p:cNvSpPr/>
                <p:nvPr/>
              </p:nvSpPr>
              <p:spPr>
                <a:xfrm>
                  <a:off x="1807089" y="930568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  <a:endParaRPr lang="ru-RU" b="1" dirty="0"/>
                </a:p>
              </p:txBody>
            </p:sp>
            <p:sp>
              <p:nvSpPr>
                <p:cNvPr id="400" name="Овал 399"/>
                <p:cNvSpPr/>
                <p:nvPr/>
              </p:nvSpPr>
              <p:spPr>
                <a:xfrm>
                  <a:off x="2270039" y="176589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401" name="Овал 400"/>
                <p:cNvSpPr/>
                <p:nvPr/>
              </p:nvSpPr>
              <p:spPr>
                <a:xfrm>
                  <a:off x="2628632" y="2459538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2" name="Прямая со стрелкой 401"/>
                <p:cNvCxnSpPr>
                  <a:stCxn id="399" idx="4"/>
                </p:cNvCxnSpPr>
                <p:nvPr/>
              </p:nvCxnSpPr>
              <p:spPr>
                <a:xfrm flipH="1">
                  <a:off x="1459157" y="1387768"/>
                  <a:ext cx="572219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Прямая со стрелкой 402"/>
                <p:cNvCxnSpPr>
                  <a:stCxn id="399" idx="4"/>
                  <a:endCxn id="400" idx="0"/>
                </p:cNvCxnSpPr>
                <p:nvPr/>
              </p:nvCxnSpPr>
              <p:spPr>
                <a:xfrm>
                  <a:off x="2031376" y="1387768"/>
                  <a:ext cx="462950" cy="378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Прямая соединительная линия 403"/>
                <p:cNvCxnSpPr/>
                <p:nvPr/>
              </p:nvCxnSpPr>
              <p:spPr>
                <a:xfrm flipH="1">
                  <a:off x="2599503" y="293620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Прямая со стрелкой 404"/>
                <p:cNvCxnSpPr>
                  <a:stCxn id="401" idx="4"/>
                </p:cNvCxnSpPr>
                <p:nvPr/>
              </p:nvCxnSpPr>
              <p:spPr>
                <a:xfrm>
                  <a:off x="2852919" y="2916738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Прямая со стрелкой 405"/>
                <p:cNvCxnSpPr/>
                <p:nvPr/>
              </p:nvCxnSpPr>
              <p:spPr>
                <a:xfrm>
                  <a:off x="1454622" y="2223093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Прямая со стрелкой 406"/>
                <p:cNvCxnSpPr>
                  <a:stCxn id="400" idx="4"/>
                </p:cNvCxnSpPr>
                <p:nvPr/>
              </p:nvCxnSpPr>
              <p:spPr>
                <a:xfrm flipH="1">
                  <a:off x="2255662" y="2223093"/>
                  <a:ext cx="238664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Прямая со стрелкой 407"/>
                <p:cNvCxnSpPr>
                  <a:stCxn id="400" idx="4"/>
                </p:cNvCxnSpPr>
                <p:nvPr/>
              </p:nvCxnSpPr>
              <p:spPr>
                <a:xfrm>
                  <a:off x="2494326" y="2223093"/>
                  <a:ext cx="224286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Овал 408"/>
                <p:cNvSpPr/>
                <p:nvPr/>
              </p:nvSpPr>
              <p:spPr>
                <a:xfrm>
                  <a:off x="2953276" y="3156902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0" name="Овал 409"/>
                <p:cNvSpPr/>
                <p:nvPr/>
              </p:nvSpPr>
              <p:spPr>
                <a:xfrm>
                  <a:off x="1566544" y="2556079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1" name="Овал 410"/>
                <p:cNvSpPr/>
                <p:nvPr/>
              </p:nvSpPr>
              <p:spPr>
                <a:xfrm>
                  <a:off x="2515892" y="3178406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2" name="TextBox 411"/>
                <p:cNvSpPr txBox="1"/>
                <p:nvPr/>
              </p:nvSpPr>
              <p:spPr>
                <a:xfrm>
                  <a:off x="1443120" y="665472"/>
                  <a:ext cx="4956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f(x)</a:t>
                  </a:r>
                  <a:endParaRPr lang="ru-RU" dirty="0"/>
                </a:p>
              </p:txBody>
            </p:sp>
            <p:sp>
              <p:nvSpPr>
                <p:cNvPr id="413" name="TextBox 412"/>
                <p:cNvSpPr txBox="1"/>
                <p:nvPr/>
              </p:nvSpPr>
              <p:spPr>
                <a:xfrm>
                  <a:off x="2710893" y="251164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e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4" name="Прямая со стрелкой 413"/>
                <p:cNvCxnSpPr>
                  <a:endCxn id="399" idx="0"/>
                </p:cNvCxnSpPr>
                <p:nvPr/>
              </p:nvCxnSpPr>
              <p:spPr>
                <a:xfrm>
                  <a:off x="2030795" y="674651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TextBox 414"/>
                <p:cNvSpPr txBox="1"/>
                <p:nvPr/>
              </p:nvSpPr>
              <p:spPr>
                <a:xfrm>
                  <a:off x="695696" y="1765893"/>
                  <a:ext cx="567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x=a</a:t>
                  </a:r>
                  <a:endParaRPr lang="ru-RU" dirty="0"/>
                </a:p>
              </p:txBody>
            </p:sp>
            <p:sp>
              <p:nvSpPr>
                <p:cNvPr id="416" name="Овал 415"/>
                <p:cNvSpPr/>
                <p:nvPr/>
              </p:nvSpPr>
              <p:spPr>
                <a:xfrm>
                  <a:off x="1915063" y="2476677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7" name="Прямая соединительная линия 416"/>
                <p:cNvCxnSpPr/>
                <p:nvPr/>
              </p:nvCxnSpPr>
              <p:spPr>
                <a:xfrm flipH="1">
                  <a:off x="1861755" y="293824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Прямая со стрелкой 417"/>
                <p:cNvCxnSpPr/>
                <p:nvPr/>
              </p:nvCxnSpPr>
              <p:spPr>
                <a:xfrm>
                  <a:off x="2086042" y="293824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9" name="Овал 418"/>
                <p:cNvSpPr/>
                <p:nvPr/>
              </p:nvSpPr>
              <p:spPr>
                <a:xfrm>
                  <a:off x="2186399" y="3178406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0" name="Овал 419"/>
                <p:cNvSpPr/>
                <p:nvPr/>
              </p:nvSpPr>
              <p:spPr>
                <a:xfrm>
                  <a:off x="1720361" y="3178406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1" name="Овал 420"/>
                <p:cNvSpPr/>
                <p:nvPr/>
              </p:nvSpPr>
              <p:spPr>
                <a:xfrm>
                  <a:off x="992237" y="2485347"/>
                  <a:ext cx="181154" cy="19984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22" name="Прямая со стрелкой 421"/>
                <p:cNvCxnSpPr>
                  <a:endCxn id="421" idx="7"/>
                </p:cNvCxnSpPr>
                <p:nvPr/>
              </p:nvCxnSpPr>
              <p:spPr>
                <a:xfrm flipH="1">
                  <a:off x="1146862" y="2223093"/>
                  <a:ext cx="312295" cy="2915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3" name="TextBox 422"/>
                <p:cNvSpPr txBox="1"/>
                <p:nvPr/>
              </p:nvSpPr>
              <p:spPr>
                <a:xfrm>
                  <a:off x="2676841" y="1759164"/>
                  <a:ext cx="587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w=d</a:t>
                  </a:r>
                  <a:endParaRPr lang="ru-RU" dirty="0"/>
                </a:p>
              </p:txBody>
            </p:sp>
          </p:grpSp>
          <p:sp>
            <p:nvSpPr>
              <p:cNvPr id="397" name="Молния 396"/>
              <p:cNvSpPr/>
              <p:nvPr/>
            </p:nvSpPr>
            <p:spPr>
              <a:xfrm rot="3681846">
                <a:off x="6468475" y="1609876"/>
                <a:ext cx="281509" cy="386867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8" name="Молния 397"/>
              <p:cNvSpPr/>
              <p:nvPr/>
            </p:nvSpPr>
            <p:spPr>
              <a:xfrm rot="3719428">
                <a:off x="6180324" y="883632"/>
                <a:ext cx="239852" cy="371704"/>
              </a:xfrm>
              <a:prstGeom prst="lightningBol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5" name="6-конечная звезда 394"/>
            <p:cNvSpPr/>
            <p:nvPr/>
          </p:nvSpPr>
          <p:spPr>
            <a:xfrm>
              <a:off x="5066846" y="2995233"/>
              <a:ext cx="534542" cy="514350"/>
            </a:xfrm>
            <a:prstGeom prst="star6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426" name="6-конечная звезда 425"/>
          <p:cNvSpPr/>
          <p:nvPr/>
        </p:nvSpPr>
        <p:spPr>
          <a:xfrm>
            <a:off x="991071" y="1867762"/>
            <a:ext cx="534542" cy="514350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7" name="Прямоугольник 426"/>
          <p:cNvSpPr/>
          <p:nvPr/>
        </p:nvSpPr>
        <p:spPr>
          <a:xfrm>
            <a:off x="488160" y="1838279"/>
            <a:ext cx="2568165" cy="571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8" name="Прямоугольник 427"/>
          <p:cNvSpPr/>
          <p:nvPr/>
        </p:nvSpPr>
        <p:spPr>
          <a:xfrm>
            <a:off x="8990478" y="2459329"/>
            <a:ext cx="1499431" cy="660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4648867" y="3878357"/>
            <a:ext cx="39426" cy="32944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6830629" y="3809249"/>
            <a:ext cx="2574536" cy="2891256"/>
            <a:chOff x="9265299" y="3647958"/>
            <a:chExt cx="2574536" cy="2891256"/>
          </a:xfrm>
        </p:grpSpPr>
        <p:grpSp>
          <p:nvGrpSpPr>
            <p:cNvPr id="146" name="Группа 145"/>
            <p:cNvGrpSpPr/>
            <p:nvPr/>
          </p:nvGrpSpPr>
          <p:grpSpPr>
            <a:xfrm>
              <a:off x="9265299" y="3824400"/>
              <a:ext cx="2115169" cy="2714814"/>
              <a:chOff x="8590539" y="837876"/>
              <a:chExt cx="2115169" cy="2714814"/>
            </a:xfrm>
          </p:grpSpPr>
          <p:grpSp>
            <p:nvGrpSpPr>
              <p:cNvPr id="148" name="Группа 147"/>
              <p:cNvGrpSpPr/>
              <p:nvPr/>
            </p:nvGrpSpPr>
            <p:grpSpPr>
              <a:xfrm>
                <a:off x="8590539" y="837876"/>
                <a:ext cx="2115169" cy="2714814"/>
                <a:chOff x="1720361" y="663437"/>
                <a:chExt cx="2115169" cy="2714814"/>
              </a:xfrm>
            </p:grpSpPr>
            <p:sp>
              <p:nvSpPr>
                <p:cNvPr id="153" name="Овал 152"/>
                <p:cNvSpPr/>
                <p:nvPr/>
              </p:nvSpPr>
              <p:spPr>
                <a:xfrm>
                  <a:off x="2728989" y="919354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d</a:t>
                  </a:r>
                  <a:endParaRPr lang="ru-RU" b="1" dirty="0"/>
                </a:p>
              </p:txBody>
            </p:sp>
            <p:sp>
              <p:nvSpPr>
                <p:cNvPr id="154" name="Овал 153"/>
                <p:cNvSpPr/>
                <p:nvPr/>
              </p:nvSpPr>
              <p:spPr>
                <a:xfrm>
                  <a:off x="3313517" y="1793262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e</a:t>
                  </a:r>
                  <a:endParaRPr lang="ru-RU" b="1" dirty="0"/>
                </a:p>
              </p:txBody>
            </p:sp>
            <p:sp>
              <p:nvSpPr>
                <p:cNvPr id="155" name="Овал 154"/>
                <p:cNvSpPr/>
                <p:nvPr/>
              </p:nvSpPr>
              <p:spPr>
                <a:xfrm>
                  <a:off x="2270039" y="1765893"/>
                  <a:ext cx="448573" cy="4572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b</a:t>
                  </a:r>
                  <a:endParaRPr lang="ru-RU" b="1" dirty="0"/>
                </a:p>
              </p:txBody>
            </p:sp>
            <p:sp>
              <p:nvSpPr>
                <p:cNvPr id="156" name="Овал 155"/>
                <p:cNvSpPr/>
                <p:nvPr/>
              </p:nvSpPr>
              <p:spPr>
                <a:xfrm>
                  <a:off x="2628632" y="2459538"/>
                  <a:ext cx="448573" cy="4572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Прямая со стрелкой 156"/>
                <p:cNvCxnSpPr>
                  <a:stCxn id="153" idx="4"/>
                  <a:endCxn id="155" idx="0"/>
                </p:cNvCxnSpPr>
                <p:nvPr/>
              </p:nvCxnSpPr>
              <p:spPr>
                <a:xfrm flipH="1">
                  <a:off x="2494326" y="1376554"/>
                  <a:ext cx="458950" cy="38933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Прямая соединительная линия 157"/>
                <p:cNvCxnSpPr/>
                <p:nvPr/>
              </p:nvCxnSpPr>
              <p:spPr>
                <a:xfrm flipH="1">
                  <a:off x="2599503" y="293620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Прямая со стрелкой 158"/>
                <p:cNvCxnSpPr>
                  <a:stCxn id="156" idx="4"/>
                </p:cNvCxnSpPr>
                <p:nvPr/>
              </p:nvCxnSpPr>
              <p:spPr>
                <a:xfrm>
                  <a:off x="2852919" y="2916738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 стрелкой 159"/>
                <p:cNvCxnSpPr/>
                <p:nvPr/>
              </p:nvCxnSpPr>
              <p:spPr>
                <a:xfrm>
                  <a:off x="3542454" y="2241750"/>
                  <a:ext cx="189338" cy="3379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Прямая со стрелкой 160"/>
                <p:cNvCxnSpPr>
                  <a:stCxn id="155" idx="4"/>
                </p:cNvCxnSpPr>
                <p:nvPr/>
              </p:nvCxnSpPr>
              <p:spPr>
                <a:xfrm flipH="1">
                  <a:off x="2116887" y="2223093"/>
                  <a:ext cx="377439" cy="2808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Прямая со стрелкой 161"/>
                <p:cNvCxnSpPr>
                  <a:stCxn id="155" idx="4"/>
                </p:cNvCxnSpPr>
                <p:nvPr/>
              </p:nvCxnSpPr>
              <p:spPr>
                <a:xfrm>
                  <a:off x="2494326" y="2223093"/>
                  <a:ext cx="224286" cy="2710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Овал 162"/>
                <p:cNvSpPr/>
                <p:nvPr/>
              </p:nvSpPr>
              <p:spPr>
                <a:xfrm>
                  <a:off x="2953276" y="3156902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Овал 163"/>
                <p:cNvSpPr/>
                <p:nvPr/>
              </p:nvSpPr>
              <p:spPr>
                <a:xfrm>
                  <a:off x="3654376" y="2574736"/>
                  <a:ext cx="181154" cy="1998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Овал 164"/>
                <p:cNvSpPr/>
                <p:nvPr/>
              </p:nvSpPr>
              <p:spPr>
                <a:xfrm>
                  <a:off x="2515892" y="3178406"/>
                  <a:ext cx="181154" cy="199845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710893" y="2511641"/>
                  <a:ext cx="2808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</a:rPr>
                    <a:t>c</a:t>
                  </a:r>
                  <a:endParaRPr lang="ru-RU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67" name="Прямая со стрелкой 166"/>
                <p:cNvCxnSpPr>
                  <a:endCxn id="153" idx="0"/>
                </p:cNvCxnSpPr>
                <p:nvPr/>
              </p:nvCxnSpPr>
              <p:spPr>
                <a:xfrm>
                  <a:off x="2952695" y="663437"/>
                  <a:ext cx="581" cy="2559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Прямая соединительная линия 168"/>
                <p:cNvCxnSpPr/>
                <p:nvPr/>
              </p:nvCxnSpPr>
              <p:spPr>
                <a:xfrm flipH="1">
                  <a:off x="1861755" y="2938242"/>
                  <a:ext cx="224287" cy="26166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Прямая со стрелкой 169"/>
                <p:cNvCxnSpPr/>
                <p:nvPr/>
              </p:nvCxnSpPr>
              <p:spPr>
                <a:xfrm>
                  <a:off x="2086042" y="2938242"/>
                  <a:ext cx="185467" cy="26166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Овал 170"/>
                <p:cNvSpPr/>
                <p:nvPr/>
              </p:nvSpPr>
              <p:spPr>
                <a:xfrm>
                  <a:off x="2186399" y="3178406"/>
                  <a:ext cx="181154" cy="1998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Овал 171"/>
                <p:cNvSpPr/>
                <p:nvPr/>
              </p:nvSpPr>
              <p:spPr>
                <a:xfrm>
                  <a:off x="1720361" y="3178406"/>
                  <a:ext cx="181154" cy="1998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49" name="Прямая со стрелкой 148"/>
              <p:cNvCxnSpPr>
                <a:stCxn id="153" idx="4"/>
                <a:endCxn id="154" idx="0"/>
              </p:cNvCxnSpPr>
              <p:nvPr/>
            </p:nvCxnSpPr>
            <p:spPr>
              <a:xfrm>
                <a:off x="9823454" y="1550993"/>
                <a:ext cx="584528" cy="4167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Овал 149"/>
              <p:cNvSpPr/>
              <p:nvPr/>
            </p:nvSpPr>
            <p:spPr>
              <a:xfrm>
                <a:off x="10188649" y="2755943"/>
                <a:ext cx="181154" cy="1998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51" name="Прямая со стрелкой 150"/>
              <p:cNvCxnSpPr>
                <a:stCxn id="154" idx="4"/>
                <a:endCxn id="150" idx="0"/>
              </p:cNvCxnSpPr>
              <p:nvPr/>
            </p:nvCxnSpPr>
            <p:spPr>
              <a:xfrm flipH="1">
                <a:off x="10279226" y="2424901"/>
                <a:ext cx="128756" cy="3310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Овал 176"/>
            <p:cNvSpPr/>
            <p:nvPr/>
          </p:nvSpPr>
          <p:spPr>
            <a:xfrm>
              <a:off x="9526937" y="5583708"/>
              <a:ext cx="448573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/>
                <a:t>а</a:t>
              </a:r>
            </a:p>
          </p:txBody>
        </p:sp>
        <p:sp>
          <p:nvSpPr>
            <p:cNvPr id="429" name="Молния 428"/>
            <p:cNvSpPr/>
            <p:nvPr/>
          </p:nvSpPr>
          <p:spPr>
            <a:xfrm rot="638881">
              <a:off x="9707042" y="4543589"/>
              <a:ext cx="300371" cy="36011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0" name="Молния 429"/>
            <p:cNvSpPr/>
            <p:nvPr/>
          </p:nvSpPr>
          <p:spPr>
            <a:xfrm rot="638881">
              <a:off x="9380636" y="5221827"/>
              <a:ext cx="300371" cy="360117"/>
            </a:xfrm>
            <a:prstGeom prst="lightningBol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1" name="Стрелка вправо 430"/>
            <p:cNvSpPr/>
            <p:nvPr/>
          </p:nvSpPr>
          <p:spPr>
            <a:xfrm rot="7133353">
              <a:off x="11351951" y="3969086"/>
              <a:ext cx="809012" cy="166756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83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266" grpId="0" animBg="1"/>
      <p:bldP spid="2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1187" y="582067"/>
            <a:ext cx="96153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Случаи 1,</a:t>
            </a:r>
            <a:r>
              <a:rPr lang="en-US" sz="2800" b="1" dirty="0"/>
              <a:t> </a:t>
            </a:r>
            <a:r>
              <a:rPr lang="ru-RU" sz="2800" b="1" dirty="0"/>
              <a:t>3 и 4. </a:t>
            </a:r>
            <a:endParaRPr lang="en-US" sz="2800" b="1" dirty="0"/>
          </a:p>
          <a:p>
            <a:pPr lvl="1" algn="just"/>
            <a:r>
              <a:rPr lang="ru-RU" sz="2800" dirty="0"/>
              <a:t>Выполняются за время </a:t>
            </a:r>
            <a:r>
              <a:rPr lang="en-US" sz="2800" b="1" dirty="0"/>
              <a:t>O(1)</a:t>
            </a:r>
            <a:r>
              <a:rPr lang="ru-RU" sz="2800" dirty="0"/>
              <a:t> (выполняется самое большое 3 вращения).</a:t>
            </a:r>
          </a:p>
          <a:p>
            <a:pPr algn="just"/>
            <a:r>
              <a:rPr lang="ru-RU" sz="2800" b="1" dirty="0"/>
              <a:t>Случай 2. </a:t>
            </a:r>
            <a:endParaRPr lang="en-US" sz="2800" b="1" dirty="0"/>
          </a:p>
          <a:p>
            <a:pPr lvl="1" algn="just"/>
            <a:r>
              <a:rPr lang="ru-RU" sz="2800" dirty="0"/>
              <a:t>При каждом выполнении этого случая цикл возможно продолжит свою работу. Одна итерация цикла выполняется за время </a:t>
            </a:r>
            <a:r>
              <a:rPr lang="en-US" sz="2800" b="1" dirty="0"/>
              <a:t>O(1)</a:t>
            </a:r>
            <a:r>
              <a:rPr lang="ru-RU" sz="2800" dirty="0"/>
              <a:t>, но при каждом повторении </a:t>
            </a:r>
            <a:r>
              <a:rPr lang="ru-RU" sz="2800" u="sng" dirty="0"/>
              <a:t>указатель на вершину </a:t>
            </a:r>
            <a:r>
              <a:rPr lang="en-US" sz="2800" u="sng" dirty="0">
                <a:latin typeface="Consolas" panose="020B0609020204030204" pitchFamily="49" charset="0"/>
              </a:rPr>
              <a:t>x</a:t>
            </a:r>
            <a:r>
              <a:rPr lang="en-US" sz="2800" u="sng" dirty="0"/>
              <a:t> </a:t>
            </a:r>
            <a:r>
              <a:rPr lang="ru-RU" sz="2800" u="sng" dirty="0"/>
              <a:t>перемещается вверх по дереву</a:t>
            </a:r>
            <a:r>
              <a:rPr lang="ru-RU" sz="2800" dirty="0"/>
              <a:t>, никакие вращения при этом не происходят, поэтому количество повторений случая 2 ограничено высотой дерева </a:t>
            </a:r>
            <a:r>
              <a:rPr lang="en-US" sz="2800" dirty="0"/>
              <a:t>h=</a:t>
            </a:r>
            <a:r>
              <a:rPr lang="en-US" sz="2800" b="1" dirty="0"/>
              <a:t>O(log n)</a:t>
            </a:r>
            <a:r>
              <a:rPr lang="en-US" sz="2800" dirty="0"/>
              <a:t>.</a:t>
            </a:r>
            <a:endParaRPr lang="ru-RU" sz="2800" dirty="0"/>
          </a:p>
          <a:p>
            <a:pPr algn="just"/>
            <a:endParaRPr lang="en-US" sz="2800" dirty="0"/>
          </a:p>
          <a:p>
            <a:pPr algn="just"/>
            <a:r>
              <a:rPr lang="ru-RU" sz="2800" dirty="0"/>
              <a:t>Таким образом время на восстановление </a:t>
            </a:r>
            <a:r>
              <a:rPr lang="en-US" sz="2800" dirty="0"/>
              <a:t>RB</a:t>
            </a:r>
            <a:r>
              <a:rPr lang="ru-RU" sz="2800" dirty="0"/>
              <a:t>-свойств после выполнения операции удаления элемента - </a:t>
            </a:r>
            <a:r>
              <a:rPr lang="en-US" sz="2800" b="1" dirty="0"/>
              <a:t>O(log n)</a:t>
            </a:r>
            <a:r>
              <a:rPr lang="ru-RU" sz="2800" dirty="0"/>
              <a:t>. </a:t>
            </a:r>
          </a:p>
        </p:txBody>
      </p:sp>
      <p:sp>
        <p:nvSpPr>
          <p:cNvPr id="109" name="Заголовок 1"/>
          <p:cNvSpPr txBox="1">
            <a:spLocks/>
          </p:cNvSpPr>
          <p:nvPr/>
        </p:nvSpPr>
        <p:spPr>
          <a:xfrm>
            <a:off x="4447206" y="66766"/>
            <a:ext cx="2983302" cy="601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Удаление</a:t>
            </a:r>
          </a:p>
        </p:txBody>
      </p:sp>
    </p:spTree>
    <p:extLst>
      <p:ext uri="{BB962C8B-B14F-4D97-AF65-F5344CB8AC3E}">
        <p14:creationId xmlns:p14="http://schemas.microsoft.com/office/powerpoint/2010/main" val="906687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4349" y="270235"/>
            <a:ext cx="2983302" cy="60103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Удаление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8302" y="1233577"/>
            <a:ext cx="103667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поиск удаляемой вершины – </a:t>
            </a:r>
            <a:r>
              <a:rPr lang="en-US" sz="3600" dirty="0"/>
              <a:t>O(log n)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непосредственное удаление вершины – </a:t>
            </a:r>
            <a:r>
              <a:rPr lang="en-US" sz="3600" dirty="0"/>
              <a:t>O(log n)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все перекрашивания - </a:t>
            </a:r>
            <a:r>
              <a:rPr lang="en-US" sz="3600" dirty="0"/>
              <a:t>O(log n)</a:t>
            </a: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повороты </a:t>
            </a:r>
            <a:r>
              <a:rPr lang="en-US" sz="3600" dirty="0"/>
              <a:t>(</a:t>
            </a:r>
            <a:r>
              <a:rPr lang="ru-RU" sz="3600" dirty="0"/>
              <a:t>будет выполнено не более 3-х) – </a:t>
            </a:r>
            <a:r>
              <a:rPr lang="en-US" sz="3600" dirty="0"/>
              <a:t>O(1)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0357" y="4337213"/>
            <a:ext cx="10482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3600" dirty="0"/>
              <a:t>Следовательно, время удаления элемента - </a:t>
            </a:r>
            <a:r>
              <a:rPr lang="en-US" sz="3600" dirty="0"/>
              <a:t>O(log n)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41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614" y="41250"/>
            <a:ext cx="1877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Сравнение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4901" y="2276860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Добавление элемента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04901" y="4631935"/>
            <a:ext cx="2799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Удаление элемента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CAF3378-F96E-4C8E-A643-ECF93F5A7543}"/>
              </a:ext>
            </a:extLst>
          </p:cNvPr>
          <p:cNvGrpSpPr/>
          <p:nvPr/>
        </p:nvGrpSpPr>
        <p:grpSpPr>
          <a:xfrm>
            <a:off x="755009" y="5054402"/>
            <a:ext cx="10466542" cy="1384995"/>
            <a:chOff x="713064" y="5155155"/>
            <a:chExt cx="10466542" cy="1384995"/>
          </a:xfrm>
        </p:grpSpPr>
        <p:sp>
          <p:nvSpPr>
            <p:cNvPr id="13" name="TextBox 12"/>
            <p:cNvSpPr txBox="1"/>
            <p:nvPr/>
          </p:nvSpPr>
          <p:spPr>
            <a:xfrm>
              <a:off x="713064" y="5155155"/>
              <a:ext cx="51843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АВЛ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поиск удаляемой вершины – </a:t>
              </a:r>
              <a:r>
                <a:rPr lang="en-US" sz="1600" dirty="0"/>
                <a:t>O(h)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непосредственное удаление –</a:t>
              </a:r>
              <a:r>
                <a:rPr lang="en-US" sz="1600" dirty="0"/>
                <a:t>O(1)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поворот – </a:t>
              </a:r>
              <a:r>
                <a:rPr lang="en-US" sz="1600" dirty="0"/>
                <a:t>O(1)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повторная балансировка (повороты) - </a:t>
              </a:r>
              <a:r>
                <a:rPr lang="en-US" sz="1600" dirty="0"/>
                <a:t>O(h)</a:t>
              </a:r>
              <a:endParaRPr lang="ru-RU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2934" y="5155155"/>
              <a:ext cx="48566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Красно-чёрное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поиск удаляемой вершины – </a:t>
              </a:r>
              <a:r>
                <a:rPr lang="en-US" sz="1600" dirty="0"/>
                <a:t>O(h)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непосредственное удаление –</a:t>
              </a:r>
              <a:r>
                <a:rPr lang="en-US" sz="1600" dirty="0"/>
                <a:t>O(1)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повороты (не более 3-х)  - </a:t>
              </a:r>
              <a:r>
                <a:rPr lang="en-US" sz="1600" dirty="0"/>
                <a:t>O(</a:t>
              </a:r>
              <a:r>
                <a:rPr lang="ru-RU" sz="1600" dirty="0"/>
                <a:t>1</a:t>
              </a:r>
              <a:r>
                <a:rPr lang="en-US" sz="1600" dirty="0"/>
                <a:t>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перекрашивания - </a:t>
              </a:r>
              <a:r>
                <a:rPr lang="en-US" sz="1600" dirty="0"/>
                <a:t>O(h)</a:t>
              </a:r>
              <a:endParaRPr lang="ru-RU" sz="1600" dirty="0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E784471-D95F-41DE-803D-05D28E482083}"/>
              </a:ext>
            </a:extLst>
          </p:cNvPr>
          <p:cNvGrpSpPr/>
          <p:nvPr/>
        </p:nvGrpSpPr>
        <p:grpSpPr>
          <a:xfrm>
            <a:off x="729842" y="2809436"/>
            <a:ext cx="11081857" cy="1384995"/>
            <a:chOff x="755009" y="3056262"/>
            <a:chExt cx="11081857" cy="1384995"/>
          </a:xfrm>
        </p:grpSpPr>
        <p:sp>
          <p:nvSpPr>
            <p:cNvPr id="11" name="TextBox 10"/>
            <p:cNvSpPr txBox="1"/>
            <p:nvPr/>
          </p:nvSpPr>
          <p:spPr>
            <a:xfrm>
              <a:off x="755009" y="3056262"/>
              <a:ext cx="54039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АВЛ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поиск отца для добавляемой вершины – </a:t>
              </a:r>
              <a:r>
                <a:rPr lang="en-US" sz="1600" dirty="0"/>
                <a:t>O(h)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непосредственное добавление вершины –</a:t>
              </a:r>
              <a:r>
                <a:rPr lang="en-US" sz="1600" dirty="0"/>
                <a:t>O(1)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поиск разбалансированной вершины - </a:t>
              </a:r>
              <a:r>
                <a:rPr lang="en-US" sz="1600" dirty="0"/>
                <a:t>O(h)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повороты </a:t>
              </a:r>
              <a:r>
                <a:rPr lang="en-US" sz="1600" dirty="0"/>
                <a:t>(</a:t>
              </a:r>
              <a:r>
                <a:rPr lang="ru-RU" sz="1600" dirty="0"/>
                <a:t>будет выполнен  1 поворот) – </a:t>
              </a:r>
              <a:r>
                <a:rPr lang="en-US" sz="1600" dirty="0"/>
                <a:t>O(1)</a:t>
              </a:r>
              <a:endParaRPr lang="ru-RU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38440" y="3056262"/>
              <a:ext cx="549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/>
                <a:t>Красно-чёрное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поиск отца для добавляемой вершины – </a:t>
              </a:r>
              <a:r>
                <a:rPr lang="en-US" sz="1600" dirty="0"/>
                <a:t>O(h)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непосредственное добавление вершины –</a:t>
              </a:r>
              <a:r>
                <a:rPr lang="en-US" sz="1600" dirty="0"/>
                <a:t>O(1)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перекрашивания - </a:t>
              </a:r>
              <a:r>
                <a:rPr lang="en-US" sz="1600" dirty="0"/>
                <a:t>O(h)</a:t>
              </a:r>
              <a:endParaRPr lang="ru-RU" sz="1600" dirty="0"/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ru-RU" sz="1600" dirty="0"/>
                <a:t>повороты </a:t>
              </a:r>
              <a:r>
                <a:rPr lang="en-US" sz="1600" dirty="0"/>
                <a:t>(</a:t>
              </a:r>
              <a:r>
                <a:rPr lang="ru-RU" sz="1600" dirty="0"/>
                <a:t>будет выполнено  не более 2-х) – </a:t>
              </a:r>
              <a:r>
                <a:rPr lang="en-US" sz="1600" dirty="0"/>
                <a:t>O(1)</a:t>
              </a:r>
              <a:endParaRPr lang="ru-RU" sz="16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F6C828-8C49-4169-A6C7-F0A41C97B1B1}"/>
              </a:ext>
            </a:extLst>
          </p:cNvPr>
          <p:cNvSpPr txBox="1"/>
          <p:nvPr/>
        </p:nvSpPr>
        <p:spPr>
          <a:xfrm>
            <a:off x="4131700" y="290630"/>
            <a:ext cx="1141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Высота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066D9-54DC-4577-A458-4B743979EC46}"/>
              </a:ext>
            </a:extLst>
          </p:cNvPr>
          <p:cNvSpPr txBox="1"/>
          <p:nvPr/>
        </p:nvSpPr>
        <p:spPr>
          <a:xfrm>
            <a:off x="755009" y="1620969"/>
            <a:ext cx="743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АВЛ-дерева меньше, чем высота красно-чёрного дерева (на 38%).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626F7-D4C5-47FE-B397-DEDA13EADBD7}"/>
              </a:ext>
            </a:extLst>
          </p:cNvPr>
          <p:cNvSpPr txBox="1"/>
          <p:nvPr/>
        </p:nvSpPr>
        <p:spPr>
          <a:xfrm>
            <a:off x="755009" y="858855"/>
            <a:ext cx="674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АВЛ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B2E55-EE20-4462-97BA-1CE16B43F0DB}"/>
              </a:ext>
            </a:extLst>
          </p:cNvPr>
          <p:cNvSpPr txBox="1"/>
          <p:nvPr/>
        </p:nvSpPr>
        <p:spPr>
          <a:xfrm>
            <a:off x="6380385" y="716112"/>
            <a:ext cx="2179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Красно-чёрное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0C89E1-77BE-4FA1-981D-DD578BB0A2E2}"/>
                  </a:ext>
                </a:extLst>
              </p:cNvPr>
              <p:cNvSpPr txBox="1"/>
              <p:nvPr/>
            </p:nvSpPr>
            <p:spPr>
              <a:xfrm>
                <a:off x="1401500" y="1234175"/>
                <a:ext cx="32821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&lt;1,44∙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−0,328</m:t>
                          </m:r>
                        </m:e>
                      </m:func>
                    </m:oMath>
                  </m:oMathPara>
                </a14:m>
                <a:endParaRPr lang="ru-BY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0C89E1-77BE-4FA1-981D-DD578BB0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00" y="1234175"/>
                <a:ext cx="3282117" cy="307777"/>
              </a:xfrm>
              <a:prstGeom prst="rect">
                <a:avLst/>
              </a:prstGeom>
              <a:blipFill>
                <a:blip r:embed="rId2"/>
                <a:stretch>
                  <a:fillRect l="-1487" r="-1301" b="-3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5B14F6-96EE-4BF0-85E0-5DB1A591B21B}"/>
                  </a:ext>
                </a:extLst>
              </p:cNvPr>
              <p:cNvSpPr txBox="1"/>
              <p:nvPr/>
            </p:nvSpPr>
            <p:spPr>
              <a:xfrm>
                <a:off x="7005686" y="1195239"/>
                <a:ext cx="2013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≤2∙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BY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5B14F6-96EE-4BF0-85E0-5DB1A591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686" y="1195239"/>
                <a:ext cx="2013949" cy="307777"/>
              </a:xfrm>
              <a:prstGeom prst="rect">
                <a:avLst/>
              </a:prstGeom>
              <a:blipFill>
                <a:blip r:embed="rId3"/>
                <a:stretch>
                  <a:fillRect l="-2719" b="-3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6" grpId="0"/>
      <p:bldP spid="17" grpId="0"/>
      <p:bldP spid="19" grpId="0"/>
      <p:bldP spid="20" grpId="0"/>
      <p:bldP spid="3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61047" y="3656124"/>
            <a:ext cx="9920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2"/>
              </a:rPr>
              <a:t>http://nathanbelue.blogspot.com/2012/05/red-black-versus-avl.html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03901" y="1196135"/>
            <a:ext cx="10068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Тесты показывают, что АВЛ-деревья быстрее красно-чёрных во всех операциях</a:t>
            </a:r>
            <a:r>
              <a:rPr lang="ru-RU" sz="2400" b="1" baseline="30000" dirty="0"/>
              <a:t> 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43792" y="2751014"/>
            <a:ext cx="8143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hlinkClick r:id="rId3"/>
              </a:rPr>
              <a:t>https://radius-server.livejournal.com/598.html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3168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596" y="1396721"/>
            <a:ext cx="1153550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>
                <a:latin typeface="+mj-lt"/>
              </a:rPr>
              <a:t>Структуры данных и алгоритмы: теория и практика: учеб. пособие </a:t>
            </a:r>
            <a:r>
              <a:rPr lang="en-US" sz="3200" dirty="0">
                <a:latin typeface="+mj-lt"/>
              </a:rPr>
              <a:t>/ </a:t>
            </a:r>
            <a:r>
              <a:rPr lang="ru-RU" sz="3200" dirty="0">
                <a:latin typeface="+mj-lt"/>
              </a:rPr>
              <a:t>В.М. Котов, Е.П. Соболевская. Мн.: БГУ. 2004.</a:t>
            </a:r>
            <a:r>
              <a:rPr lang="ru-RU" sz="3200">
                <a:latin typeface="+mj-lt"/>
              </a:rPr>
              <a:t>− С.141</a:t>
            </a:r>
            <a:r>
              <a:rPr lang="ru-RU" sz="3200" dirty="0">
                <a:latin typeface="+mj-lt"/>
              </a:rPr>
              <a:t>−153.</a:t>
            </a:r>
          </a:p>
          <a:p>
            <a:pPr marL="342900" indent="-342900">
              <a:buFontTx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Алгоритмы: построение и анализ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/ 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Т. </a:t>
            </a:r>
            <a:r>
              <a:rPr lang="ru-RU" sz="3200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Кормен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[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и др.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] </a:t>
            </a:r>
            <a:r>
              <a:rPr lang="ru-RU" sz="3200" dirty="0">
                <a:latin typeface="+mj-lt"/>
                <a:ea typeface="Times New Roman" panose="02020603050405020304" pitchFamily="18" charset="0"/>
              </a:rPr>
              <a:t>–</a:t>
            </a:r>
            <a:r>
              <a:rPr lang="en-US" sz="32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3200" dirty="0">
                <a:latin typeface="+mj-lt"/>
                <a:ea typeface="Times New Roman" panose="02020603050405020304" pitchFamily="18" charset="0"/>
              </a:rPr>
              <a:t>М.: Вильямс, 2005. – </a:t>
            </a:r>
            <a:r>
              <a:rPr lang="en-US" sz="3200" dirty="0">
                <a:latin typeface="+mj-lt"/>
                <a:ea typeface="Times New Roman" panose="02020603050405020304" pitchFamily="18" charset="0"/>
              </a:rPr>
              <a:t>C 336</a:t>
            </a:r>
            <a:r>
              <a:rPr lang="ru-RU" sz="3200" dirty="0">
                <a:latin typeface="+mj-lt"/>
              </a:rPr>
              <a:t> −</a:t>
            </a:r>
            <a:r>
              <a:rPr lang="en-US" sz="3200" dirty="0">
                <a:latin typeface="+mj-lt"/>
              </a:rPr>
              <a:t>356</a:t>
            </a:r>
            <a:r>
              <a:rPr lang="en-US" sz="3200" dirty="0">
                <a:latin typeface="+mj-lt"/>
                <a:ea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endParaRPr lang="ru-RU" sz="3200" dirty="0">
              <a:latin typeface="+mj-lt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144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2022 год</a:t>
            </a:r>
          </a:p>
        </p:txBody>
      </p:sp>
    </p:spTree>
    <p:extLst>
      <p:ext uri="{BB962C8B-B14F-4D97-AF65-F5344CB8AC3E}">
        <p14:creationId xmlns:p14="http://schemas.microsoft.com/office/powerpoint/2010/main" val="88494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7894" y="403027"/>
            <a:ext cx="10296212" cy="602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>
                <a:solidFill>
                  <a:srgbClr val="FF0000"/>
                </a:solidFill>
              </a:rPr>
              <a:t>Красно</a:t>
            </a:r>
            <a:r>
              <a:rPr lang="ru-RU" sz="3200" b="1" dirty="0"/>
              <a:t>-чёрное</a:t>
            </a:r>
            <a:r>
              <a:rPr lang="ru-RU" sz="3200" dirty="0"/>
              <a:t> дерево </a:t>
            </a:r>
          </a:p>
          <a:p>
            <a:pPr algn="just"/>
            <a:endParaRPr lang="ru-RU" sz="3200" dirty="0"/>
          </a:p>
          <a:p>
            <a:pPr marL="914400" lvl="1" indent="-4572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3200" dirty="0"/>
              <a:t>является примером бинарного поискового дерева</a:t>
            </a:r>
            <a:r>
              <a:rPr lang="en-US" sz="3200" dirty="0"/>
              <a:t>;</a:t>
            </a:r>
            <a:endParaRPr lang="ru-RU" sz="3200" dirty="0"/>
          </a:p>
          <a:p>
            <a:pPr lvl="1" algn="just">
              <a:spcAft>
                <a:spcPts val="1000"/>
              </a:spcAft>
            </a:pPr>
            <a:endParaRPr lang="ru-RU" sz="3200" dirty="0"/>
          </a:p>
          <a:p>
            <a:pPr marL="914400" lvl="1" indent="-4572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3200" dirty="0"/>
              <a:t>специальные операции балансировки гарантируют, что высота красно-чёрного дерева не превзойдёт </a:t>
            </a:r>
            <a:r>
              <a:rPr lang="en-US" sz="3200" dirty="0"/>
              <a:t>O(log n) ;</a:t>
            </a:r>
            <a:endParaRPr lang="ru-RU" sz="3200" dirty="0"/>
          </a:p>
          <a:p>
            <a:pPr lvl="1" algn="just">
              <a:spcAft>
                <a:spcPts val="1000"/>
              </a:spcAft>
            </a:pPr>
            <a:endParaRPr lang="ru-RU" sz="3200" dirty="0"/>
          </a:p>
          <a:p>
            <a:pPr marL="914400" lvl="1" indent="-4572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ru-RU" sz="3200" dirty="0"/>
              <a:t>при этом процедуры балансировки (перекрашивания вершин, повороты) также ограничены этой величиной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70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0" name="Овал 79"/>
          <p:cNvSpPr/>
          <p:nvPr/>
        </p:nvSpPr>
        <p:spPr>
          <a:xfrm>
            <a:off x="9200020" y="285680"/>
            <a:ext cx="513580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9" name="Овал 48"/>
          <p:cNvSpPr/>
          <p:nvPr/>
        </p:nvSpPr>
        <p:spPr>
          <a:xfrm>
            <a:off x="7857532" y="903561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0559236" y="916561"/>
            <a:ext cx="47966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9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7264941" y="1582316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180744" y="1695012"/>
            <a:ext cx="505217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644133" y="1236790"/>
            <a:ext cx="349124" cy="397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1281684" y="1658648"/>
            <a:ext cx="50261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  <a:r>
              <a:rPr lang="en-US" sz="1200" b="1" dirty="0">
                <a:solidFill>
                  <a:schemeClr val="bg1"/>
                </a:solidFill>
              </a:rPr>
              <a:t>0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75" name="Прямая со стрелкой 74"/>
          <p:cNvCxnSpPr/>
          <p:nvPr/>
        </p:nvCxnSpPr>
        <p:spPr>
          <a:xfrm flipH="1">
            <a:off x="10516697" y="1265319"/>
            <a:ext cx="186247" cy="429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8614071" y="1669767"/>
            <a:ext cx="480270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7" name="Прямая со стрелкой 86"/>
          <p:cNvCxnSpPr>
            <a:stCxn id="31" idx="4"/>
            <a:endCxn id="67" idx="0"/>
          </p:cNvCxnSpPr>
          <p:nvPr/>
        </p:nvCxnSpPr>
        <p:spPr>
          <a:xfrm>
            <a:off x="10798469" y="2818878"/>
            <a:ext cx="414869" cy="4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8225695" y="2376057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2" name="Овал 91"/>
          <p:cNvSpPr/>
          <p:nvPr/>
        </p:nvSpPr>
        <p:spPr>
          <a:xfrm>
            <a:off x="7540183" y="2419226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2" name="Прямая со стрелкой 21"/>
          <p:cNvCxnSpPr>
            <a:stCxn id="51" idx="3"/>
            <a:endCxn id="36" idx="0"/>
          </p:cNvCxnSpPr>
          <p:nvPr/>
        </p:nvCxnSpPr>
        <p:spPr>
          <a:xfrm flipH="1">
            <a:off x="6782502" y="1887006"/>
            <a:ext cx="547498" cy="532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92" idx="0"/>
          </p:cNvCxnSpPr>
          <p:nvPr/>
        </p:nvCxnSpPr>
        <p:spPr>
          <a:xfrm>
            <a:off x="7579335" y="1921452"/>
            <a:ext cx="182974" cy="49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8518430" y="1999706"/>
            <a:ext cx="222083" cy="38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8236724" y="1208250"/>
            <a:ext cx="617482" cy="461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004268" y="2444794"/>
            <a:ext cx="487904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0" name="Овал 29"/>
          <p:cNvSpPr/>
          <p:nvPr/>
        </p:nvSpPr>
        <p:spPr>
          <a:xfrm>
            <a:off x="6054062" y="3130104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10558041" y="2461912"/>
            <a:ext cx="480856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7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9774582" y="2444793"/>
            <a:ext cx="514153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4" name="Овал 33"/>
          <p:cNvSpPr/>
          <p:nvPr/>
        </p:nvSpPr>
        <p:spPr>
          <a:xfrm>
            <a:off x="6750504" y="3149659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8423082" y="3214302"/>
            <a:ext cx="492405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Овал 35"/>
          <p:cNvSpPr/>
          <p:nvPr/>
        </p:nvSpPr>
        <p:spPr>
          <a:xfrm>
            <a:off x="6560377" y="2419226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Овал 37"/>
          <p:cNvSpPr/>
          <p:nvPr/>
        </p:nvSpPr>
        <p:spPr>
          <a:xfrm>
            <a:off x="5765888" y="459185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054228" y="459185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282497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6642679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979645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900051" y="3295846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71250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592441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344847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82" idx="5"/>
            <a:endCxn id="29" idx="0"/>
          </p:cNvCxnSpPr>
          <p:nvPr/>
        </p:nvCxnSpPr>
        <p:spPr>
          <a:xfrm>
            <a:off x="9024007" y="1974456"/>
            <a:ext cx="224213" cy="470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35" idx="0"/>
          </p:cNvCxnSpPr>
          <p:nvPr/>
        </p:nvCxnSpPr>
        <p:spPr>
          <a:xfrm>
            <a:off x="8421371" y="2732387"/>
            <a:ext cx="247914" cy="481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31" idx="0"/>
          </p:cNvCxnSpPr>
          <p:nvPr/>
        </p:nvCxnSpPr>
        <p:spPr>
          <a:xfrm>
            <a:off x="10567529" y="2015614"/>
            <a:ext cx="230941" cy="446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766429" y="3843009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Овал 65"/>
          <p:cNvSpPr/>
          <p:nvPr/>
        </p:nvSpPr>
        <p:spPr>
          <a:xfrm>
            <a:off x="7320001" y="3149659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Овал 66"/>
          <p:cNvSpPr/>
          <p:nvPr/>
        </p:nvSpPr>
        <p:spPr>
          <a:xfrm>
            <a:off x="10964081" y="3219288"/>
            <a:ext cx="498515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1</a:t>
            </a:r>
            <a:r>
              <a:rPr lang="en-US" sz="1200" b="1" dirty="0">
                <a:solidFill>
                  <a:schemeClr val="tx1"/>
                </a:solidFill>
              </a:rPr>
              <a:t>8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0328142" y="3219288"/>
            <a:ext cx="482792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7" name="Прямая со стрелкой 16"/>
          <p:cNvCxnSpPr>
            <a:stCxn id="31" idx="4"/>
            <a:endCxn id="69" idx="0"/>
          </p:cNvCxnSpPr>
          <p:nvPr/>
        </p:nvCxnSpPr>
        <p:spPr>
          <a:xfrm flipH="1">
            <a:off x="10569538" y="2818878"/>
            <a:ext cx="228931" cy="4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2" idx="4"/>
            <a:endCxn id="66" idx="0"/>
          </p:cNvCxnSpPr>
          <p:nvPr/>
        </p:nvCxnSpPr>
        <p:spPr>
          <a:xfrm flipH="1">
            <a:off x="7542127" y="2776191"/>
            <a:ext cx="220182" cy="373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6" idx="4"/>
            <a:endCxn id="34" idx="0"/>
          </p:cNvCxnSpPr>
          <p:nvPr/>
        </p:nvCxnSpPr>
        <p:spPr>
          <a:xfrm>
            <a:off x="6782502" y="2776191"/>
            <a:ext cx="190127" cy="373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6" idx="4"/>
            <a:endCxn id="30" idx="0"/>
          </p:cNvCxnSpPr>
          <p:nvPr/>
        </p:nvCxnSpPr>
        <p:spPr>
          <a:xfrm flipH="1">
            <a:off x="6276188" y="2776191"/>
            <a:ext cx="506314" cy="353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0" idx="4"/>
            <a:endCxn id="65" idx="0"/>
          </p:cNvCxnSpPr>
          <p:nvPr/>
        </p:nvCxnSpPr>
        <p:spPr>
          <a:xfrm flipH="1">
            <a:off x="5988555" y="3487069"/>
            <a:ext cx="287633" cy="355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8786454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10256161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10595119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11003654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11355180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11246780" y="2571438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1705889" y="2571438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95" name="Прямая со стрелкой 94"/>
          <p:cNvCxnSpPr>
            <a:stCxn id="68" idx="4"/>
            <a:endCxn id="93" idx="0"/>
          </p:cNvCxnSpPr>
          <p:nvPr/>
        </p:nvCxnSpPr>
        <p:spPr>
          <a:xfrm flipH="1">
            <a:off x="11354771" y="2015613"/>
            <a:ext cx="178219" cy="55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68" idx="4"/>
            <a:endCxn id="94" idx="0"/>
          </p:cNvCxnSpPr>
          <p:nvPr/>
        </p:nvCxnSpPr>
        <p:spPr>
          <a:xfrm>
            <a:off x="11532990" y="2015613"/>
            <a:ext cx="280890" cy="55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69" idx="4"/>
            <a:endCxn id="84" idx="0"/>
          </p:cNvCxnSpPr>
          <p:nvPr/>
        </p:nvCxnSpPr>
        <p:spPr>
          <a:xfrm flipH="1">
            <a:off x="10364152" y="3576253"/>
            <a:ext cx="205386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69" idx="4"/>
            <a:endCxn id="88" idx="0"/>
          </p:cNvCxnSpPr>
          <p:nvPr/>
        </p:nvCxnSpPr>
        <p:spPr>
          <a:xfrm>
            <a:off x="10569538" y="3576253"/>
            <a:ext cx="133572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67" idx="4"/>
            <a:endCxn id="90" idx="0"/>
          </p:cNvCxnSpPr>
          <p:nvPr/>
        </p:nvCxnSpPr>
        <p:spPr>
          <a:xfrm flipH="1">
            <a:off x="11111645" y="3576253"/>
            <a:ext cx="101694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67" idx="4"/>
            <a:endCxn id="91" idx="0"/>
          </p:cNvCxnSpPr>
          <p:nvPr/>
        </p:nvCxnSpPr>
        <p:spPr>
          <a:xfrm>
            <a:off x="11213339" y="3576253"/>
            <a:ext cx="249832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cxnSpLocks/>
            <a:endCxn id="46" idx="0"/>
          </p:cNvCxnSpPr>
          <p:nvPr/>
        </p:nvCxnSpPr>
        <p:spPr>
          <a:xfrm flipH="1">
            <a:off x="8452838" y="3571267"/>
            <a:ext cx="195406" cy="421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cxnSpLocks/>
            <a:endCxn id="83" idx="0"/>
          </p:cNvCxnSpPr>
          <p:nvPr/>
        </p:nvCxnSpPr>
        <p:spPr>
          <a:xfrm>
            <a:off x="8648243" y="3571268"/>
            <a:ext cx="246202" cy="421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cxnSpLocks/>
            <a:endCxn id="43" idx="0"/>
          </p:cNvCxnSpPr>
          <p:nvPr/>
        </p:nvCxnSpPr>
        <p:spPr>
          <a:xfrm>
            <a:off x="7741268" y="2776191"/>
            <a:ext cx="266774" cy="5196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0" idx="4"/>
            <a:endCxn id="40" idx="0"/>
          </p:cNvCxnSpPr>
          <p:nvPr/>
        </p:nvCxnSpPr>
        <p:spPr>
          <a:xfrm>
            <a:off x="6276188" y="3487069"/>
            <a:ext cx="114300" cy="505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cxnSpLocks/>
            <a:endCxn id="41" idx="0"/>
          </p:cNvCxnSpPr>
          <p:nvPr/>
        </p:nvCxnSpPr>
        <p:spPr>
          <a:xfrm flipH="1">
            <a:off x="6750670" y="3506624"/>
            <a:ext cx="200919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cxnSpLocks/>
            <a:endCxn id="42" idx="0"/>
          </p:cNvCxnSpPr>
          <p:nvPr/>
        </p:nvCxnSpPr>
        <p:spPr>
          <a:xfrm>
            <a:off x="6951589" y="3506624"/>
            <a:ext cx="136047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cxnSpLocks/>
            <a:endCxn id="44" idx="0"/>
          </p:cNvCxnSpPr>
          <p:nvPr/>
        </p:nvCxnSpPr>
        <p:spPr>
          <a:xfrm flipH="1">
            <a:off x="7379241" y="3506624"/>
            <a:ext cx="141845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cxnSpLocks/>
            <a:endCxn id="45" idx="0"/>
          </p:cNvCxnSpPr>
          <p:nvPr/>
        </p:nvCxnSpPr>
        <p:spPr>
          <a:xfrm>
            <a:off x="7521086" y="3506624"/>
            <a:ext cx="179346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cxnSpLocks/>
          </p:cNvCxnSpPr>
          <p:nvPr/>
        </p:nvCxnSpPr>
        <p:spPr>
          <a:xfrm flipH="1">
            <a:off x="5868373" y="4199973"/>
            <a:ext cx="120348" cy="39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cxnSpLocks/>
            <a:endCxn id="39" idx="0"/>
          </p:cNvCxnSpPr>
          <p:nvPr/>
        </p:nvCxnSpPr>
        <p:spPr>
          <a:xfrm>
            <a:off x="5988721" y="4199974"/>
            <a:ext cx="173499" cy="39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Овал 141"/>
          <p:cNvSpPr/>
          <p:nvPr/>
        </p:nvSpPr>
        <p:spPr>
          <a:xfrm>
            <a:off x="8150691" y="3319984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44" name="Прямая со стрелкой 143"/>
          <p:cNvCxnSpPr/>
          <p:nvPr/>
        </p:nvCxnSpPr>
        <p:spPr>
          <a:xfrm flipH="1">
            <a:off x="8228797" y="2740592"/>
            <a:ext cx="183829" cy="567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9065036" y="3308586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0" name="Овал 159"/>
          <p:cNvSpPr/>
          <p:nvPr/>
        </p:nvSpPr>
        <p:spPr>
          <a:xfrm>
            <a:off x="9388319" y="332814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9764360" y="3305602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2" name="Овал 161"/>
          <p:cNvSpPr/>
          <p:nvPr/>
        </p:nvSpPr>
        <p:spPr>
          <a:xfrm>
            <a:off x="10072919" y="3324044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66" name="Прямая со стрелкой 165"/>
          <p:cNvCxnSpPr>
            <a:cxnSpLocks/>
          </p:cNvCxnSpPr>
          <p:nvPr/>
        </p:nvCxnSpPr>
        <p:spPr>
          <a:xfrm flipH="1">
            <a:off x="9151986" y="2801759"/>
            <a:ext cx="75193" cy="506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cxnSpLocks/>
            <a:endCxn id="160" idx="0"/>
          </p:cNvCxnSpPr>
          <p:nvPr/>
        </p:nvCxnSpPr>
        <p:spPr>
          <a:xfrm>
            <a:off x="9227179" y="2801759"/>
            <a:ext cx="269131" cy="52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32" idx="4"/>
            <a:endCxn id="161" idx="0"/>
          </p:cNvCxnSpPr>
          <p:nvPr/>
        </p:nvCxnSpPr>
        <p:spPr>
          <a:xfrm flipH="1">
            <a:off x="9872351" y="2801758"/>
            <a:ext cx="159308" cy="503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32" idx="4"/>
            <a:endCxn id="162" idx="0"/>
          </p:cNvCxnSpPr>
          <p:nvPr/>
        </p:nvCxnSpPr>
        <p:spPr>
          <a:xfrm>
            <a:off x="10031659" y="2801758"/>
            <a:ext cx="149251" cy="52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80" idx="2"/>
            <a:endCxn id="49" idx="0"/>
          </p:cNvCxnSpPr>
          <p:nvPr/>
        </p:nvCxnSpPr>
        <p:spPr>
          <a:xfrm flipH="1">
            <a:off x="8079658" y="464163"/>
            <a:ext cx="1120362" cy="439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80" idx="6"/>
            <a:endCxn id="50" idx="0"/>
          </p:cNvCxnSpPr>
          <p:nvPr/>
        </p:nvCxnSpPr>
        <p:spPr>
          <a:xfrm>
            <a:off x="9713600" y="464163"/>
            <a:ext cx="1085467" cy="452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/>
          <p:cNvCxnSpPr>
            <a:stCxn id="52" idx="3"/>
            <a:endCxn id="32" idx="0"/>
          </p:cNvCxnSpPr>
          <p:nvPr/>
        </p:nvCxnSpPr>
        <p:spPr>
          <a:xfrm flipH="1">
            <a:off x="10031659" y="1999702"/>
            <a:ext cx="223072" cy="445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50" idx="5"/>
            <a:endCxn id="68" idx="0"/>
          </p:cNvCxnSpPr>
          <p:nvPr/>
        </p:nvCxnSpPr>
        <p:spPr>
          <a:xfrm>
            <a:off x="10968653" y="1221251"/>
            <a:ext cx="564337" cy="43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114" y="962449"/>
            <a:ext cx="5211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каждая вершина являет</a:t>
            </a:r>
            <a:r>
              <a:rPr lang="en-US" sz="2400" dirty="0"/>
              <a:t>c</a:t>
            </a:r>
            <a:r>
              <a:rPr lang="ru-RU" sz="2400" dirty="0"/>
              <a:t>я либо </a:t>
            </a:r>
            <a:r>
              <a:rPr lang="ru-RU" sz="2400" b="1" dirty="0">
                <a:solidFill>
                  <a:srgbClr val="FF0000"/>
                </a:solidFill>
              </a:rPr>
              <a:t>красной</a:t>
            </a:r>
            <a:r>
              <a:rPr lang="ru-RU" sz="2400" dirty="0"/>
              <a:t>, либо </a:t>
            </a:r>
            <a:r>
              <a:rPr lang="ru-RU" sz="2400" b="1" dirty="0"/>
              <a:t>чёрной</a:t>
            </a:r>
            <a:r>
              <a:rPr lang="en-US" sz="2400" dirty="0"/>
              <a:t>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каждый </a:t>
            </a:r>
            <a:r>
              <a:rPr lang="ru-RU" sz="2400" b="1" dirty="0"/>
              <a:t>лист – чёрный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у </a:t>
            </a:r>
            <a:r>
              <a:rPr lang="ru-RU" sz="2400" b="1" dirty="0">
                <a:solidFill>
                  <a:srgbClr val="FF0000"/>
                </a:solidFill>
              </a:rPr>
              <a:t>красной</a:t>
            </a:r>
            <a:r>
              <a:rPr lang="ru-RU" sz="2400" dirty="0"/>
              <a:t> вершины </a:t>
            </a:r>
            <a:r>
              <a:rPr lang="ru-RU" sz="2400" b="1" dirty="0"/>
              <a:t>оба сына</a:t>
            </a:r>
            <a:r>
              <a:rPr lang="en-US" sz="2400" b="1" dirty="0"/>
              <a:t> </a:t>
            </a:r>
            <a:r>
              <a:rPr lang="ru-RU" sz="2400" dirty="0"/>
              <a:t>–</a:t>
            </a:r>
            <a:r>
              <a:rPr lang="en-US" sz="2400" b="1" dirty="0"/>
              <a:t> </a:t>
            </a:r>
            <a:r>
              <a:rPr lang="ru-RU" sz="2400" b="1" dirty="0"/>
              <a:t> чёрные</a:t>
            </a:r>
            <a:r>
              <a:rPr lang="en-US" sz="2400" b="1" dirty="0"/>
              <a:t> </a:t>
            </a:r>
            <a:r>
              <a:rPr lang="ru-RU" sz="2400" dirty="0"/>
              <a:t>(</a:t>
            </a:r>
            <a:r>
              <a:rPr lang="ru-RU" sz="2000" dirty="0"/>
              <a:t>нет двух подряд идущих красных вершин</a:t>
            </a:r>
            <a:r>
              <a:rPr lang="ru-RU" sz="2400" dirty="0"/>
              <a:t>)</a:t>
            </a:r>
            <a:r>
              <a:rPr lang="en-US" sz="2400" dirty="0"/>
              <a:t>;</a:t>
            </a:r>
            <a:endParaRPr lang="ru-RU" sz="2400" dirty="0"/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dirty="0"/>
              <a:t>любой путь из корня в листья содержит одинаковое коли-</a:t>
            </a:r>
            <a:r>
              <a:rPr lang="ru-RU" sz="2400" dirty="0" err="1"/>
              <a:t>чество</a:t>
            </a:r>
            <a:r>
              <a:rPr lang="ru-RU" sz="2400" dirty="0"/>
              <a:t> </a:t>
            </a:r>
            <a:r>
              <a:rPr lang="ru-RU" sz="2400" b="1" dirty="0"/>
              <a:t>чёрных</a:t>
            </a:r>
            <a:r>
              <a:rPr lang="ru-RU" sz="2400" dirty="0"/>
              <a:t> вершин</a:t>
            </a:r>
            <a:r>
              <a:rPr lang="en-US" sz="2400" dirty="0"/>
              <a:t>;</a:t>
            </a:r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b="1" dirty="0"/>
              <a:t>корень</a:t>
            </a:r>
            <a:r>
              <a:rPr lang="ru-RU" sz="2400" dirty="0"/>
              <a:t> – </a:t>
            </a:r>
            <a:r>
              <a:rPr lang="ru-RU" sz="2400" b="1" dirty="0"/>
              <a:t>чёрный</a:t>
            </a:r>
            <a:r>
              <a:rPr lang="en-US" sz="2400" dirty="0"/>
              <a:t>.</a:t>
            </a:r>
          </a:p>
          <a:p>
            <a:pPr lvl="2" algn="just"/>
            <a:r>
              <a:rPr lang="ru-RU" sz="1600" dirty="0"/>
              <a:t>(это требование не обязательно, так как корень всегда можно перекрасить в чёрный цвет и это не нарушит ни одно из </a:t>
            </a:r>
            <a:r>
              <a:rPr lang="en-US" sz="1600" dirty="0"/>
              <a:t>RB</a:t>
            </a:r>
            <a:r>
              <a:rPr lang="ru-RU" sz="1600" dirty="0"/>
              <a:t>-свойств).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6498313" y="4947558"/>
            <a:ext cx="5356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к каждой вершине, которая не имеет сыновей, добавить фиктивный чёрный лист, то мы получим, что каждая внутренняя вершина дерева содержит ключевое значения, а все листья – фиктивные.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9B80DA-4E97-4C72-BBDA-2937625C6DAC}"/>
              </a:ext>
            </a:extLst>
          </p:cNvPr>
          <p:cNvSpPr txBox="1"/>
          <p:nvPr/>
        </p:nvSpPr>
        <p:spPr>
          <a:xfrm>
            <a:off x="350528" y="61584"/>
            <a:ext cx="8335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/>
              <a:t>-чёрное </a:t>
            </a:r>
            <a:r>
              <a:rPr lang="ru-RU" sz="2400" dirty="0"/>
              <a:t>дерево</a:t>
            </a:r>
            <a:r>
              <a:rPr lang="ru-RU" sz="2400" b="1" dirty="0"/>
              <a:t> </a:t>
            </a:r>
            <a:r>
              <a:rPr lang="ru-RU" sz="2400" dirty="0"/>
              <a:t>– это бинарное поисковое дерево, </a:t>
            </a:r>
            <a:endParaRPr lang="en-US" sz="2400" dirty="0"/>
          </a:p>
          <a:p>
            <a:pPr algn="just"/>
            <a:r>
              <a:rPr lang="ru-RU" sz="2400" dirty="0"/>
              <a:t>для которого выполняются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ru-RU" sz="2400" dirty="0"/>
              <a:t>свойства:</a:t>
            </a:r>
          </a:p>
        </p:txBody>
      </p:sp>
    </p:spTree>
    <p:extLst>
      <p:ext uri="{BB962C8B-B14F-4D97-AF65-F5344CB8AC3E}">
        <p14:creationId xmlns:p14="http://schemas.microsoft.com/office/powerpoint/2010/main" val="5737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3" grpId="0" animBg="1"/>
      <p:bldP spid="84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142" grpId="0" animBg="1"/>
      <p:bldP spid="159" grpId="0" animBg="1"/>
      <p:bldP spid="160" grpId="0" animBg="1"/>
      <p:bldP spid="161" grpId="0" animBg="1"/>
      <p:bldP spid="162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4644954" y="419761"/>
            <a:ext cx="6288656" cy="4666889"/>
            <a:chOff x="209309" y="565763"/>
            <a:chExt cx="6351080" cy="5126444"/>
          </a:xfrm>
        </p:grpSpPr>
        <p:sp>
          <p:nvSpPr>
            <p:cNvPr id="80" name="Овал 79"/>
            <p:cNvSpPr/>
            <p:nvPr/>
          </p:nvSpPr>
          <p:spPr>
            <a:xfrm>
              <a:off x="3812221" y="565763"/>
              <a:ext cx="518577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5184663" y="1282317"/>
              <a:ext cx="48432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</a:t>
              </a:r>
              <a:r>
                <a:rPr lang="en-US" sz="1200" dirty="0">
                  <a:solidFill>
                    <a:schemeClr val="bg1"/>
                  </a:solidFill>
                </a:rPr>
                <a:t>9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4802488" y="2166481"/>
              <a:ext cx="51013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58" name="Прямая со стрелкой 57"/>
            <p:cNvCxnSpPr>
              <a:endCxn id="51" idx="7"/>
            </p:cNvCxnSpPr>
            <p:nvPr/>
          </p:nvCxnSpPr>
          <p:spPr>
            <a:xfrm flipH="1">
              <a:off x="2241195" y="1646033"/>
              <a:ext cx="352521" cy="451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Овал 67"/>
            <p:cNvSpPr/>
            <p:nvPr/>
          </p:nvSpPr>
          <p:spPr>
            <a:xfrm>
              <a:off x="5914140" y="2125179"/>
              <a:ext cx="50750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2</a:t>
              </a: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Прямая со стрелкой 74"/>
            <p:cNvCxnSpPr/>
            <p:nvPr/>
          </p:nvCxnSpPr>
          <p:spPr>
            <a:xfrm flipH="1">
              <a:off x="5141710" y="1678436"/>
              <a:ext cx="188059" cy="4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3220570" y="2137807"/>
              <a:ext cx="48494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87" name="Прямая со стрелкой 86"/>
            <p:cNvCxnSpPr>
              <a:stCxn id="31" idx="4"/>
              <a:endCxn id="67" idx="0"/>
            </p:cNvCxnSpPr>
            <p:nvPr/>
          </p:nvCxnSpPr>
          <p:spPr>
            <a:xfrm>
              <a:off x="5426224" y="3442966"/>
              <a:ext cx="418906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22" name="Прямая со стрелкой 21"/>
            <p:cNvCxnSpPr>
              <a:stCxn id="51" idx="3"/>
              <a:endCxn id="36" idx="0"/>
            </p:cNvCxnSpPr>
            <p:nvPr/>
          </p:nvCxnSpPr>
          <p:spPr>
            <a:xfrm flipH="1">
              <a:off x="1371180" y="2384547"/>
              <a:ext cx="552825" cy="604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endCxn id="92" idx="0"/>
            </p:cNvCxnSpPr>
            <p:nvPr/>
          </p:nvCxnSpPr>
          <p:spPr>
            <a:xfrm>
              <a:off x="2175766" y="2423671"/>
              <a:ext cx="184754" cy="565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3123999" y="2512552"/>
              <a:ext cx="224244" cy="4368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stCxn id="49" idx="5"/>
              <a:endCxn id="82" idx="0"/>
            </p:cNvCxnSpPr>
            <p:nvPr/>
          </p:nvCxnSpPr>
          <p:spPr>
            <a:xfrm>
              <a:off x="2839552" y="1613617"/>
              <a:ext cx="623490" cy="524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3614564" y="3018082"/>
              <a:ext cx="492651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30" name="Овал 29"/>
            <p:cNvSpPr/>
            <p:nvPr/>
          </p:nvSpPr>
          <p:spPr>
            <a:xfrm>
              <a:off x="635652" y="379645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5183456" y="3037525"/>
              <a:ext cx="48553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</a:t>
              </a:r>
              <a:r>
                <a:rPr lang="en-US" sz="1200" dirty="0">
                  <a:solidFill>
                    <a:schemeClr val="bg1"/>
                  </a:solidFill>
                </a:rPr>
                <a:t>7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392374" y="3018081"/>
              <a:ext cx="51915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3027723" y="3892089"/>
              <a:ext cx="49719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20930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Овал 38"/>
            <p:cNvSpPr/>
            <p:nvPr/>
          </p:nvSpPr>
          <p:spPr>
            <a:xfrm>
              <a:off x="635652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86614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stCxn id="82" idx="5"/>
              <a:endCxn id="29" idx="0"/>
            </p:cNvCxnSpPr>
            <p:nvPr/>
          </p:nvCxnSpPr>
          <p:spPr>
            <a:xfrm>
              <a:off x="3634495" y="2483873"/>
              <a:ext cx="226395" cy="534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endCxn id="35" idx="0"/>
            </p:cNvCxnSpPr>
            <p:nvPr/>
          </p:nvCxnSpPr>
          <p:spPr>
            <a:xfrm>
              <a:off x="3025995" y="3344730"/>
              <a:ext cx="250326" cy="54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endCxn id="31" idx="0"/>
            </p:cNvCxnSpPr>
            <p:nvPr/>
          </p:nvCxnSpPr>
          <p:spPr>
            <a:xfrm>
              <a:off x="5193036" y="2530620"/>
              <a:ext cx="233188" cy="506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>
            <a:xfrm>
              <a:off x="345220" y="460617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7" name="Овал 66"/>
            <p:cNvSpPr/>
            <p:nvPr/>
          </p:nvSpPr>
          <p:spPr>
            <a:xfrm>
              <a:off x="5593447" y="3897752"/>
              <a:ext cx="50336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</a:t>
              </a:r>
              <a:r>
                <a:rPr lang="en-US" sz="1200" dirty="0">
                  <a:solidFill>
                    <a:schemeClr val="bg1"/>
                  </a:solidFill>
                </a:rPr>
                <a:t>8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4951320" y="3897752"/>
              <a:ext cx="487490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7" name="Прямая со стрелкой 16"/>
            <p:cNvCxnSpPr>
              <a:stCxn id="31" idx="4"/>
              <a:endCxn id="69" idx="0"/>
            </p:cNvCxnSpPr>
            <p:nvPr/>
          </p:nvCxnSpPr>
          <p:spPr>
            <a:xfrm flipH="1">
              <a:off x="5195065" y="3442966"/>
              <a:ext cx="231159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2" idx="4"/>
              <a:endCxn id="66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36" idx="4"/>
              <a:endCxn id="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36" idx="4"/>
              <a:endCxn id="30" idx="0"/>
            </p:cNvCxnSpPr>
            <p:nvPr/>
          </p:nvCxnSpPr>
          <p:spPr>
            <a:xfrm flipH="1">
              <a:off x="859939" y="3394483"/>
              <a:ext cx="511241" cy="40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30" idx="4"/>
              <a:endCxn id="65" idx="0"/>
            </p:cNvCxnSpPr>
            <p:nvPr/>
          </p:nvCxnSpPr>
          <p:spPr>
            <a:xfrm flipH="1">
              <a:off x="569507" y="4201897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Овал 82"/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88" name="Овал 87"/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90" name="Овал 89"/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91" name="Овал 90"/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93" name="Овал 92"/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Прямая со стрелкой 94"/>
            <p:cNvCxnSpPr>
              <a:stCxn id="68" idx="4"/>
              <a:endCxn id="93" idx="0"/>
            </p:cNvCxnSpPr>
            <p:nvPr/>
          </p:nvCxnSpPr>
          <p:spPr>
            <a:xfrm flipH="1">
              <a:off x="5987771" y="2530620"/>
              <a:ext cx="180120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68" idx="4"/>
              <a:endCxn id="94" idx="0"/>
            </p:cNvCxnSpPr>
            <p:nvPr/>
          </p:nvCxnSpPr>
          <p:spPr>
            <a:xfrm>
              <a:off x="6167891" y="2530620"/>
              <a:ext cx="283456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69" idx="4"/>
              <a:endCxn id="84" idx="0"/>
            </p:cNvCxnSpPr>
            <p:nvPr/>
          </p:nvCxnSpPr>
          <p:spPr>
            <a:xfrm flipH="1">
              <a:off x="4987513" y="4303193"/>
              <a:ext cx="207552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69" idx="4"/>
              <a:endCxn id="88" idx="0"/>
            </p:cNvCxnSpPr>
            <p:nvPr/>
          </p:nvCxnSpPr>
          <p:spPr>
            <a:xfrm>
              <a:off x="5195065" y="4303193"/>
              <a:ext cx="134704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67" idx="4"/>
              <a:endCxn id="90" idx="0"/>
            </p:cNvCxnSpPr>
            <p:nvPr/>
          </p:nvCxnSpPr>
          <p:spPr>
            <a:xfrm flipH="1">
              <a:off x="5742279" y="4303193"/>
              <a:ext cx="102851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67" idx="4"/>
              <a:endCxn id="91" idx="0"/>
            </p:cNvCxnSpPr>
            <p:nvPr/>
          </p:nvCxnSpPr>
          <p:spPr>
            <a:xfrm>
              <a:off x="5845130" y="4303193"/>
              <a:ext cx="25209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35" idx="4"/>
              <a:endCxn id="46" idx="0"/>
            </p:cNvCxnSpPr>
            <p:nvPr/>
          </p:nvCxnSpPr>
          <p:spPr>
            <a:xfrm flipH="1">
              <a:off x="3057601" y="4297530"/>
              <a:ext cx="218720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35" idx="4"/>
              <a:endCxn id="83" idx="0"/>
            </p:cNvCxnSpPr>
            <p:nvPr/>
          </p:nvCxnSpPr>
          <p:spPr>
            <a:xfrm>
              <a:off x="3276321" y="4297530"/>
              <a:ext cx="248598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 стрелкой 111"/>
            <p:cNvCxnSpPr>
              <a:stCxn id="92" idx="4"/>
              <a:endCxn id="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>
              <a:stCxn id="30" idx="4"/>
              <a:endCxn id="40" idx="0"/>
            </p:cNvCxnSpPr>
            <p:nvPr/>
          </p:nvCxnSpPr>
          <p:spPr>
            <a:xfrm>
              <a:off x="859939" y="4201897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34" idx="4"/>
              <a:endCxn id="41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>
              <a:cxnSpLocks/>
              <a:stCxn id="34" idx="4"/>
              <a:endCxn id="42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stCxn id="66" idx="4"/>
              <a:endCxn id="44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stCxn id="66" idx="4"/>
              <a:endCxn id="45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/>
            <p:cNvCxnSpPr>
              <a:stCxn id="65" idx="4"/>
              <a:endCxn id="38" idx="0"/>
            </p:cNvCxnSpPr>
            <p:nvPr/>
          </p:nvCxnSpPr>
          <p:spPr>
            <a:xfrm flipH="1">
              <a:off x="318351" y="5011614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/>
            <p:cNvCxnSpPr>
              <a:stCxn id="65" idx="4"/>
              <a:endCxn id="39" idx="0"/>
            </p:cNvCxnSpPr>
            <p:nvPr/>
          </p:nvCxnSpPr>
          <p:spPr>
            <a:xfrm>
              <a:off x="569507" y="5011614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Овал 141"/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44" name="Прямая со стрелкой 143"/>
            <p:cNvCxnSpPr/>
            <p:nvPr/>
          </p:nvCxnSpPr>
          <p:spPr>
            <a:xfrm flipH="1">
              <a:off x="2831548" y="3354049"/>
              <a:ext cx="185618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Овал 158"/>
            <p:cNvSpPr/>
            <p:nvPr/>
          </p:nvSpPr>
          <p:spPr>
            <a:xfrm>
              <a:off x="3654510" y="399917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4002185" y="40213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Прямая со стрелкой 165"/>
            <p:cNvCxnSpPr>
              <a:stCxn id="29" idx="4"/>
              <a:endCxn id="159" idx="0"/>
            </p:cNvCxnSpPr>
            <p:nvPr/>
          </p:nvCxnSpPr>
          <p:spPr>
            <a:xfrm flipH="1">
              <a:off x="3763552" y="3423523"/>
              <a:ext cx="97338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>
              <a:stCxn id="29" idx="4"/>
              <a:endCxn id="160" idx="0"/>
            </p:cNvCxnSpPr>
            <p:nvPr/>
          </p:nvCxnSpPr>
          <p:spPr>
            <a:xfrm>
              <a:off x="3860890" y="3423523"/>
              <a:ext cx="250337" cy="597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>
              <a:stCxn id="32" idx="4"/>
              <a:endCxn id="161" idx="0"/>
            </p:cNvCxnSpPr>
            <p:nvPr/>
          </p:nvCxnSpPr>
          <p:spPr>
            <a:xfrm flipH="1">
              <a:off x="4490927" y="3423522"/>
              <a:ext cx="161025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 стрелкой 171"/>
            <p:cNvCxnSpPr>
              <a:cxnSpLocks/>
              <a:stCxn id="32" idx="4"/>
              <a:endCxn id="162" idx="0"/>
            </p:cNvCxnSpPr>
            <p:nvPr/>
          </p:nvCxnSpPr>
          <p:spPr>
            <a:xfrm>
              <a:off x="4651952" y="3423522"/>
              <a:ext cx="150536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/>
            <p:cNvCxnSpPr>
              <a:stCxn id="80" idx="2"/>
              <a:endCxn id="49" idx="0"/>
            </p:cNvCxnSpPr>
            <p:nvPr/>
          </p:nvCxnSpPr>
          <p:spPr>
            <a:xfrm flipH="1">
              <a:off x="2680957" y="768484"/>
              <a:ext cx="1131264" cy="499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 стрелкой 177"/>
            <p:cNvCxnSpPr>
              <a:stCxn id="80" idx="6"/>
              <a:endCxn id="50" idx="0"/>
            </p:cNvCxnSpPr>
            <p:nvPr/>
          </p:nvCxnSpPr>
          <p:spPr>
            <a:xfrm>
              <a:off x="4330798" y="768484"/>
              <a:ext cx="1096029" cy="513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>
              <a:stCxn id="52" idx="3"/>
              <a:endCxn id="32" idx="0"/>
            </p:cNvCxnSpPr>
            <p:nvPr/>
          </p:nvCxnSpPr>
          <p:spPr>
            <a:xfrm flipH="1">
              <a:off x="4651952" y="2512547"/>
              <a:ext cx="225243" cy="505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stCxn id="50" idx="5"/>
              <a:endCxn id="68" idx="0"/>
            </p:cNvCxnSpPr>
            <p:nvPr/>
          </p:nvCxnSpPr>
          <p:spPr>
            <a:xfrm>
              <a:off x="5598063" y="1628383"/>
              <a:ext cx="569828" cy="49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57583" y="316244"/>
            <a:ext cx="42861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каждой вершины </a:t>
            </a:r>
            <a:r>
              <a:rPr lang="en-US" sz="2400" b="1" dirty="0"/>
              <a:t>v</a:t>
            </a:r>
            <a:r>
              <a:rPr lang="en-US" sz="2400" dirty="0"/>
              <a:t> </a:t>
            </a:r>
            <a:r>
              <a:rPr lang="ru-RU" sz="2400" dirty="0"/>
              <a:t>дерева определим её </a:t>
            </a:r>
            <a:r>
              <a:rPr lang="ru-RU" sz="2400" b="1" dirty="0"/>
              <a:t>«чёрную высоту» </a:t>
            </a:r>
            <a:r>
              <a:rPr lang="en-US" sz="2400" b="1" dirty="0" err="1"/>
              <a:t>bh</a:t>
            </a:r>
            <a:r>
              <a:rPr lang="en-US" sz="2400" b="1" dirty="0"/>
              <a:t>(v) </a:t>
            </a:r>
            <a:r>
              <a:rPr lang="ru-RU" sz="2400" dirty="0"/>
              <a:t>- количество чёрных вершин на пути из этой вершины в один из листьев. </a:t>
            </a:r>
          </a:p>
          <a:p>
            <a:pPr lvl="1" algn="just"/>
            <a:r>
              <a:rPr lang="ru-RU" sz="2000" dirty="0"/>
              <a:t>в силу свойств красно-чёрных деревьев любой из этих путей содержит одинаковое число чёрных вершин</a:t>
            </a:r>
          </a:p>
        </p:txBody>
      </p:sp>
    </p:spTree>
    <p:extLst>
      <p:ext uri="{BB962C8B-B14F-4D97-AF65-F5344CB8AC3E}">
        <p14:creationId xmlns:p14="http://schemas.microsoft.com/office/powerpoint/2010/main" val="378557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89971" y="156063"/>
            <a:ext cx="6511275" cy="1631216"/>
            <a:chOff x="-873956" y="449634"/>
            <a:chExt cx="6511275" cy="1631216"/>
          </a:xfrm>
        </p:grpSpPr>
        <p:sp>
          <p:nvSpPr>
            <p:cNvPr id="28" name="TextBox 27"/>
            <p:cNvSpPr txBox="1"/>
            <p:nvPr/>
          </p:nvSpPr>
          <p:spPr>
            <a:xfrm>
              <a:off x="-873956" y="449634"/>
              <a:ext cx="651127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800" dirty="0"/>
                <a:t>Теорема</a:t>
              </a:r>
            </a:p>
            <a:p>
              <a:pPr lvl="1" algn="just"/>
              <a:r>
                <a:rPr lang="ru-RU" sz="2400" dirty="0"/>
                <a:t>Красно-чёрное дерево, содержащее </a:t>
              </a:r>
              <a:r>
                <a:rPr lang="en-US" sz="2400" b="1" dirty="0"/>
                <a:t>n</a:t>
              </a:r>
              <a:r>
                <a:rPr lang="en-US" sz="2400" dirty="0"/>
                <a:t> </a:t>
              </a:r>
              <a:r>
                <a:rPr lang="ru-RU" sz="2400" dirty="0"/>
                <a:t>внутренних вершин, имеет высоту не более чем </a:t>
              </a:r>
              <a:r>
                <a:rPr lang="ru-RU" sz="2400" b="1" dirty="0"/>
                <a:t>2·</a:t>
              </a:r>
              <a:r>
                <a:rPr lang="en-US" sz="2400" b="1" dirty="0"/>
                <a:t>log(n+1)</a:t>
              </a:r>
              <a:r>
                <a:rPr lang="en-US" sz="2400" dirty="0"/>
                <a:t>.</a:t>
              </a:r>
              <a:endParaRPr lang="ru-RU" sz="2400" b="1" dirty="0"/>
            </a:p>
          </p:txBody>
        </p:sp>
        <p:cxnSp>
          <p:nvCxnSpPr>
            <p:cNvPr id="3" name="Прямая соединительная линия 2"/>
            <p:cNvCxnSpPr/>
            <p:nvPr/>
          </p:nvCxnSpPr>
          <p:spPr>
            <a:xfrm>
              <a:off x="-425379" y="887496"/>
              <a:ext cx="20803" cy="11933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44670" y="2073610"/>
            <a:ext cx="49012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ru-RU" dirty="0"/>
              <a:t>Используя метод математической индукции (от корня к листьям) можно доказать, что поддерево с корнем в вершине </a:t>
            </a:r>
            <a:r>
              <a:rPr lang="en-US" dirty="0"/>
              <a:t>v </a:t>
            </a:r>
            <a:r>
              <a:rPr lang="ru-RU" dirty="0"/>
              <a:t>содержит по меньшей мере </a:t>
            </a:r>
            <a:r>
              <a:rPr lang="ru-RU" b="1" dirty="0"/>
              <a:t>2</a:t>
            </a:r>
            <a:r>
              <a:rPr lang="en-US" b="1" baseline="30000" dirty="0" err="1"/>
              <a:t>bh</a:t>
            </a:r>
            <a:r>
              <a:rPr lang="en-US" b="1" baseline="30000" dirty="0"/>
              <a:t>(v)</a:t>
            </a:r>
            <a:r>
              <a:rPr lang="en-US" b="1" dirty="0"/>
              <a:t>−1 </a:t>
            </a:r>
            <a:r>
              <a:rPr lang="ru-RU" dirty="0"/>
              <a:t>внутреннюю вершину.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ru-RU" dirty="0"/>
              <a:t>Теперь рассмотрим произвольный путь из корня дерева в лист. Так как у каждой красной вершины могут быть только чёрные сыновья, то количество чёрных вершин на этом пути не менее </a:t>
            </a:r>
            <a:r>
              <a:rPr lang="en-US" dirty="0"/>
              <a:t>h/2.</a:t>
            </a:r>
            <a:r>
              <a:rPr lang="ru-RU" dirty="0"/>
              <a:t> Следовательно, чёрная высота дерева не меньше, чем  </a:t>
            </a:r>
            <a:r>
              <a:rPr lang="en-US" dirty="0"/>
              <a:t>h/2</a:t>
            </a:r>
            <a:r>
              <a:rPr lang="ru-RU" dirty="0"/>
              <a:t> и по доказанному в пункте 1) свойству, справедливо неравенство: </a:t>
            </a:r>
          </a:p>
          <a:p>
            <a:pPr marL="342900" indent="-342900" algn="just">
              <a:buFont typeface="+mj-lt"/>
              <a:buAutoNum type="arabicParenR"/>
            </a:pPr>
            <a:endParaRPr lang="ru-RU" dirty="0"/>
          </a:p>
          <a:p>
            <a:pPr marL="342900" indent="-342900" algn="just">
              <a:buFont typeface="+mj-lt"/>
              <a:buAutoNum type="arabicParenR"/>
            </a:pPr>
            <a:endParaRPr lang="ru-RU" dirty="0"/>
          </a:p>
          <a:p>
            <a:pPr marL="342900" indent="-342900" algn="just">
              <a:buFont typeface="+mj-lt"/>
              <a:buAutoNum type="arabicParenR"/>
            </a:pPr>
            <a:r>
              <a:rPr lang="ru-RU" dirty="0" err="1"/>
              <a:t>Логарифимируя</a:t>
            </a:r>
            <a:r>
              <a:rPr lang="ru-RU" dirty="0"/>
              <a:t> неравенство, получаем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971" y="1745779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Доказательство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984694"/>
              </p:ext>
            </p:extLst>
          </p:nvPr>
        </p:nvGraphicFramePr>
        <p:xfrm>
          <a:off x="1969048" y="5626601"/>
          <a:ext cx="1166738" cy="41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0" name="Equation" r:id="rId4" imgW="1638000" imgH="583920" progId="Equation.DSMT4">
                  <p:embed/>
                </p:oleObj>
              </mc:Choice>
              <mc:Fallback>
                <p:oleObj name="Equation" r:id="rId4" imgW="16380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9048" y="5626601"/>
                        <a:ext cx="1166738" cy="416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073270"/>
              </p:ext>
            </p:extLst>
          </p:nvPr>
        </p:nvGraphicFramePr>
        <p:xfrm>
          <a:off x="5429203" y="6185140"/>
          <a:ext cx="176226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1" name="Equation" r:id="rId6" imgW="2590560" imgH="520560" progId="Equation.DSMT4">
                  <p:embed/>
                </p:oleObj>
              </mc:Choice>
              <mc:Fallback>
                <p:oleObj name="Equation" r:id="rId6" imgW="25905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9203" y="6185140"/>
                        <a:ext cx="1762267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4EC0954D-5139-4BFF-89B8-835201EC2C03}"/>
              </a:ext>
            </a:extLst>
          </p:cNvPr>
          <p:cNvGrpSpPr/>
          <p:nvPr/>
        </p:nvGrpSpPr>
        <p:grpSpPr>
          <a:xfrm>
            <a:off x="5558674" y="959712"/>
            <a:ext cx="6288656" cy="4666889"/>
            <a:chOff x="209309" y="565763"/>
            <a:chExt cx="6351080" cy="5126444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3022C077-ECF6-42C1-90E0-BFA66672DF7F}"/>
                </a:ext>
              </a:extLst>
            </p:cNvPr>
            <p:cNvSpPr/>
            <p:nvPr/>
          </p:nvSpPr>
          <p:spPr>
            <a:xfrm>
              <a:off x="3812221" y="565763"/>
              <a:ext cx="518577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2E281DF-D6D9-4D73-A88F-F0B8D17E99C2}"/>
                </a:ext>
              </a:extLst>
            </p:cNvPr>
            <p:cNvSpPr/>
            <p:nvPr/>
          </p:nvSpPr>
          <p:spPr>
            <a:xfrm>
              <a:off x="2456670" y="1267551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8324870E-C293-423A-9BB3-0879B0101FC9}"/>
                </a:ext>
              </a:extLst>
            </p:cNvPr>
            <p:cNvSpPr/>
            <p:nvPr/>
          </p:nvSpPr>
          <p:spPr>
            <a:xfrm>
              <a:off x="5184663" y="1282317"/>
              <a:ext cx="484328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</a:t>
              </a:r>
              <a:r>
                <a:rPr lang="en-US" sz="1200" dirty="0">
                  <a:solidFill>
                    <a:schemeClr val="bg1"/>
                  </a:solidFill>
                </a:rPr>
                <a:t>9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3E01D1FF-2DB8-447F-9149-7C8EEDF7F233}"/>
                </a:ext>
              </a:extLst>
            </p:cNvPr>
            <p:cNvSpPr/>
            <p:nvPr/>
          </p:nvSpPr>
          <p:spPr>
            <a:xfrm>
              <a:off x="1858313" y="203848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510E82BE-C007-4DC0-BD9D-F943CD56AAFF}"/>
                </a:ext>
              </a:extLst>
            </p:cNvPr>
            <p:cNvSpPr/>
            <p:nvPr/>
          </p:nvSpPr>
          <p:spPr>
            <a:xfrm>
              <a:off x="4802488" y="2166481"/>
              <a:ext cx="510133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3CB45C07-ED7A-42DF-98A0-BE0089A27F71}"/>
                </a:ext>
              </a:extLst>
            </p:cNvPr>
            <p:cNvCxnSpPr>
              <a:endCxn id="107" idx="7"/>
            </p:cNvCxnSpPr>
            <p:nvPr/>
          </p:nvCxnSpPr>
          <p:spPr>
            <a:xfrm flipH="1">
              <a:off x="2241195" y="1646033"/>
              <a:ext cx="352521" cy="451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DB222DC5-C9E5-41D3-862E-FC22AD60D9F5}"/>
                </a:ext>
              </a:extLst>
            </p:cNvPr>
            <p:cNvSpPr/>
            <p:nvPr/>
          </p:nvSpPr>
          <p:spPr>
            <a:xfrm>
              <a:off x="5914140" y="2125179"/>
              <a:ext cx="507502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2</a:t>
              </a: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Прямая со стрелкой 113">
              <a:extLst>
                <a:ext uri="{FF2B5EF4-FFF2-40B4-BE49-F238E27FC236}">
                  <a16:creationId xmlns:a16="http://schemas.microsoft.com/office/drawing/2014/main" id="{05F7C3FE-472C-4CB7-BBB3-9182527C2D32}"/>
                </a:ext>
              </a:extLst>
            </p:cNvPr>
            <p:cNvCxnSpPr/>
            <p:nvPr/>
          </p:nvCxnSpPr>
          <p:spPr>
            <a:xfrm flipH="1">
              <a:off x="5141710" y="1678436"/>
              <a:ext cx="188059" cy="4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4B79B59-AE19-4670-A844-C7A58C1BCA53}"/>
                </a:ext>
              </a:extLst>
            </p:cNvPr>
            <p:cNvSpPr/>
            <p:nvPr/>
          </p:nvSpPr>
          <p:spPr>
            <a:xfrm>
              <a:off x="3220570" y="2137807"/>
              <a:ext cx="484943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17" name="Прямая со стрелкой 116">
              <a:extLst>
                <a:ext uri="{FF2B5EF4-FFF2-40B4-BE49-F238E27FC236}">
                  <a16:creationId xmlns:a16="http://schemas.microsoft.com/office/drawing/2014/main" id="{6EEE5A67-7BD1-4BFB-BFCA-A5E9E93B1482}"/>
                </a:ext>
              </a:extLst>
            </p:cNvPr>
            <p:cNvCxnSpPr>
              <a:stCxn id="132" idx="4"/>
              <a:endCxn id="153" idx="0"/>
            </p:cNvCxnSpPr>
            <p:nvPr/>
          </p:nvCxnSpPr>
          <p:spPr>
            <a:xfrm>
              <a:off x="5426224" y="3442966"/>
              <a:ext cx="418906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E2271EFC-09FC-49AD-838E-880D514BCADB}"/>
                </a:ext>
              </a:extLst>
            </p:cNvPr>
            <p:cNvSpPr/>
            <p:nvPr/>
          </p:nvSpPr>
          <p:spPr>
            <a:xfrm>
              <a:off x="2828415" y="2940011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F66D5CAC-18E4-48FF-8DE7-14ED91B8E98D}"/>
                </a:ext>
              </a:extLst>
            </p:cNvPr>
            <p:cNvSpPr/>
            <p:nvPr/>
          </p:nvSpPr>
          <p:spPr>
            <a:xfrm>
              <a:off x="2136233" y="2989042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ACBA6B7A-4465-4FEB-879C-17AC27685142}"/>
                </a:ext>
              </a:extLst>
            </p:cNvPr>
            <p:cNvCxnSpPr>
              <a:stCxn id="107" idx="3"/>
              <a:endCxn id="136" idx="0"/>
            </p:cNvCxnSpPr>
            <p:nvPr/>
          </p:nvCxnSpPr>
          <p:spPr>
            <a:xfrm flipH="1">
              <a:off x="1371180" y="2384547"/>
              <a:ext cx="552825" cy="604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>
              <a:extLst>
                <a:ext uri="{FF2B5EF4-FFF2-40B4-BE49-F238E27FC236}">
                  <a16:creationId xmlns:a16="http://schemas.microsoft.com/office/drawing/2014/main" id="{BF75525C-F17F-4E9F-A6A0-DC9DD13B388F}"/>
                </a:ext>
              </a:extLst>
            </p:cNvPr>
            <p:cNvCxnSpPr>
              <a:endCxn id="121" idx="0"/>
            </p:cNvCxnSpPr>
            <p:nvPr/>
          </p:nvCxnSpPr>
          <p:spPr>
            <a:xfrm>
              <a:off x="2175766" y="2423671"/>
              <a:ext cx="184754" cy="5653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F102CFF6-E37C-40C4-BC65-23E9D93A879E}"/>
                </a:ext>
              </a:extLst>
            </p:cNvPr>
            <p:cNvCxnSpPr/>
            <p:nvPr/>
          </p:nvCxnSpPr>
          <p:spPr>
            <a:xfrm flipH="1">
              <a:off x="3123999" y="2512552"/>
              <a:ext cx="224244" cy="4368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997A1D31-31B8-458F-B3C5-279ADF81B9E0}"/>
                </a:ext>
              </a:extLst>
            </p:cNvPr>
            <p:cNvCxnSpPr>
              <a:stCxn id="103" idx="5"/>
              <a:endCxn id="115" idx="0"/>
            </p:cNvCxnSpPr>
            <p:nvPr/>
          </p:nvCxnSpPr>
          <p:spPr>
            <a:xfrm>
              <a:off x="2839552" y="1613617"/>
              <a:ext cx="623490" cy="524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38E6FBCD-AA65-4C9D-B533-3D829C99EA79}"/>
                </a:ext>
              </a:extLst>
            </p:cNvPr>
            <p:cNvSpPr/>
            <p:nvPr/>
          </p:nvSpPr>
          <p:spPr>
            <a:xfrm>
              <a:off x="3614564" y="3018082"/>
              <a:ext cx="492651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79D48708-B325-428F-A4D0-D39B46DF61C3}"/>
                </a:ext>
              </a:extLst>
            </p:cNvPr>
            <p:cNvSpPr/>
            <p:nvPr/>
          </p:nvSpPr>
          <p:spPr>
            <a:xfrm>
              <a:off x="635652" y="3796456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2" name="Овал 131">
              <a:extLst>
                <a:ext uri="{FF2B5EF4-FFF2-40B4-BE49-F238E27FC236}">
                  <a16:creationId xmlns:a16="http://schemas.microsoft.com/office/drawing/2014/main" id="{6AFFA4A1-C901-4644-A918-20D769EC57E3}"/>
                </a:ext>
              </a:extLst>
            </p:cNvPr>
            <p:cNvSpPr/>
            <p:nvPr/>
          </p:nvSpPr>
          <p:spPr>
            <a:xfrm>
              <a:off x="5183456" y="3037525"/>
              <a:ext cx="485535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</a:t>
              </a:r>
              <a:r>
                <a:rPr lang="en-US" sz="1200" dirty="0">
                  <a:solidFill>
                    <a:schemeClr val="bg1"/>
                  </a:solidFill>
                </a:rPr>
                <a:t>7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F74127A7-0BDF-4F54-B13E-75AB0B9F0399}"/>
                </a:ext>
              </a:extLst>
            </p:cNvPr>
            <p:cNvSpPr/>
            <p:nvPr/>
          </p:nvSpPr>
          <p:spPr>
            <a:xfrm>
              <a:off x="4392374" y="3018081"/>
              <a:ext cx="519156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07CD8D6C-3678-46FD-856C-C19716E96C9D}"/>
                </a:ext>
              </a:extLst>
            </p:cNvPr>
            <p:cNvSpPr/>
            <p:nvPr/>
          </p:nvSpPr>
          <p:spPr>
            <a:xfrm>
              <a:off x="1338870" y="3818667"/>
              <a:ext cx="448574" cy="40544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8F968470-E935-4644-9065-A67670181368}"/>
                </a:ext>
              </a:extLst>
            </p:cNvPr>
            <p:cNvSpPr/>
            <p:nvPr/>
          </p:nvSpPr>
          <p:spPr>
            <a:xfrm>
              <a:off x="3027723" y="3892089"/>
              <a:ext cx="49719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41D74155-FA5B-4CD1-B62D-4C95C1BC9EF5}"/>
                </a:ext>
              </a:extLst>
            </p:cNvPr>
            <p:cNvSpPr/>
            <p:nvPr/>
          </p:nvSpPr>
          <p:spPr>
            <a:xfrm>
              <a:off x="1146893" y="2989042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7" name="Овал 136">
              <a:extLst>
                <a:ext uri="{FF2B5EF4-FFF2-40B4-BE49-F238E27FC236}">
                  <a16:creationId xmlns:a16="http://schemas.microsoft.com/office/drawing/2014/main" id="{6FF6A26A-CFF9-4B5B-B115-E066B9DE3AD6}"/>
                </a:ext>
              </a:extLst>
            </p:cNvPr>
            <p:cNvSpPr/>
            <p:nvPr/>
          </p:nvSpPr>
          <p:spPr>
            <a:xfrm>
              <a:off x="209309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>
              <a:extLst>
                <a:ext uri="{FF2B5EF4-FFF2-40B4-BE49-F238E27FC236}">
                  <a16:creationId xmlns:a16="http://schemas.microsoft.com/office/drawing/2014/main" id="{92949C55-560B-4835-B2BE-C355C12845E5}"/>
                </a:ext>
              </a:extLst>
            </p:cNvPr>
            <p:cNvSpPr/>
            <p:nvPr/>
          </p:nvSpPr>
          <p:spPr>
            <a:xfrm>
              <a:off x="635652" y="545670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>
              <a:extLst>
                <a:ext uri="{FF2B5EF4-FFF2-40B4-BE49-F238E27FC236}">
                  <a16:creationId xmlns:a16="http://schemas.microsoft.com/office/drawing/2014/main" id="{80A56B9F-3C5E-4B0D-8030-D034849BCE4A}"/>
                </a:ext>
              </a:extLst>
            </p:cNvPr>
            <p:cNvSpPr/>
            <p:nvPr/>
          </p:nvSpPr>
          <p:spPr>
            <a:xfrm>
              <a:off x="86614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Овал 139">
              <a:extLst>
                <a:ext uri="{FF2B5EF4-FFF2-40B4-BE49-F238E27FC236}">
                  <a16:creationId xmlns:a16="http://schemas.microsoft.com/office/drawing/2014/main" id="{D6CE3488-1A1D-45C2-86B9-A3FFCD72540E}"/>
                </a:ext>
              </a:extLst>
            </p:cNvPr>
            <p:cNvSpPr/>
            <p:nvPr/>
          </p:nvSpPr>
          <p:spPr>
            <a:xfrm>
              <a:off x="1229828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Овал 140">
              <a:extLst>
                <a:ext uri="{FF2B5EF4-FFF2-40B4-BE49-F238E27FC236}">
                  <a16:creationId xmlns:a16="http://schemas.microsoft.com/office/drawing/2014/main" id="{B136DBB3-9B40-4BCA-A9A4-B0E2C517069F}"/>
                </a:ext>
              </a:extLst>
            </p:cNvPr>
            <p:cNvSpPr/>
            <p:nvPr/>
          </p:nvSpPr>
          <p:spPr>
            <a:xfrm>
              <a:off x="1570073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>
              <a:extLst>
                <a:ext uri="{FF2B5EF4-FFF2-40B4-BE49-F238E27FC236}">
                  <a16:creationId xmlns:a16="http://schemas.microsoft.com/office/drawing/2014/main" id="{515BF574-A704-45DA-AB11-36268C49B8E6}"/>
                </a:ext>
              </a:extLst>
            </p:cNvPr>
            <p:cNvSpPr/>
            <p:nvPr/>
          </p:nvSpPr>
          <p:spPr>
            <a:xfrm>
              <a:off x="2499435" y="398470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>
              <a:extLst>
                <a:ext uri="{FF2B5EF4-FFF2-40B4-BE49-F238E27FC236}">
                  <a16:creationId xmlns:a16="http://schemas.microsoft.com/office/drawing/2014/main" id="{6FC0D1FB-9918-4003-9DC4-E90D1491C4F4}"/>
                </a:ext>
              </a:extLst>
            </p:cNvPr>
            <p:cNvSpPr/>
            <p:nvPr/>
          </p:nvSpPr>
          <p:spPr>
            <a:xfrm>
              <a:off x="1864516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C386ACE2-C277-4A69-8C41-F2A26EB4C526}"/>
                </a:ext>
              </a:extLst>
            </p:cNvPr>
            <p:cNvSpPr/>
            <p:nvPr/>
          </p:nvSpPr>
          <p:spPr>
            <a:xfrm>
              <a:off x="2188832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26273B37-31E7-437C-B65F-AB4571FC7EAF}"/>
                </a:ext>
              </a:extLst>
            </p:cNvPr>
            <p:cNvSpPr/>
            <p:nvPr/>
          </p:nvSpPr>
          <p:spPr>
            <a:xfrm>
              <a:off x="2948559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Прямая со стрелкой 147">
              <a:extLst>
                <a:ext uri="{FF2B5EF4-FFF2-40B4-BE49-F238E27FC236}">
                  <a16:creationId xmlns:a16="http://schemas.microsoft.com/office/drawing/2014/main" id="{6D9A5F52-D24C-40DA-A2A8-609E8638E1FA}"/>
                </a:ext>
              </a:extLst>
            </p:cNvPr>
            <p:cNvCxnSpPr>
              <a:stCxn id="115" idx="5"/>
              <a:endCxn id="129" idx="0"/>
            </p:cNvCxnSpPr>
            <p:nvPr/>
          </p:nvCxnSpPr>
          <p:spPr>
            <a:xfrm>
              <a:off x="3634495" y="2483873"/>
              <a:ext cx="226395" cy="5342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>
              <a:extLst>
                <a:ext uri="{FF2B5EF4-FFF2-40B4-BE49-F238E27FC236}">
                  <a16:creationId xmlns:a16="http://schemas.microsoft.com/office/drawing/2014/main" id="{17EEE03C-5E9C-4939-97F3-E1DD84118F0D}"/>
                </a:ext>
              </a:extLst>
            </p:cNvPr>
            <p:cNvCxnSpPr>
              <a:endCxn id="135" idx="0"/>
            </p:cNvCxnSpPr>
            <p:nvPr/>
          </p:nvCxnSpPr>
          <p:spPr>
            <a:xfrm>
              <a:off x="3025995" y="3344730"/>
              <a:ext cx="250326" cy="547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>
              <a:extLst>
                <a:ext uri="{FF2B5EF4-FFF2-40B4-BE49-F238E27FC236}">
                  <a16:creationId xmlns:a16="http://schemas.microsoft.com/office/drawing/2014/main" id="{01DC1B0D-EC07-4EFA-8F7D-5AF705913313}"/>
                </a:ext>
              </a:extLst>
            </p:cNvPr>
            <p:cNvCxnSpPr>
              <a:endCxn id="132" idx="0"/>
            </p:cNvCxnSpPr>
            <p:nvPr/>
          </p:nvCxnSpPr>
          <p:spPr>
            <a:xfrm>
              <a:off x="5193036" y="2530620"/>
              <a:ext cx="233188" cy="506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9D905D63-FB0C-41E2-B894-2F78EE89A6EA}"/>
                </a:ext>
              </a:extLst>
            </p:cNvPr>
            <p:cNvSpPr/>
            <p:nvPr/>
          </p:nvSpPr>
          <p:spPr>
            <a:xfrm>
              <a:off x="345220" y="4606173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2" name="Овал 151">
              <a:extLst>
                <a:ext uri="{FF2B5EF4-FFF2-40B4-BE49-F238E27FC236}">
                  <a16:creationId xmlns:a16="http://schemas.microsoft.com/office/drawing/2014/main" id="{93538355-311F-49DA-B2FF-47FEF4F7FB5E}"/>
                </a:ext>
              </a:extLst>
            </p:cNvPr>
            <p:cNvSpPr/>
            <p:nvPr/>
          </p:nvSpPr>
          <p:spPr>
            <a:xfrm>
              <a:off x="1913909" y="3818667"/>
              <a:ext cx="448574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3" name="Овал 152">
              <a:extLst>
                <a:ext uri="{FF2B5EF4-FFF2-40B4-BE49-F238E27FC236}">
                  <a16:creationId xmlns:a16="http://schemas.microsoft.com/office/drawing/2014/main" id="{F6919115-3987-45FE-B764-7010483DAD91}"/>
                </a:ext>
              </a:extLst>
            </p:cNvPr>
            <p:cNvSpPr/>
            <p:nvPr/>
          </p:nvSpPr>
          <p:spPr>
            <a:xfrm>
              <a:off x="5593447" y="3897752"/>
              <a:ext cx="503366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</a:t>
              </a:r>
              <a:r>
                <a:rPr lang="en-US" sz="1200" dirty="0">
                  <a:solidFill>
                    <a:schemeClr val="bg1"/>
                  </a:solidFill>
                </a:rPr>
                <a:t>8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CF3352B1-76B0-4C67-9A29-702F62DBCF24}"/>
                </a:ext>
              </a:extLst>
            </p:cNvPr>
            <p:cNvSpPr/>
            <p:nvPr/>
          </p:nvSpPr>
          <p:spPr>
            <a:xfrm>
              <a:off x="4951320" y="3897752"/>
              <a:ext cx="487490" cy="40544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</a:rPr>
                <a:t>16</a:t>
              </a:r>
            </a:p>
          </p:txBody>
        </p:sp>
        <p:cxnSp>
          <p:nvCxnSpPr>
            <p:cNvPr id="155" name="Прямая со стрелкой 154">
              <a:extLst>
                <a:ext uri="{FF2B5EF4-FFF2-40B4-BE49-F238E27FC236}">
                  <a16:creationId xmlns:a16="http://schemas.microsoft.com/office/drawing/2014/main" id="{0253A6D6-DE0B-4E7B-BC71-83751348FABC}"/>
                </a:ext>
              </a:extLst>
            </p:cNvPr>
            <p:cNvCxnSpPr>
              <a:stCxn id="132" idx="4"/>
              <a:endCxn id="154" idx="0"/>
            </p:cNvCxnSpPr>
            <p:nvPr/>
          </p:nvCxnSpPr>
          <p:spPr>
            <a:xfrm flipH="1">
              <a:off x="5195065" y="3442966"/>
              <a:ext cx="231159" cy="45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>
              <a:extLst>
                <a:ext uri="{FF2B5EF4-FFF2-40B4-BE49-F238E27FC236}">
                  <a16:creationId xmlns:a16="http://schemas.microsoft.com/office/drawing/2014/main" id="{AC5A4B8B-21F4-4F1D-96E9-C099AF64D133}"/>
                </a:ext>
              </a:extLst>
            </p:cNvPr>
            <p:cNvCxnSpPr>
              <a:stCxn id="121" idx="4"/>
              <a:endCxn id="152" idx="0"/>
            </p:cNvCxnSpPr>
            <p:nvPr/>
          </p:nvCxnSpPr>
          <p:spPr>
            <a:xfrm flipH="1">
              <a:off x="2138196" y="3394483"/>
              <a:ext cx="222324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 стрелкой 156">
              <a:extLst>
                <a:ext uri="{FF2B5EF4-FFF2-40B4-BE49-F238E27FC236}">
                  <a16:creationId xmlns:a16="http://schemas.microsoft.com/office/drawing/2014/main" id="{EA155620-EB65-4258-A7BA-FD5444B8DA61}"/>
                </a:ext>
              </a:extLst>
            </p:cNvPr>
            <p:cNvCxnSpPr>
              <a:stCxn id="136" idx="4"/>
              <a:endCxn id="134" idx="0"/>
            </p:cNvCxnSpPr>
            <p:nvPr/>
          </p:nvCxnSpPr>
          <p:spPr>
            <a:xfrm>
              <a:off x="1371180" y="3394483"/>
              <a:ext cx="191977" cy="424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>
              <a:extLst>
                <a:ext uri="{FF2B5EF4-FFF2-40B4-BE49-F238E27FC236}">
                  <a16:creationId xmlns:a16="http://schemas.microsoft.com/office/drawing/2014/main" id="{116A1EDF-258F-4AF8-A2D6-D3BAA65DB7AF}"/>
                </a:ext>
              </a:extLst>
            </p:cNvPr>
            <p:cNvCxnSpPr>
              <a:stCxn id="136" idx="4"/>
              <a:endCxn id="131" idx="0"/>
            </p:cNvCxnSpPr>
            <p:nvPr/>
          </p:nvCxnSpPr>
          <p:spPr>
            <a:xfrm flipH="1">
              <a:off x="859939" y="3394483"/>
              <a:ext cx="511241" cy="401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 стрелкой 162">
              <a:extLst>
                <a:ext uri="{FF2B5EF4-FFF2-40B4-BE49-F238E27FC236}">
                  <a16:creationId xmlns:a16="http://schemas.microsoft.com/office/drawing/2014/main" id="{9ED97DA0-89F0-40CD-818C-EC9E44E1152F}"/>
                </a:ext>
              </a:extLst>
            </p:cNvPr>
            <p:cNvCxnSpPr>
              <a:stCxn id="131" idx="4"/>
              <a:endCxn id="151" idx="0"/>
            </p:cNvCxnSpPr>
            <p:nvPr/>
          </p:nvCxnSpPr>
          <p:spPr>
            <a:xfrm flipH="1">
              <a:off x="569507" y="4201897"/>
              <a:ext cx="290432" cy="404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7FD8A875-3F27-4D9A-83C4-198432E0235F}"/>
                </a:ext>
              </a:extLst>
            </p:cNvPr>
            <p:cNvSpPr/>
            <p:nvPr/>
          </p:nvSpPr>
          <p:spPr>
            <a:xfrm>
              <a:off x="3415877" y="477611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76CB63D1-654E-41F3-A740-1D314EB63B8D}"/>
                </a:ext>
              </a:extLst>
            </p:cNvPr>
            <p:cNvSpPr/>
            <p:nvPr/>
          </p:nvSpPr>
          <p:spPr>
            <a:xfrm>
              <a:off x="4878471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C1275857-F81C-4924-9A81-DDB628C14D79}"/>
                </a:ext>
              </a:extLst>
            </p:cNvPr>
            <p:cNvSpPr/>
            <p:nvPr/>
          </p:nvSpPr>
          <p:spPr>
            <a:xfrm>
              <a:off x="522072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ADCFABAA-1921-47F8-B498-AC449416FE70}"/>
                </a:ext>
              </a:extLst>
            </p:cNvPr>
            <p:cNvSpPr/>
            <p:nvPr/>
          </p:nvSpPr>
          <p:spPr>
            <a:xfrm>
              <a:off x="5633237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EAAFCB90-A593-4FC7-A08E-650B5CBA8B62}"/>
                </a:ext>
              </a:extLst>
            </p:cNvPr>
            <p:cNvSpPr/>
            <p:nvPr/>
          </p:nvSpPr>
          <p:spPr>
            <a:xfrm>
              <a:off x="5988184" y="4855198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E5211B68-75DF-4CB3-9CE5-D19AFC279589}"/>
                </a:ext>
              </a:extLst>
            </p:cNvPr>
            <p:cNvSpPr/>
            <p:nvPr/>
          </p:nvSpPr>
          <p:spPr>
            <a:xfrm>
              <a:off x="5878729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B60D9C95-9570-406F-B3F5-894C4941F776}"/>
                </a:ext>
              </a:extLst>
            </p:cNvPr>
            <p:cNvSpPr/>
            <p:nvPr/>
          </p:nvSpPr>
          <p:spPr>
            <a:xfrm>
              <a:off x="6342305" y="3161924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Прямая со стрелкой 174">
              <a:extLst>
                <a:ext uri="{FF2B5EF4-FFF2-40B4-BE49-F238E27FC236}">
                  <a16:creationId xmlns:a16="http://schemas.microsoft.com/office/drawing/2014/main" id="{55C248C6-1FF4-481C-BC29-80B9CBB316A1}"/>
                </a:ext>
              </a:extLst>
            </p:cNvPr>
            <p:cNvCxnSpPr>
              <a:stCxn id="113" idx="4"/>
              <a:endCxn id="173" idx="0"/>
            </p:cNvCxnSpPr>
            <p:nvPr/>
          </p:nvCxnSpPr>
          <p:spPr>
            <a:xfrm flipH="1">
              <a:off x="5987771" y="2530620"/>
              <a:ext cx="180120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>
              <a:extLst>
                <a:ext uri="{FF2B5EF4-FFF2-40B4-BE49-F238E27FC236}">
                  <a16:creationId xmlns:a16="http://schemas.microsoft.com/office/drawing/2014/main" id="{5570A45D-FC0F-44C8-BA6A-A8B799BA52B4}"/>
                </a:ext>
              </a:extLst>
            </p:cNvPr>
            <p:cNvCxnSpPr>
              <a:stCxn id="113" idx="4"/>
              <a:endCxn id="174" idx="0"/>
            </p:cNvCxnSpPr>
            <p:nvPr/>
          </p:nvCxnSpPr>
          <p:spPr>
            <a:xfrm>
              <a:off x="6167891" y="2530620"/>
              <a:ext cx="283456" cy="63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>
              <a:extLst>
                <a:ext uri="{FF2B5EF4-FFF2-40B4-BE49-F238E27FC236}">
                  <a16:creationId xmlns:a16="http://schemas.microsoft.com/office/drawing/2014/main" id="{5870C15D-BB1C-48C8-8AF5-F44977063F3A}"/>
                </a:ext>
              </a:extLst>
            </p:cNvPr>
            <p:cNvCxnSpPr>
              <a:stCxn id="154" idx="4"/>
              <a:endCxn id="165" idx="0"/>
            </p:cNvCxnSpPr>
            <p:nvPr/>
          </p:nvCxnSpPr>
          <p:spPr>
            <a:xfrm flipH="1">
              <a:off x="4987513" y="4303193"/>
              <a:ext cx="207552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>
              <a:extLst>
                <a:ext uri="{FF2B5EF4-FFF2-40B4-BE49-F238E27FC236}">
                  <a16:creationId xmlns:a16="http://schemas.microsoft.com/office/drawing/2014/main" id="{BF7E0E49-9031-47D4-B16F-78B834477B97}"/>
                </a:ext>
              </a:extLst>
            </p:cNvPr>
            <p:cNvCxnSpPr>
              <a:stCxn id="154" idx="4"/>
              <a:endCxn id="167" idx="0"/>
            </p:cNvCxnSpPr>
            <p:nvPr/>
          </p:nvCxnSpPr>
          <p:spPr>
            <a:xfrm>
              <a:off x="5195065" y="4303193"/>
              <a:ext cx="134704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>
              <a:extLst>
                <a:ext uri="{FF2B5EF4-FFF2-40B4-BE49-F238E27FC236}">
                  <a16:creationId xmlns:a16="http://schemas.microsoft.com/office/drawing/2014/main" id="{2B1A0609-4B97-4B62-B839-DE5A6E94C8C1}"/>
                </a:ext>
              </a:extLst>
            </p:cNvPr>
            <p:cNvCxnSpPr>
              <a:stCxn id="153" idx="4"/>
              <a:endCxn id="169" idx="0"/>
            </p:cNvCxnSpPr>
            <p:nvPr/>
          </p:nvCxnSpPr>
          <p:spPr>
            <a:xfrm flipH="1">
              <a:off x="5742279" y="4303193"/>
              <a:ext cx="102851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>
              <a:extLst>
                <a:ext uri="{FF2B5EF4-FFF2-40B4-BE49-F238E27FC236}">
                  <a16:creationId xmlns:a16="http://schemas.microsoft.com/office/drawing/2014/main" id="{7220E559-6C6B-411B-9B7E-1ED10100036A}"/>
                </a:ext>
              </a:extLst>
            </p:cNvPr>
            <p:cNvCxnSpPr>
              <a:stCxn id="153" idx="4"/>
              <a:endCxn id="171" idx="0"/>
            </p:cNvCxnSpPr>
            <p:nvPr/>
          </p:nvCxnSpPr>
          <p:spPr>
            <a:xfrm>
              <a:off x="5845130" y="4303193"/>
              <a:ext cx="252096" cy="55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>
              <a:extLst>
                <a:ext uri="{FF2B5EF4-FFF2-40B4-BE49-F238E27FC236}">
                  <a16:creationId xmlns:a16="http://schemas.microsoft.com/office/drawing/2014/main" id="{0CD2C942-A416-44D0-8380-FC04411204F9}"/>
                </a:ext>
              </a:extLst>
            </p:cNvPr>
            <p:cNvCxnSpPr>
              <a:stCxn id="135" idx="4"/>
              <a:endCxn id="147" idx="0"/>
            </p:cNvCxnSpPr>
            <p:nvPr/>
          </p:nvCxnSpPr>
          <p:spPr>
            <a:xfrm flipH="1">
              <a:off x="3057601" y="4297530"/>
              <a:ext cx="218720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>
              <a:extLst>
                <a:ext uri="{FF2B5EF4-FFF2-40B4-BE49-F238E27FC236}">
                  <a16:creationId xmlns:a16="http://schemas.microsoft.com/office/drawing/2014/main" id="{30FBFEC7-3453-4C50-9B61-5E5AF3009E50}"/>
                </a:ext>
              </a:extLst>
            </p:cNvPr>
            <p:cNvCxnSpPr>
              <a:stCxn id="135" idx="4"/>
              <a:endCxn id="164" idx="0"/>
            </p:cNvCxnSpPr>
            <p:nvPr/>
          </p:nvCxnSpPr>
          <p:spPr>
            <a:xfrm>
              <a:off x="3276321" y="4297530"/>
              <a:ext cx="248598" cy="478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>
              <a:extLst>
                <a:ext uri="{FF2B5EF4-FFF2-40B4-BE49-F238E27FC236}">
                  <a16:creationId xmlns:a16="http://schemas.microsoft.com/office/drawing/2014/main" id="{F0D9226F-65D8-47E8-999D-9E53C43A9B59}"/>
                </a:ext>
              </a:extLst>
            </p:cNvPr>
            <p:cNvCxnSpPr>
              <a:stCxn id="121" idx="4"/>
              <a:endCxn id="143" idx="0"/>
            </p:cNvCxnSpPr>
            <p:nvPr/>
          </p:nvCxnSpPr>
          <p:spPr>
            <a:xfrm>
              <a:off x="2360520" y="3394483"/>
              <a:ext cx="247957" cy="590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>
              <a:extLst>
                <a:ext uri="{FF2B5EF4-FFF2-40B4-BE49-F238E27FC236}">
                  <a16:creationId xmlns:a16="http://schemas.microsoft.com/office/drawing/2014/main" id="{87D0E78A-DD5F-4D94-B93C-738E02C3CDF7}"/>
                </a:ext>
              </a:extLst>
            </p:cNvPr>
            <p:cNvCxnSpPr>
              <a:stCxn id="131" idx="4"/>
              <a:endCxn id="139" idx="0"/>
            </p:cNvCxnSpPr>
            <p:nvPr/>
          </p:nvCxnSpPr>
          <p:spPr>
            <a:xfrm>
              <a:off x="859939" y="4201897"/>
              <a:ext cx="115245" cy="574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>
              <a:extLst>
                <a:ext uri="{FF2B5EF4-FFF2-40B4-BE49-F238E27FC236}">
                  <a16:creationId xmlns:a16="http://schemas.microsoft.com/office/drawing/2014/main" id="{8695A7DF-BF69-40B8-98D4-0E3EFD09D107}"/>
                </a:ext>
              </a:extLst>
            </p:cNvPr>
            <p:cNvCxnSpPr>
              <a:stCxn id="134" idx="4"/>
              <a:endCxn id="140" idx="0"/>
            </p:cNvCxnSpPr>
            <p:nvPr/>
          </p:nvCxnSpPr>
          <p:spPr>
            <a:xfrm flipH="1">
              <a:off x="1338870" y="4224108"/>
              <a:ext cx="224287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>
              <a:extLst>
                <a:ext uri="{FF2B5EF4-FFF2-40B4-BE49-F238E27FC236}">
                  <a16:creationId xmlns:a16="http://schemas.microsoft.com/office/drawing/2014/main" id="{E80A81F0-BB59-4686-A86E-7B55331B1DE2}"/>
                </a:ext>
              </a:extLst>
            </p:cNvPr>
            <p:cNvCxnSpPr>
              <a:stCxn id="134" idx="4"/>
              <a:endCxn id="141" idx="0"/>
            </p:cNvCxnSpPr>
            <p:nvPr/>
          </p:nvCxnSpPr>
          <p:spPr>
            <a:xfrm>
              <a:off x="1563157" y="4224108"/>
              <a:ext cx="11595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>
              <a:extLst>
                <a:ext uri="{FF2B5EF4-FFF2-40B4-BE49-F238E27FC236}">
                  <a16:creationId xmlns:a16="http://schemas.microsoft.com/office/drawing/2014/main" id="{2A432136-9DE2-40CF-A350-AF6352BA1074}"/>
                </a:ext>
              </a:extLst>
            </p:cNvPr>
            <p:cNvCxnSpPr>
              <a:stCxn id="152" idx="4"/>
              <a:endCxn id="145" idx="0"/>
            </p:cNvCxnSpPr>
            <p:nvPr/>
          </p:nvCxnSpPr>
          <p:spPr>
            <a:xfrm flipH="1">
              <a:off x="1973558" y="4224108"/>
              <a:ext cx="16463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>
              <a:extLst>
                <a:ext uri="{FF2B5EF4-FFF2-40B4-BE49-F238E27FC236}">
                  <a16:creationId xmlns:a16="http://schemas.microsoft.com/office/drawing/2014/main" id="{B37403E5-4ED0-47C3-98E3-2A0101202793}"/>
                </a:ext>
              </a:extLst>
            </p:cNvPr>
            <p:cNvCxnSpPr>
              <a:stCxn id="152" idx="4"/>
              <a:endCxn id="146" idx="0"/>
            </p:cNvCxnSpPr>
            <p:nvPr/>
          </p:nvCxnSpPr>
          <p:spPr>
            <a:xfrm>
              <a:off x="2138196" y="4224108"/>
              <a:ext cx="159678" cy="55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>
              <a:extLst>
                <a:ext uri="{FF2B5EF4-FFF2-40B4-BE49-F238E27FC236}">
                  <a16:creationId xmlns:a16="http://schemas.microsoft.com/office/drawing/2014/main" id="{604FAFA2-8353-42C1-A35B-EF0B3D779244}"/>
                </a:ext>
              </a:extLst>
            </p:cNvPr>
            <p:cNvCxnSpPr>
              <a:stCxn id="151" idx="4"/>
              <a:endCxn id="137" idx="0"/>
            </p:cNvCxnSpPr>
            <p:nvPr/>
          </p:nvCxnSpPr>
          <p:spPr>
            <a:xfrm flipH="1">
              <a:off x="318351" y="5011614"/>
              <a:ext cx="251156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>
              <a:extLst>
                <a:ext uri="{FF2B5EF4-FFF2-40B4-BE49-F238E27FC236}">
                  <a16:creationId xmlns:a16="http://schemas.microsoft.com/office/drawing/2014/main" id="{4A7114D8-309E-4A79-AB81-8EFD22B934CA}"/>
                </a:ext>
              </a:extLst>
            </p:cNvPr>
            <p:cNvCxnSpPr>
              <a:stCxn id="151" idx="4"/>
              <a:endCxn id="138" idx="0"/>
            </p:cNvCxnSpPr>
            <p:nvPr/>
          </p:nvCxnSpPr>
          <p:spPr>
            <a:xfrm>
              <a:off x="569507" y="5011614"/>
              <a:ext cx="175187" cy="445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Овал 192">
              <a:extLst>
                <a:ext uri="{FF2B5EF4-FFF2-40B4-BE49-F238E27FC236}">
                  <a16:creationId xmlns:a16="http://schemas.microsoft.com/office/drawing/2014/main" id="{C26C5D48-A188-4691-A597-D8FE3AB11862}"/>
                </a:ext>
              </a:extLst>
            </p:cNvPr>
            <p:cNvSpPr/>
            <p:nvPr/>
          </p:nvSpPr>
          <p:spPr>
            <a:xfrm>
              <a:off x="2758042" y="3990579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Прямая со стрелкой 194">
              <a:extLst>
                <a:ext uri="{FF2B5EF4-FFF2-40B4-BE49-F238E27FC236}">
                  <a16:creationId xmlns:a16="http://schemas.microsoft.com/office/drawing/2014/main" id="{1835768D-8225-4F41-A6FE-C0B71B516F5D}"/>
                </a:ext>
              </a:extLst>
            </p:cNvPr>
            <p:cNvCxnSpPr/>
            <p:nvPr/>
          </p:nvCxnSpPr>
          <p:spPr>
            <a:xfrm flipH="1">
              <a:off x="2831548" y="3354049"/>
              <a:ext cx="185618" cy="645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Овал 195">
              <a:extLst>
                <a:ext uri="{FF2B5EF4-FFF2-40B4-BE49-F238E27FC236}">
                  <a16:creationId xmlns:a16="http://schemas.microsoft.com/office/drawing/2014/main" id="{C28ECA6B-B9F6-4EBD-B64E-F874EB6FB102}"/>
                </a:ext>
              </a:extLst>
            </p:cNvPr>
            <p:cNvSpPr/>
            <p:nvPr/>
          </p:nvSpPr>
          <p:spPr>
            <a:xfrm>
              <a:off x="3654510" y="3999176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7" name="Овал 196">
              <a:extLst>
                <a:ext uri="{FF2B5EF4-FFF2-40B4-BE49-F238E27FC236}">
                  <a16:creationId xmlns:a16="http://schemas.microsoft.com/office/drawing/2014/main" id="{914AE014-3E6C-42B7-9745-2D6645B36AC4}"/>
                </a:ext>
              </a:extLst>
            </p:cNvPr>
            <p:cNvSpPr/>
            <p:nvPr/>
          </p:nvSpPr>
          <p:spPr>
            <a:xfrm>
              <a:off x="4002185" y="40213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Овал 197">
              <a:extLst>
                <a:ext uri="{FF2B5EF4-FFF2-40B4-BE49-F238E27FC236}">
                  <a16:creationId xmlns:a16="http://schemas.microsoft.com/office/drawing/2014/main" id="{96C30683-3C6D-4287-9678-9EC3F59522BD}"/>
                </a:ext>
              </a:extLst>
            </p:cNvPr>
            <p:cNvSpPr/>
            <p:nvPr/>
          </p:nvSpPr>
          <p:spPr>
            <a:xfrm>
              <a:off x="4381885" y="3995787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99" name="Овал 198">
              <a:extLst>
                <a:ext uri="{FF2B5EF4-FFF2-40B4-BE49-F238E27FC236}">
                  <a16:creationId xmlns:a16="http://schemas.microsoft.com/office/drawing/2014/main" id="{0503F2B4-2802-45C7-9A61-A845CC7882FA}"/>
                </a:ext>
              </a:extLst>
            </p:cNvPr>
            <p:cNvSpPr/>
            <p:nvPr/>
          </p:nvSpPr>
          <p:spPr>
            <a:xfrm>
              <a:off x="4693446" y="4016733"/>
              <a:ext cx="218084" cy="2355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2FAF8CBB-DF7D-4C91-8BAD-D6B9F50030C3}"/>
                </a:ext>
              </a:extLst>
            </p:cNvPr>
            <p:cNvCxnSpPr>
              <a:stCxn id="129" idx="4"/>
              <a:endCxn id="196" idx="0"/>
            </p:cNvCxnSpPr>
            <p:nvPr/>
          </p:nvCxnSpPr>
          <p:spPr>
            <a:xfrm flipH="1">
              <a:off x="3763552" y="3423523"/>
              <a:ext cx="97338" cy="5756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>
              <a:extLst>
                <a:ext uri="{FF2B5EF4-FFF2-40B4-BE49-F238E27FC236}">
                  <a16:creationId xmlns:a16="http://schemas.microsoft.com/office/drawing/2014/main" id="{EAF41A15-55F7-440E-8AA1-15FA3E00FED7}"/>
                </a:ext>
              </a:extLst>
            </p:cNvPr>
            <p:cNvCxnSpPr>
              <a:stCxn id="129" idx="4"/>
              <a:endCxn id="197" idx="0"/>
            </p:cNvCxnSpPr>
            <p:nvPr/>
          </p:nvCxnSpPr>
          <p:spPr>
            <a:xfrm>
              <a:off x="3860890" y="3423523"/>
              <a:ext cx="250337" cy="597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A2007136-C7F4-4804-8E5A-7F71F6C1BCF6}"/>
                </a:ext>
              </a:extLst>
            </p:cNvPr>
            <p:cNvCxnSpPr>
              <a:stCxn id="133" idx="4"/>
              <a:endCxn id="198" idx="0"/>
            </p:cNvCxnSpPr>
            <p:nvPr/>
          </p:nvCxnSpPr>
          <p:spPr>
            <a:xfrm flipH="1">
              <a:off x="4490927" y="3423522"/>
              <a:ext cx="161025" cy="572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99D965DB-F747-4211-839D-F971F19000BA}"/>
                </a:ext>
              </a:extLst>
            </p:cNvPr>
            <p:cNvCxnSpPr>
              <a:stCxn id="133" idx="4"/>
              <a:endCxn id="199" idx="0"/>
            </p:cNvCxnSpPr>
            <p:nvPr/>
          </p:nvCxnSpPr>
          <p:spPr>
            <a:xfrm>
              <a:off x="4651952" y="3423522"/>
              <a:ext cx="150536" cy="5932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>
              <a:extLst>
                <a:ext uri="{FF2B5EF4-FFF2-40B4-BE49-F238E27FC236}">
                  <a16:creationId xmlns:a16="http://schemas.microsoft.com/office/drawing/2014/main" id="{7668222D-9959-4523-BE9F-9736B714D3BA}"/>
                </a:ext>
              </a:extLst>
            </p:cNvPr>
            <p:cNvCxnSpPr>
              <a:stCxn id="101" idx="2"/>
              <a:endCxn id="103" idx="0"/>
            </p:cNvCxnSpPr>
            <p:nvPr/>
          </p:nvCxnSpPr>
          <p:spPr>
            <a:xfrm flipH="1">
              <a:off x="2680957" y="768484"/>
              <a:ext cx="1131264" cy="499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83293C80-B1B6-437F-8E54-648546FB4D2E}"/>
                </a:ext>
              </a:extLst>
            </p:cNvPr>
            <p:cNvCxnSpPr>
              <a:stCxn id="101" idx="6"/>
              <a:endCxn id="105" idx="0"/>
            </p:cNvCxnSpPr>
            <p:nvPr/>
          </p:nvCxnSpPr>
          <p:spPr>
            <a:xfrm>
              <a:off x="4330798" y="768484"/>
              <a:ext cx="1096029" cy="513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>
              <a:extLst>
                <a:ext uri="{FF2B5EF4-FFF2-40B4-BE49-F238E27FC236}">
                  <a16:creationId xmlns:a16="http://schemas.microsoft.com/office/drawing/2014/main" id="{4F45DA30-5089-432B-82C3-F325D357C957}"/>
                </a:ext>
              </a:extLst>
            </p:cNvPr>
            <p:cNvCxnSpPr>
              <a:stCxn id="109" idx="3"/>
              <a:endCxn id="133" idx="0"/>
            </p:cNvCxnSpPr>
            <p:nvPr/>
          </p:nvCxnSpPr>
          <p:spPr>
            <a:xfrm flipH="1">
              <a:off x="4651952" y="2512547"/>
              <a:ext cx="225243" cy="505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>
              <a:extLst>
                <a:ext uri="{FF2B5EF4-FFF2-40B4-BE49-F238E27FC236}">
                  <a16:creationId xmlns:a16="http://schemas.microsoft.com/office/drawing/2014/main" id="{454B9DB9-12B6-40AF-B451-5FF7156365C4}"/>
                </a:ext>
              </a:extLst>
            </p:cNvPr>
            <p:cNvCxnSpPr>
              <a:stCxn id="105" idx="5"/>
              <a:endCxn id="113" idx="0"/>
            </p:cNvCxnSpPr>
            <p:nvPr/>
          </p:nvCxnSpPr>
          <p:spPr>
            <a:xfrm>
              <a:off x="5598063" y="1628383"/>
              <a:ext cx="569828" cy="4967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18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/>
          <p:cNvSpPr/>
          <p:nvPr/>
        </p:nvSpPr>
        <p:spPr>
          <a:xfrm>
            <a:off x="1968485" y="4799537"/>
            <a:ext cx="999001" cy="9542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left (x)</a:t>
            </a:r>
            <a:endParaRPr lang="ru-RU" sz="1400" baseline="-25000" dirty="0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107450" y="4799537"/>
            <a:ext cx="1036383" cy="9542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right(x)</a:t>
            </a:r>
            <a:endParaRPr lang="ru-RU" sz="1400" baseline="-25000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3108449" y="3238158"/>
            <a:ext cx="999001" cy="95428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  <a:endParaRPr lang="ru-RU" sz="2800" baseline="-25000" dirty="0">
              <a:solidFill>
                <a:schemeClr val="tx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4107450" y="1817864"/>
            <a:ext cx="999001" cy="9542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 (x)</a:t>
            </a:r>
            <a:endParaRPr lang="ru-RU" sz="2400" baseline="-250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5391508" y="527860"/>
            <a:ext cx="999001" cy="9542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gf (x)</a:t>
            </a:r>
            <a:endParaRPr lang="ru-RU" sz="2000" baseline="-25000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822281" y="1817864"/>
            <a:ext cx="1019130" cy="9425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bf (x)</a:t>
            </a:r>
            <a:endParaRPr lang="ru-RU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stCxn id="25" idx="4"/>
            <a:endCxn id="24" idx="0"/>
          </p:cNvCxnSpPr>
          <p:nvPr/>
        </p:nvCxnSpPr>
        <p:spPr>
          <a:xfrm flipH="1">
            <a:off x="4606951" y="1482140"/>
            <a:ext cx="1284058" cy="335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5" idx="4"/>
            <a:endCxn id="26" idx="0"/>
          </p:cNvCxnSpPr>
          <p:nvPr/>
        </p:nvCxnSpPr>
        <p:spPr>
          <a:xfrm>
            <a:off x="5891009" y="1482140"/>
            <a:ext cx="1440837" cy="335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4" idx="4"/>
            <a:endCxn id="23" idx="0"/>
          </p:cNvCxnSpPr>
          <p:nvPr/>
        </p:nvCxnSpPr>
        <p:spPr>
          <a:xfrm flipH="1">
            <a:off x="3607950" y="2772144"/>
            <a:ext cx="999001" cy="46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3" idx="4"/>
            <a:endCxn id="20" idx="0"/>
          </p:cNvCxnSpPr>
          <p:nvPr/>
        </p:nvCxnSpPr>
        <p:spPr>
          <a:xfrm flipH="1">
            <a:off x="2467986" y="4192438"/>
            <a:ext cx="1139964" cy="607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3" idx="4"/>
            <a:endCxn id="22" idx="0"/>
          </p:cNvCxnSpPr>
          <p:nvPr/>
        </p:nvCxnSpPr>
        <p:spPr>
          <a:xfrm>
            <a:off x="3607950" y="4192438"/>
            <a:ext cx="1017692" cy="607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07949" y="1693210"/>
            <a:ext cx="68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отец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46685" y="1693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дядя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97675" y="552813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79290" y="581672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левый сын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35850" y="585049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правый сын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78995" y="307198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текущая</a:t>
            </a:r>
          </a:p>
          <a:p>
            <a:r>
              <a:rPr lang="ru-RU" dirty="0"/>
              <a:t>вершина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047" y="214259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Обозначения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9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2" grpId="0"/>
      <p:bldP spid="43" grpId="0"/>
      <p:bldP spid="44" grpId="0"/>
      <p:bldP spid="45" grpId="0"/>
      <p:bldP spid="46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6285" y="180476"/>
            <a:ext cx="9794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поддержки свойств красно-чёрных деревьев выполняются вращения, каждое из которых выполняется за </a:t>
            </a:r>
            <a:r>
              <a:rPr lang="en-US" sz="2800" dirty="0"/>
              <a:t>O(1)</a:t>
            </a:r>
            <a:r>
              <a:rPr lang="ru-RU" sz="2800" dirty="0"/>
              <a:t>:</a:t>
            </a:r>
          </a:p>
        </p:txBody>
      </p:sp>
      <p:sp>
        <p:nvSpPr>
          <p:cNvPr id="5" name="Овал 4"/>
          <p:cNvSpPr/>
          <p:nvPr/>
        </p:nvSpPr>
        <p:spPr>
          <a:xfrm>
            <a:off x="2793746" y="1330198"/>
            <a:ext cx="569344" cy="543465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3627632" y="2341011"/>
            <a:ext cx="569344" cy="543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5" idx="4"/>
            <a:endCxn id="99" idx="0"/>
          </p:cNvCxnSpPr>
          <p:nvPr/>
        </p:nvCxnSpPr>
        <p:spPr>
          <a:xfrm>
            <a:off x="3078418" y="1873663"/>
            <a:ext cx="833886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35071" y="2341011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5" idx="4"/>
            <a:endCxn id="15" idx="0"/>
          </p:cNvCxnSpPr>
          <p:nvPr/>
        </p:nvCxnSpPr>
        <p:spPr>
          <a:xfrm flipH="1">
            <a:off x="2220539" y="1873663"/>
            <a:ext cx="857879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77622" y="3284249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4315320" y="3284250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99" idx="4"/>
            <a:endCxn id="103" idx="0"/>
          </p:cNvCxnSpPr>
          <p:nvPr/>
        </p:nvCxnSpPr>
        <p:spPr>
          <a:xfrm flipH="1">
            <a:off x="3363090" y="2884476"/>
            <a:ext cx="549214" cy="39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9" idx="4"/>
            <a:endCxn id="105" idx="0"/>
          </p:cNvCxnSpPr>
          <p:nvPr/>
        </p:nvCxnSpPr>
        <p:spPr>
          <a:xfrm>
            <a:off x="3912304" y="2884476"/>
            <a:ext cx="588484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Овал 108"/>
          <p:cNvSpPr/>
          <p:nvPr/>
        </p:nvSpPr>
        <p:spPr>
          <a:xfrm>
            <a:off x="6666018" y="2341010"/>
            <a:ext cx="569344" cy="543465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7487954" y="1414418"/>
            <a:ext cx="569344" cy="543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31173" y="3284249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17" name="TextBox 116"/>
          <p:cNvSpPr txBox="1"/>
          <p:nvPr/>
        </p:nvSpPr>
        <p:spPr>
          <a:xfrm>
            <a:off x="7235362" y="3284249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19" name="TextBox 118"/>
          <p:cNvSpPr txBox="1"/>
          <p:nvPr/>
        </p:nvSpPr>
        <p:spPr>
          <a:xfrm>
            <a:off x="8384111" y="2428076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111" idx="4"/>
            <a:endCxn id="109" idx="0"/>
          </p:cNvCxnSpPr>
          <p:nvPr/>
        </p:nvCxnSpPr>
        <p:spPr>
          <a:xfrm flipH="1">
            <a:off x="6950690" y="1957883"/>
            <a:ext cx="821936" cy="383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111" idx="4"/>
            <a:endCxn id="119" idx="0"/>
          </p:cNvCxnSpPr>
          <p:nvPr/>
        </p:nvCxnSpPr>
        <p:spPr>
          <a:xfrm>
            <a:off x="7772626" y="1957883"/>
            <a:ext cx="796953" cy="47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09" idx="4"/>
            <a:endCxn id="114" idx="0"/>
          </p:cNvCxnSpPr>
          <p:nvPr/>
        </p:nvCxnSpPr>
        <p:spPr>
          <a:xfrm flipH="1">
            <a:off x="6316641" y="2884475"/>
            <a:ext cx="634049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109" idx="4"/>
            <a:endCxn id="117" idx="0"/>
          </p:cNvCxnSpPr>
          <p:nvPr/>
        </p:nvCxnSpPr>
        <p:spPr>
          <a:xfrm>
            <a:off x="6950690" y="2884475"/>
            <a:ext cx="470140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4816370" y="1973860"/>
            <a:ext cx="1230253" cy="1790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4527881" y="4973003"/>
            <a:ext cx="184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</a:t>
            </a:r>
            <a:r>
              <a:rPr lang="en-US" dirty="0"/>
              <a:t> rotate (</a:t>
            </a:r>
            <a:r>
              <a:rPr lang="en-US" b="1" dirty="0"/>
              <a:t>k</a:t>
            </a:r>
            <a:r>
              <a:rPr lang="en-US" b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38" name="Овал 137"/>
          <p:cNvSpPr/>
          <p:nvPr/>
        </p:nvSpPr>
        <p:spPr>
          <a:xfrm>
            <a:off x="2098106" y="5112617"/>
            <a:ext cx="569344" cy="543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39" name="Овал 138"/>
          <p:cNvSpPr/>
          <p:nvPr/>
        </p:nvSpPr>
        <p:spPr>
          <a:xfrm>
            <a:off x="2920042" y="4186025"/>
            <a:ext cx="569344" cy="543465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63261" y="6055856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2667450" y="6055856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3816199" y="5199683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145" name="Прямая со стрелкой 144"/>
          <p:cNvCxnSpPr>
            <a:stCxn id="139" idx="4"/>
            <a:endCxn id="138" idx="0"/>
          </p:cNvCxnSpPr>
          <p:nvPr/>
        </p:nvCxnSpPr>
        <p:spPr>
          <a:xfrm flipH="1">
            <a:off x="2382778" y="4729490"/>
            <a:ext cx="821936" cy="383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39" idx="4"/>
            <a:endCxn id="143" idx="0"/>
          </p:cNvCxnSpPr>
          <p:nvPr/>
        </p:nvCxnSpPr>
        <p:spPr>
          <a:xfrm>
            <a:off x="3204714" y="4729490"/>
            <a:ext cx="796953" cy="470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38" idx="4"/>
            <a:endCxn id="140" idx="0"/>
          </p:cNvCxnSpPr>
          <p:nvPr/>
        </p:nvCxnSpPr>
        <p:spPr>
          <a:xfrm flipH="1">
            <a:off x="1748729" y="5656082"/>
            <a:ext cx="634049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38" idx="4"/>
            <a:endCxn id="141" idx="0"/>
          </p:cNvCxnSpPr>
          <p:nvPr/>
        </p:nvCxnSpPr>
        <p:spPr>
          <a:xfrm>
            <a:off x="2382778" y="5656082"/>
            <a:ext cx="470140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7290035" y="4031620"/>
            <a:ext cx="569344" cy="543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8123921" y="5042433"/>
            <a:ext cx="569344" cy="543465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cxnSp>
        <p:nvCxnSpPr>
          <p:cNvPr id="151" name="Прямая со стрелкой 150"/>
          <p:cNvCxnSpPr>
            <a:stCxn id="149" idx="4"/>
            <a:endCxn id="150" idx="0"/>
          </p:cNvCxnSpPr>
          <p:nvPr/>
        </p:nvCxnSpPr>
        <p:spPr>
          <a:xfrm>
            <a:off x="7574707" y="4575085"/>
            <a:ext cx="833886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531360" y="5042433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cxnSp>
        <p:nvCxnSpPr>
          <p:cNvPr id="153" name="Прямая со стрелкой 152"/>
          <p:cNvCxnSpPr>
            <a:stCxn id="149" idx="4"/>
            <a:endCxn id="152" idx="0"/>
          </p:cNvCxnSpPr>
          <p:nvPr/>
        </p:nvCxnSpPr>
        <p:spPr>
          <a:xfrm flipH="1">
            <a:off x="6716828" y="4575085"/>
            <a:ext cx="857879" cy="4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673911" y="5985671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55" name="TextBox 154"/>
          <p:cNvSpPr txBox="1"/>
          <p:nvPr/>
        </p:nvSpPr>
        <p:spPr>
          <a:xfrm>
            <a:off x="8811609" y="5985672"/>
            <a:ext cx="370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156" name="Прямая со стрелкой 155"/>
          <p:cNvCxnSpPr>
            <a:stCxn id="150" idx="4"/>
            <a:endCxn id="154" idx="0"/>
          </p:cNvCxnSpPr>
          <p:nvPr/>
        </p:nvCxnSpPr>
        <p:spPr>
          <a:xfrm flipH="1">
            <a:off x="7859379" y="5585898"/>
            <a:ext cx="549214" cy="399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50" idx="4"/>
            <a:endCxn id="155" idx="0"/>
          </p:cNvCxnSpPr>
          <p:nvPr/>
        </p:nvCxnSpPr>
        <p:spPr>
          <a:xfrm>
            <a:off x="8408593" y="5585898"/>
            <a:ext cx="588484" cy="39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Стрелка вправо 157"/>
          <p:cNvSpPr/>
          <p:nvPr/>
        </p:nvSpPr>
        <p:spPr>
          <a:xfrm>
            <a:off x="4778539" y="5411765"/>
            <a:ext cx="1234292" cy="1770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TextBox 162"/>
          <p:cNvSpPr txBox="1"/>
          <p:nvPr/>
        </p:nvSpPr>
        <p:spPr>
          <a:xfrm>
            <a:off x="4618502" y="1544901"/>
            <a:ext cx="161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</a:t>
            </a:r>
            <a:r>
              <a:rPr lang="en-US" dirty="0"/>
              <a:t> rotate (</a:t>
            </a:r>
            <a:r>
              <a:rPr lang="en-US" b="1" dirty="0"/>
              <a:t>k</a:t>
            </a:r>
            <a:r>
              <a:rPr lang="en-US" b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flipV="1">
            <a:off x="0" y="3950898"/>
            <a:ext cx="12068355" cy="17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трелка: изогнутая вверх 2">
            <a:extLst>
              <a:ext uri="{FF2B5EF4-FFF2-40B4-BE49-F238E27FC236}">
                <a16:creationId xmlns:a16="http://schemas.microsoft.com/office/drawing/2014/main" id="{F54DCA78-21A3-4B09-A894-53AD128CCEA5}"/>
              </a:ext>
            </a:extLst>
          </p:cNvPr>
          <p:cNvSpPr/>
          <p:nvPr/>
        </p:nvSpPr>
        <p:spPr>
          <a:xfrm rot="10539425">
            <a:off x="2748327" y="2209967"/>
            <a:ext cx="510172" cy="257097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Стрелка: изогнутая вниз 3">
            <a:extLst>
              <a:ext uri="{FF2B5EF4-FFF2-40B4-BE49-F238E27FC236}">
                <a16:creationId xmlns:a16="http://schemas.microsoft.com/office/drawing/2014/main" id="{59AE2A28-70BD-4873-AD04-B5465214C31D}"/>
              </a:ext>
            </a:extLst>
          </p:cNvPr>
          <p:cNvSpPr/>
          <p:nvPr/>
        </p:nvSpPr>
        <p:spPr>
          <a:xfrm>
            <a:off x="2920042" y="4939185"/>
            <a:ext cx="592345" cy="299902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9" grpId="0" animBg="1"/>
      <p:bldP spid="15" grpId="0" animBg="1"/>
      <p:bldP spid="103" grpId="0" animBg="1"/>
      <p:bldP spid="105" grpId="0" animBg="1"/>
      <p:bldP spid="109" grpId="0" animBg="1"/>
      <p:bldP spid="111" grpId="0" animBg="1"/>
      <p:bldP spid="114" grpId="0" animBg="1"/>
      <p:bldP spid="117" grpId="0" animBg="1"/>
      <p:bldP spid="119" grpId="0" animBg="1"/>
      <p:bldP spid="81" grpId="0" animBg="1"/>
      <p:bldP spid="85" grpId="0"/>
      <p:bldP spid="138" grpId="0" animBg="1"/>
      <p:bldP spid="139" grpId="0" animBg="1"/>
      <p:bldP spid="140" grpId="0" animBg="1"/>
      <p:bldP spid="141" grpId="0" animBg="1"/>
      <p:bldP spid="143" grpId="0" animBg="1"/>
      <p:bldP spid="149" grpId="0" animBg="1"/>
      <p:bldP spid="150" grpId="0" animBg="1"/>
      <p:bldP spid="152" grpId="0" animBg="1"/>
      <p:bldP spid="154" grpId="0" animBg="1"/>
      <p:bldP spid="155" grpId="0" animBg="1"/>
      <p:bldP spid="158" grpId="0" animBg="1"/>
      <p:bldP spid="163" grpId="0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3047</TotalTime>
  <Words>2892</Words>
  <Application>Microsoft Office PowerPoint</Application>
  <PresentationFormat>Широкоэкранный</PresentationFormat>
  <Paragraphs>903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Тема Office</vt:lpstr>
      <vt:lpstr>Equation</vt:lpstr>
      <vt:lpstr>ОРГАНИЗАЦИЯ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 вершины в дерево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элемента. Оценки.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472</cp:revision>
  <dcterms:created xsi:type="dcterms:W3CDTF">2020-04-14T05:04:13Z</dcterms:created>
  <dcterms:modified xsi:type="dcterms:W3CDTF">2022-03-20T05:53:32Z</dcterms:modified>
</cp:coreProperties>
</file>