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Lst>
  <p:sldSz cy="32918400" cx="219456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368">
          <p15:clr>
            <a:srgbClr val="A4A3A4"/>
          </p15:clr>
        </p15:guide>
        <p15:guide id="2" pos="6912">
          <p15:clr>
            <a:srgbClr val="A4A3A4"/>
          </p15:clr>
        </p15:guide>
        <p15:guide id="3" pos="7008">
          <p15:clr>
            <a:srgbClr val="9AA0A6"/>
          </p15:clr>
        </p15:guide>
      </p15:sldGuideLst>
    </p:ext>
    <p:ext uri="http://customooxmlschemas.google.com/">
      <go:slidesCustomData xmlns:go="http://customooxmlschemas.google.com/" r:id="rId8" roundtripDataSignature="AMtx7mgIHxwUwT+Op2H9iWyj/3ccRML2l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D8FE8EC-8B7D-44E0-BB6B-8BCC32887F4B}">
  <a:tblStyle styleId="{0D8FE8EC-8B7D-44E0-BB6B-8BCC32887F4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368" orient="horz"/>
        <p:guide pos="6912"/>
        <p:guide pos="7008"/>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d373e6a02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gd373e6a024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3"/>
          <p:cNvSpPr txBox="1"/>
          <p:nvPr>
            <p:ph type="ctrTitle"/>
          </p:nvPr>
        </p:nvSpPr>
        <p:spPr>
          <a:xfrm>
            <a:off x="1645920" y="10226044"/>
            <a:ext cx="18653759" cy="7056121"/>
          </a:xfrm>
          <a:prstGeom prst="rect">
            <a:avLst/>
          </a:prstGeom>
          <a:noFill/>
          <a:ln>
            <a:noFill/>
          </a:ln>
        </p:spPr>
        <p:txBody>
          <a:bodyPr anchorCtr="0" anchor="ctr" bIns="156725" lIns="313475" spcFirstLastPara="1" rIns="313475" wrap="square" tIns="1567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3" name="Google Shape;13;p3"/>
          <p:cNvSpPr txBox="1"/>
          <p:nvPr>
            <p:ph idx="1" type="subTitle"/>
          </p:nvPr>
        </p:nvSpPr>
        <p:spPr>
          <a:xfrm>
            <a:off x="3291840" y="18653759"/>
            <a:ext cx="15361919" cy="8412480"/>
          </a:xfrm>
          <a:prstGeom prst="rect">
            <a:avLst/>
          </a:prstGeom>
          <a:noFill/>
          <a:ln>
            <a:noFill/>
          </a:ln>
        </p:spPr>
        <p:txBody>
          <a:bodyPr anchorCtr="0" anchor="t" bIns="156725" lIns="313475" spcFirstLastPara="1" rIns="313475" wrap="square" tIns="156725">
            <a:noAutofit/>
          </a:bodyPr>
          <a:lstStyle>
            <a:lvl1pPr lvl="0" algn="ctr">
              <a:spcBef>
                <a:spcPts val="2200"/>
              </a:spcBef>
              <a:spcAft>
                <a:spcPts val="0"/>
              </a:spcAft>
              <a:buClr>
                <a:srgbClr val="888888"/>
              </a:buClr>
              <a:buSzPts val="11000"/>
              <a:buNone/>
              <a:defRPr>
                <a:solidFill>
                  <a:srgbClr val="888888"/>
                </a:solidFill>
              </a:defRPr>
            </a:lvl1pPr>
            <a:lvl2pPr lvl="1" algn="ctr">
              <a:spcBef>
                <a:spcPts val="1940"/>
              </a:spcBef>
              <a:spcAft>
                <a:spcPts val="0"/>
              </a:spcAft>
              <a:buClr>
                <a:srgbClr val="888888"/>
              </a:buClr>
              <a:buSzPts val="9700"/>
              <a:buNone/>
              <a:defRPr>
                <a:solidFill>
                  <a:srgbClr val="888888"/>
                </a:solidFill>
              </a:defRPr>
            </a:lvl2pPr>
            <a:lvl3pPr lvl="2" algn="ctr">
              <a:spcBef>
                <a:spcPts val="1640"/>
              </a:spcBef>
              <a:spcAft>
                <a:spcPts val="0"/>
              </a:spcAft>
              <a:buClr>
                <a:srgbClr val="888888"/>
              </a:buClr>
              <a:buSzPts val="8200"/>
              <a:buNone/>
              <a:defRPr>
                <a:solidFill>
                  <a:srgbClr val="888888"/>
                </a:solidFill>
              </a:defRPr>
            </a:lvl3pPr>
            <a:lvl4pPr lvl="3" algn="ctr">
              <a:spcBef>
                <a:spcPts val="1360"/>
              </a:spcBef>
              <a:spcAft>
                <a:spcPts val="0"/>
              </a:spcAft>
              <a:buClr>
                <a:srgbClr val="888888"/>
              </a:buClr>
              <a:buSzPts val="6800"/>
              <a:buNone/>
              <a:defRPr>
                <a:solidFill>
                  <a:srgbClr val="888888"/>
                </a:solidFill>
              </a:defRPr>
            </a:lvl4pPr>
            <a:lvl5pPr lvl="4" algn="ctr">
              <a:spcBef>
                <a:spcPts val="1360"/>
              </a:spcBef>
              <a:spcAft>
                <a:spcPts val="0"/>
              </a:spcAft>
              <a:buClr>
                <a:srgbClr val="888888"/>
              </a:buClr>
              <a:buSzPts val="6800"/>
              <a:buNone/>
              <a:defRPr>
                <a:solidFill>
                  <a:srgbClr val="888888"/>
                </a:solidFill>
              </a:defRPr>
            </a:lvl5pPr>
            <a:lvl6pPr lvl="5" algn="ctr">
              <a:spcBef>
                <a:spcPts val="1360"/>
              </a:spcBef>
              <a:spcAft>
                <a:spcPts val="0"/>
              </a:spcAft>
              <a:buClr>
                <a:srgbClr val="888888"/>
              </a:buClr>
              <a:buSzPts val="6800"/>
              <a:buNone/>
              <a:defRPr>
                <a:solidFill>
                  <a:srgbClr val="888888"/>
                </a:solidFill>
              </a:defRPr>
            </a:lvl6pPr>
            <a:lvl7pPr lvl="6" algn="ctr">
              <a:spcBef>
                <a:spcPts val="1360"/>
              </a:spcBef>
              <a:spcAft>
                <a:spcPts val="0"/>
              </a:spcAft>
              <a:buClr>
                <a:srgbClr val="888888"/>
              </a:buClr>
              <a:buSzPts val="6800"/>
              <a:buNone/>
              <a:defRPr>
                <a:solidFill>
                  <a:srgbClr val="888888"/>
                </a:solidFill>
              </a:defRPr>
            </a:lvl7pPr>
            <a:lvl8pPr lvl="7" algn="ctr">
              <a:spcBef>
                <a:spcPts val="1360"/>
              </a:spcBef>
              <a:spcAft>
                <a:spcPts val="0"/>
              </a:spcAft>
              <a:buClr>
                <a:srgbClr val="888888"/>
              </a:buClr>
              <a:buSzPts val="6800"/>
              <a:buNone/>
              <a:defRPr>
                <a:solidFill>
                  <a:srgbClr val="888888"/>
                </a:solidFill>
              </a:defRPr>
            </a:lvl8pPr>
            <a:lvl9pPr lvl="8" algn="ctr">
              <a:spcBef>
                <a:spcPts val="1360"/>
              </a:spcBef>
              <a:spcAft>
                <a:spcPts val="0"/>
              </a:spcAft>
              <a:buClr>
                <a:srgbClr val="888888"/>
              </a:buClr>
              <a:buSzPts val="6800"/>
              <a:buNone/>
              <a:defRPr>
                <a:solidFill>
                  <a:srgbClr val="888888"/>
                </a:solidFill>
              </a:defRPr>
            </a:lvl9pPr>
          </a:lstStyle>
          <a:p/>
        </p:txBody>
      </p:sp>
      <p:sp>
        <p:nvSpPr>
          <p:cNvPr id="14" name="Google Shape;14;p3"/>
          <p:cNvSpPr txBox="1"/>
          <p:nvPr>
            <p:ph idx="10" type="dt"/>
          </p:nvPr>
        </p:nvSpPr>
        <p:spPr>
          <a:xfrm>
            <a:off x="1097973" y="30509938"/>
            <a:ext cx="5119255" cy="1753281"/>
          </a:xfrm>
          <a:prstGeom prst="rect">
            <a:avLst/>
          </a:prstGeom>
          <a:noFill/>
          <a:ln>
            <a:noFill/>
          </a:ln>
        </p:spPr>
        <p:txBody>
          <a:bodyPr anchorCtr="0" anchor="ctr" bIns="156725" lIns="313475" spcFirstLastPara="1" rIns="313475" wrap="square" tIns="1567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
          <p:cNvSpPr txBox="1"/>
          <p:nvPr>
            <p:ph idx="11" type="ftr"/>
          </p:nvPr>
        </p:nvSpPr>
        <p:spPr>
          <a:xfrm>
            <a:off x="7498773" y="30509938"/>
            <a:ext cx="6948055" cy="1753281"/>
          </a:xfrm>
          <a:prstGeom prst="rect">
            <a:avLst/>
          </a:prstGeom>
          <a:noFill/>
          <a:ln>
            <a:noFill/>
          </a:ln>
        </p:spPr>
        <p:txBody>
          <a:bodyPr anchorCtr="0" anchor="ctr" bIns="156725" lIns="313475" spcFirstLastPara="1" rIns="313475" wrap="square" tIns="1567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
          <p:cNvSpPr txBox="1"/>
          <p:nvPr>
            <p:ph idx="12" type="sldNum"/>
          </p:nvPr>
        </p:nvSpPr>
        <p:spPr>
          <a:xfrm>
            <a:off x="15728373" y="30509938"/>
            <a:ext cx="5119255" cy="1753281"/>
          </a:xfrm>
          <a:prstGeom prst="rect">
            <a:avLst/>
          </a:prstGeom>
          <a:noFill/>
          <a:ln>
            <a:noFill/>
          </a:ln>
        </p:spPr>
        <p:txBody>
          <a:bodyPr anchorCtr="0" anchor="ctr" bIns="156725" lIns="313475" spcFirstLastPara="1" rIns="313475" wrap="square" tIns="156725">
            <a:noAutofit/>
          </a:bodyPr>
          <a:lstStyle>
            <a:lvl1pPr indent="0" lvl="0" marL="0" marR="0" algn="r">
              <a:spcBef>
                <a:spcPts val="0"/>
              </a:spcBef>
              <a:spcAft>
                <a:spcPts val="0"/>
              </a:spcAft>
              <a:buNone/>
              <a:defRPr b="0" i="0" sz="42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42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42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42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42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42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42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42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4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2"/>
          <p:cNvSpPr txBox="1"/>
          <p:nvPr>
            <p:ph type="title"/>
          </p:nvPr>
        </p:nvSpPr>
        <p:spPr>
          <a:xfrm>
            <a:off x="1097973" y="1316492"/>
            <a:ext cx="19749654" cy="5486400"/>
          </a:xfrm>
          <a:prstGeom prst="rect">
            <a:avLst/>
          </a:prstGeom>
          <a:noFill/>
          <a:ln>
            <a:noFill/>
          </a:ln>
        </p:spPr>
        <p:txBody>
          <a:bodyPr anchorCtr="0" anchor="ctr" bIns="156725" lIns="313475" spcFirstLastPara="1" rIns="313475" wrap="square" tIns="1567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0" name="Google Shape;70;p12"/>
          <p:cNvSpPr txBox="1"/>
          <p:nvPr>
            <p:ph idx="1" type="body"/>
          </p:nvPr>
        </p:nvSpPr>
        <p:spPr>
          <a:xfrm rot="5400000">
            <a:off x="110219" y="8668308"/>
            <a:ext cx="21725163" cy="19749654"/>
          </a:xfrm>
          <a:prstGeom prst="rect">
            <a:avLst/>
          </a:prstGeom>
          <a:noFill/>
          <a:ln>
            <a:noFill/>
          </a:ln>
        </p:spPr>
        <p:txBody>
          <a:bodyPr anchorCtr="0" anchor="t" bIns="156725" lIns="313475" spcFirstLastPara="1" rIns="313475" wrap="square" tIns="156725">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2"/>
          <p:cNvSpPr txBox="1"/>
          <p:nvPr>
            <p:ph idx="10" type="dt"/>
          </p:nvPr>
        </p:nvSpPr>
        <p:spPr>
          <a:xfrm>
            <a:off x="1097973" y="30509938"/>
            <a:ext cx="5119255" cy="1753281"/>
          </a:xfrm>
          <a:prstGeom prst="rect">
            <a:avLst/>
          </a:prstGeom>
          <a:noFill/>
          <a:ln>
            <a:noFill/>
          </a:ln>
        </p:spPr>
        <p:txBody>
          <a:bodyPr anchorCtr="0" anchor="ctr" bIns="156725" lIns="313475" spcFirstLastPara="1" rIns="313475" wrap="square" tIns="1567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2"/>
          <p:cNvSpPr txBox="1"/>
          <p:nvPr>
            <p:ph idx="11" type="ftr"/>
          </p:nvPr>
        </p:nvSpPr>
        <p:spPr>
          <a:xfrm>
            <a:off x="7498773" y="30509938"/>
            <a:ext cx="6948055" cy="1753281"/>
          </a:xfrm>
          <a:prstGeom prst="rect">
            <a:avLst/>
          </a:prstGeom>
          <a:noFill/>
          <a:ln>
            <a:noFill/>
          </a:ln>
        </p:spPr>
        <p:txBody>
          <a:bodyPr anchorCtr="0" anchor="ctr" bIns="156725" lIns="313475" spcFirstLastPara="1" rIns="313475" wrap="square" tIns="1567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2"/>
          <p:cNvSpPr txBox="1"/>
          <p:nvPr>
            <p:ph idx="12" type="sldNum"/>
          </p:nvPr>
        </p:nvSpPr>
        <p:spPr>
          <a:xfrm>
            <a:off x="15728373" y="30509938"/>
            <a:ext cx="5119255" cy="1753281"/>
          </a:xfrm>
          <a:prstGeom prst="rect">
            <a:avLst/>
          </a:prstGeom>
          <a:noFill/>
          <a:ln>
            <a:noFill/>
          </a:ln>
        </p:spPr>
        <p:txBody>
          <a:bodyPr anchorCtr="0" anchor="ctr" bIns="156725" lIns="313475" spcFirstLastPara="1" rIns="313475" wrap="square" tIns="156725">
            <a:noAutofit/>
          </a:bodyPr>
          <a:lstStyle>
            <a:lvl1pPr indent="0" lvl="0" marL="0" marR="0" algn="r">
              <a:spcBef>
                <a:spcPts val="0"/>
              </a:spcBef>
              <a:spcAft>
                <a:spcPts val="0"/>
              </a:spcAft>
              <a:buNone/>
              <a:defRPr sz="4200">
                <a:solidFill>
                  <a:srgbClr val="898989"/>
                </a:solidFill>
                <a:latin typeface="Calibri"/>
                <a:ea typeface="Calibri"/>
                <a:cs typeface="Calibri"/>
                <a:sym typeface="Calibri"/>
              </a:defRPr>
            </a:lvl1pPr>
            <a:lvl2pPr indent="0" lvl="1" marL="0" marR="0" algn="r">
              <a:spcBef>
                <a:spcPts val="0"/>
              </a:spcBef>
              <a:spcAft>
                <a:spcPts val="0"/>
              </a:spcAft>
              <a:buNone/>
              <a:defRPr sz="4200">
                <a:solidFill>
                  <a:srgbClr val="898989"/>
                </a:solidFill>
                <a:latin typeface="Calibri"/>
                <a:ea typeface="Calibri"/>
                <a:cs typeface="Calibri"/>
                <a:sym typeface="Calibri"/>
              </a:defRPr>
            </a:lvl2pPr>
            <a:lvl3pPr indent="0" lvl="2" marL="0" marR="0" algn="r">
              <a:spcBef>
                <a:spcPts val="0"/>
              </a:spcBef>
              <a:spcAft>
                <a:spcPts val="0"/>
              </a:spcAft>
              <a:buNone/>
              <a:defRPr sz="4200">
                <a:solidFill>
                  <a:srgbClr val="898989"/>
                </a:solidFill>
                <a:latin typeface="Calibri"/>
                <a:ea typeface="Calibri"/>
                <a:cs typeface="Calibri"/>
                <a:sym typeface="Calibri"/>
              </a:defRPr>
            </a:lvl3pPr>
            <a:lvl4pPr indent="0" lvl="3" marL="0" marR="0" algn="r">
              <a:spcBef>
                <a:spcPts val="0"/>
              </a:spcBef>
              <a:spcAft>
                <a:spcPts val="0"/>
              </a:spcAft>
              <a:buNone/>
              <a:defRPr sz="4200">
                <a:solidFill>
                  <a:srgbClr val="898989"/>
                </a:solidFill>
                <a:latin typeface="Calibri"/>
                <a:ea typeface="Calibri"/>
                <a:cs typeface="Calibri"/>
                <a:sym typeface="Calibri"/>
              </a:defRPr>
            </a:lvl4pPr>
            <a:lvl5pPr indent="0" lvl="4" marL="0" marR="0" algn="r">
              <a:spcBef>
                <a:spcPts val="0"/>
              </a:spcBef>
              <a:spcAft>
                <a:spcPts val="0"/>
              </a:spcAft>
              <a:buNone/>
              <a:defRPr sz="4200">
                <a:solidFill>
                  <a:srgbClr val="898989"/>
                </a:solidFill>
                <a:latin typeface="Calibri"/>
                <a:ea typeface="Calibri"/>
                <a:cs typeface="Calibri"/>
                <a:sym typeface="Calibri"/>
              </a:defRPr>
            </a:lvl5pPr>
            <a:lvl6pPr indent="0" lvl="5" marL="0" marR="0" algn="r">
              <a:spcBef>
                <a:spcPts val="0"/>
              </a:spcBef>
              <a:spcAft>
                <a:spcPts val="0"/>
              </a:spcAft>
              <a:buNone/>
              <a:defRPr sz="4200">
                <a:solidFill>
                  <a:srgbClr val="898989"/>
                </a:solidFill>
                <a:latin typeface="Calibri"/>
                <a:ea typeface="Calibri"/>
                <a:cs typeface="Calibri"/>
                <a:sym typeface="Calibri"/>
              </a:defRPr>
            </a:lvl6pPr>
            <a:lvl7pPr indent="0" lvl="6" marL="0" marR="0" algn="r">
              <a:spcBef>
                <a:spcPts val="0"/>
              </a:spcBef>
              <a:spcAft>
                <a:spcPts val="0"/>
              </a:spcAft>
              <a:buNone/>
              <a:defRPr sz="4200">
                <a:solidFill>
                  <a:srgbClr val="898989"/>
                </a:solidFill>
                <a:latin typeface="Calibri"/>
                <a:ea typeface="Calibri"/>
                <a:cs typeface="Calibri"/>
                <a:sym typeface="Calibri"/>
              </a:defRPr>
            </a:lvl7pPr>
            <a:lvl8pPr indent="0" lvl="7" marL="0" marR="0" algn="r">
              <a:spcBef>
                <a:spcPts val="0"/>
              </a:spcBef>
              <a:spcAft>
                <a:spcPts val="0"/>
              </a:spcAft>
              <a:buNone/>
              <a:defRPr sz="4200">
                <a:solidFill>
                  <a:srgbClr val="898989"/>
                </a:solidFill>
                <a:latin typeface="Calibri"/>
                <a:ea typeface="Calibri"/>
                <a:cs typeface="Calibri"/>
                <a:sym typeface="Calibri"/>
              </a:defRPr>
            </a:lvl8pPr>
            <a:lvl9pPr indent="0" lvl="8" marL="0" marR="0" algn="r">
              <a:spcBef>
                <a:spcPts val="0"/>
              </a:spcBef>
              <a:spcAft>
                <a:spcPts val="0"/>
              </a:spcAft>
              <a:buNone/>
              <a:defRPr sz="4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3"/>
          <p:cNvSpPr txBox="1"/>
          <p:nvPr>
            <p:ph type="title"/>
          </p:nvPr>
        </p:nvSpPr>
        <p:spPr>
          <a:xfrm rot="5400000">
            <a:off x="-8044814" y="37016060"/>
            <a:ext cx="74904602" cy="7898132"/>
          </a:xfrm>
          <a:prstGeom prst="rect">
            <a:avLst/>
          </a:prstGeom>
          <a:noFill/>
          <a:ln>
            <a:noFill/>
          </a:ln>
        </p:spPr>
        <p:txBody>
          <a:bodyPr anchorCtr="0" anchor="ctr" bIns="156725" lIns="313475" spcFirstLastPara="1" rIns="313475" wrap="square" tIns="1567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6" name="Google Shape;76;p13"/>
          <p:cNvSpPr txBox="1"/>
          <p:nvPr>
            <p:ph idx="1" type="body"/>
          </p:nvPr>
        </p:nvSpPr>
        <p:spPr>
          <a:xfrm rot="5400000">
            <a:off x="-24027763" y="29297002"/>
            <a:ext cx="74904602" cy="23336248"/>
          </a:xfrm>
          <a:prstGeom prst="rect">
            <a:avLst/>
          </a:prstGeom>
          <a:noFill/>
          <a:ln>
            <a:noFill/>
          </a:ln>
        </p:spPr>
        <p:txBody>
          <a:bodyPr anchorCtr="0" anchor="t" bIns="156725" lIns="313475" spcFirstLastPara="1" rIns="313475" wrap="square" tIns="156725">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3"/>
          <p:cNvSpPr txBox="1"/>
          <p:nvPr>
            <p:ph idx="10" type="dt"/>
          </p:nvPr>
        </p:nvSpPr>
        <p:spPr>
          <a:xfrm>
            <a:off x="1097973" y="30509938"/>
            <a:ext cx="5119255" cy="1753281"/>
          </a:xfrm>
          <a:prstGeom prst="rect">
            <a:avLst/>
          </a:prstGeom>
          <a:noFill/>
          <a:ln>
            <a:noFill/>
          </a:ln>
        </p:spPr>
        <p:txBody>
          <a:bodyPr anchorCtr="0" anchor="ctr" bIns="156725" lIns="313475" spcFirstLastPara="1" rIns="313475" wrap="square" tIns="1567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3"/>
          <p:cNvSpPr txBox="1"/>
          <p:nvPr>
            <p:ph idx="11" type="ftr"/>
          </p:nvPr>
        </p:nvSpPr>
        <p:spPr>
          <a:xfrm>
            <a:off x="7498773" y="30509938"/>
            <a:ext cx="6948055" cy="1753281"/>
          </a:xfrm>
          <a:prstGeom prst="rect">
            <a:avLst/>
          </a:prstGeom>
          <a:noFill/>
          <a:ln>
            <a:noFill/>
          </a:ln>
        </p:spPr>
        <p:txBody>
          <a:bodyPr anchorCtr="0" anchor="ctr" bIns="156725" lIns="313475" spcFirstLastPara="1" rIns="313475" wrap="square" tIns="1567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3"/>
          <p:cNvSpPr txBox="1"/>
          <p:nvPr>
            <p:ph idx="12" type="sldNum"/>
          </p:nvPr>
        </p:nvSpPr>
        <p:spPr>
          <a:xfrm>
            <a:off x="15728373" y="30509938"/>
            <a:ext cx="5119255" cy="1753281"/>
          </a:xfrm>
          <a:prstGeom prst="rect">
            <a:avLst/>
          </a:prstGeom>
          <a:noFill/>
          <a:ln>
            <a:noFill/>
          </a:ln>
        </p:spPr>
        <p:txBody>
          <a:bodyPr anchorCtr="0" anchor="ctr" bIns="156725" lIns="313475" spcFirstLastPara="1" rIns="313475" wrap="square" tIns="156725">
            <a:noAutofit/>
          </a:bodyPr>
          <a:lstStyle>
            <a:lvl1pPr indent="0" lvl="0" marL="0" marR="0" algn="r">
              <a:spcBef>
                <a:spcPts val="0"/>
              </a:spcBef>
              <a:spcAft>
                <a:spcPts val="0"/>
              </a:spcAft>
              <a:buNone/>
              <a:defRPr sz="4200">
                <a:solidFill>
                  <a:srgbClr val="898989"/>
                </a:solidFill>
                <a:latin typeface="Calibri"/>
                <a:ea typeface="Calibri"/>
                <a:cs typeface="Calibri"/>
                <a:sym typeface="Calibri"/>
              </a:defRPr>
            </a:lvl1pPr>
            <a:lvl2pPr indent="0" lvl="1" marL="0" marR="0" algn="r">
              <a:spcBef>
                <a:spcPts val="0"/>
              </a:spcBef>
              <a:spcAft>
                <a:spcPts val="0"/>
              </a:spcAft>
              <a:buNone/>
              <a:defRPr sz="4200">
                <a:solidFill>
                  <a:srgbClr val="898989"/>
                </a:solidFill>
                <a:latin typeface="Calibri"/>
                <a:ea typeface="Calibri"/>
                <a:cs typeface="Calibri"/>
                <a:sym typeface="Calibri"/>
              </a:defRPr>
            </a:lvl2pPr>
            <a:lvl3pPr indent="0" lvl="2" marL="0" marR="0" algn="r">
              <a:spcBef>
                <a:spcPts val="0"/>
              </a:spcBef>
              <a:spcAft>
                <a:spcPts val="0"/>
              </a:spcAft>
              <a:buNone/>
              <a:defRPr sz="4200">
                <a:solidFill>
                  <a:srgbClr val="898989"/>
                </a:solidFill>
                <a:latin typeface="Calibri"/>
                <a:ea typeface="Calibri"/>
                <a:cs typeface="Calibri"/>
                <a:sym typeface="Calibri"/>
              </a:defRPr>
            </a:lvl3pPr>
            <a:lvl4pPr indent="0" lvl="3" marL="0" marR="0" algn="r">
              <a:spcBef>
                <a:spcPts val="0"/>
              </a:spcBef>
              <a:spcAft>
                <a:spcPts val="0"/>
              </a:spcAft>
              <a:buNone/>
              <a:defRPr sz="4200">
                <a:solidFill>
                  <a:srgbClr val="898989"/>
                </a:solidFill>
                <a:latin typeface="Calibri"/>
                <a:ea typeface="Calibri"/>
                <a:cs typeface="Calibri"/>
                <a:sym typeface="Calibri"/>
              </a:defRPr>
            </a:lvl4pPr>
            <a:lvl5pPr indent="0" lvl="4" marL="0" marR="0" algn="r">
              <a:spcBef>
                <a:spcPts val="0"/>
              </a:spcBef>
              <a:spcAft>
                <a:spcPts val="0"/>
              </a:spcAft>
              <a:buNone/>
              <a:defRPr sz="4200">
                <a:solidFill>
                  <a:srgbClr val="898989"/>
                </a:solidFill>
                <a:latin typeface="Calibri"/>
                <a:ea typeface="Calibri"/>
                <a:cs typeface="Calibri"/>
                <a:sym typeface="Calibri"/>
              </a:defRPr>
            </a:lvl5pPr>
            <a:lvl6pPr indent="0" lvl="5" marL="0" marR="0" algn="r">
              <a:spcBef>
                <a:spcPts val="0"/>
              </a:spcBef>
              <a:spcAft>
                <a:spcPts val="0"/>
              </a:spcAft>
              <a:buNone/>
              <a:defRPr sz="4200">
                <a:solidFill>
                  <a:srgbClr val="898989"/>
                </a:solidFill>
                <a:latin typeface="Calibri"/>
                <a:ea typeface="Calibri"/>
                <a:cs typeface="Calibri"/>
                <a:sym typeface="Calibri"/>
              </a:defRPr>
            </a:lvl6pPr>
            <a:lvl7pPr indent="0" lvl="6" marL="0" marR="0" algn="r">
              <a:spcBef>
                <a:spcPts val="0"/>
              </a:spcBef>
              <a:spcAft>
                <a:spcPts val="0"/>
              </a:spcAft>
              <a:buNone/>
              <a:defRPr sz="4200">
                <a:solidFill>
                  <a:srgbClr val="898989"/>
                </a:solidFill>
                <a:latin typeface="Calibri"/>
                <a:ea typeface="Calibri"/>
                <a:cs typeface="Calibri"/>
                <a:sym typeface="Calibri"/>
              </a:defRPr>
            </a:lvl7pPr>
            <a:lvl8pPr indent="0" lvl="7" marL="0" marR="0" algn="r">
              <a:spcBef>
                <a:spcPts val="0"/>
              </a:spcBef>
              <a:spcAft>
                <a:spcPts val="0"/>
              </a:spcAft>
              <a:buNone/>
              <a:defRPr sz="4200">
                <a:solidFill>
                  <a:srgbClr val="898989"/>
                </a:solidFill>
                <a:latin typeface="Calibri"/>
                <a:ea typeface="Calibri"/>
                <a:cs typeface="Calibri"/>
                <a:sym typeface="Calibri"/>
              </a:defRPr>
            </a:lvl8pPr>
            <a:lvl9pPr indent="0" lvl="8" marL="0" marR="0" algn="r">
              <a:spcBef>
                <a:spcPts val="0"/>
              </a:spcBef>
              <a:spcAft>
                <a:spcPts val="0"/>
              </a:spcAft>
              <a:buNone/>
              <a:defRPr sz="4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4"/>
          <p:cNvSpPr txBox="1"/>
          <p:nvPr>
            <p:ph type="title"/>
          </p:nvPr>
        </p:nvSpPr>
        <p:spPr>
          <a:xfrm>
            <a:off x="1097973" y="1316492"/>
            <a:ext cx="19749654" cy="5486400"/>
          </a:xfrm>
          <a:prstGeom prst="rect">
            <a:avLst/>
          </a:prstGeom>
          <a:noFill/>
          <a:ln>
            <a:noFill/>
          </a:ln>
        </p:spPr>
        <p:txBody>
          <a:bodyPr anchorCtr="0" anchor="ctr" bIns="156725" lIns="313475" spcFirstLastPara="1" rIns="313475" wrap="square" tIns="1567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9" name="Google Shape;19;p4"/>
          <p:cNvSpPr txBox="1"/>
          <p:nvPr>
            <p:ph idx="1" type="body"/>
          </p:nvPr>
        </p:nvSpPr>
        <p:spPr>
          <a:xfrm>
            <a:off x="1097973" y="7680553"/>
            <a:ext cx="19749654" cy="21725163"/>
          </a:xfrm>
          <a:prstGeom prst="rect">
            <a:avLst/>
          </a:prstGeom>
          <a:noFill/>
          <a:ln>
            <a:noFill/>
          </a:ln>
        </p:spPr>
        <p:txBody>
          <a:bodyPr anchorCtr="0" anchor="t" bIns="156725" lIns="313475" spcFirstLastPara="1" rIns="313475" wrap="square" tIns="156725">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4"/>
          <p:cNvSpPr txBox="1"/>
          <p:nvPr>
            <p:ph idx="10" type="dt"/>
          </p:nvPr>
        </p:nvSpPr>
        <p:spPr>
          <a:xfrm>
            <a:off x="1097973" y="30509938"/>
            <a:ext cx="5119255" cy="1753281"/>
          </a:xfrm>
          <a:prstGeom prst="rect">
            <a:avLst/>
          </a:prstGeom>
          <a:noFill/>
          <a:ln>
            <a:noFill/>
          </a:ln>
        </p:spPr>
        <p:txBody>
          <a:bodyPr anchorCtr="0" anchor="ctr" bIns="156725" lIns="313475" spcFirstLastPara="1" rIns="313475" wrap="square" tIns="1567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
          <p:cNvSpPr txBox="1"/>
          <p:nvPr>
            <p:ph idx="11" type="ftr"/>
          </p:nvPr>
        </p:nvSpPr>
        <p:spPr>
          <a:xfrm>
            <a:off x="7498773" y="30509938"/>
            <a:ext cx="6948055" cy="1753281"/>
          </a:xfrm>
          <a:prstGeom prst="rect">
            <a:avLst/>
          </a:prstGeom>
          <a:noFill/>
          <a:ln>
            <a:noFill/>
          </a:ln>
        </p:spPr>
        <p:txBody>
          <a:bodyPr anchorCtr="0" anchor="ctr" bIns="156725" lIns="313475" spcFirstLastPara="1" rIns="313475" wrap="square" tIns="1567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4"/>
          <p:cNvSpPr txBox="1"/>
          <p:nvPr>
            <p:ph idx="12" type="sldNum"/>
          </p:nvPr>
        </p:nvSpPr>
        <p:spPr>
          <a:xfrm>
            <a:off x="15728373" y="30509938"/>
            <a:ext cx="5119255" cy="1753281"/>
          </a:xfrm>
          <a:prstGeom prst="rect">
            <a:avLst/>
          </a:prstGeom>
          <a:noFill/>
          <a:ln>
            <a:noFill/>
          </a:ln>
        </p:spPr>
        <p:txBody>
          <a:bodyPr anchorCtr="0" anchor="ctr" bIns="156725" lIns="313475" spcFirstLastPara="1" rIns="313475" wrap="square" tIns="156725">
            <a:noAutofit/>
          </a:bodyPr>
          <a:lstStyle>
            <a:lvl1pPr indent="0" lvl="0" marL="0" marR="0" algn="r">
              <a:spcBef>
                <a:spcPts val="0"/>
              </a:spcBef>
              <a:spcAft>
                <a:spcPts val="0"/>
              </a:spcAft>
              <a:buNone/>
              <a:defRPr sz="4200">
                <a:solidFill>
                  <a:srgbClr val="898989"/>
                </a:solidFill>
                <a:latin typeface="Calibri"/>
                <a:ea typeface="Calibri"/>
                <a:cs typeface="Calibri"/>
                <a:sym typeface="Calibri"/>
              </a:defRPr>
            </a:lvl1pPr>
            <a:lvl2pPr indent="0" lvl="1" marL="0" marR="0" algn="r">
              <a:spcBef>
                <a:spcPts val="0"/>
              </a:spcBef>
              <a:spcAft>
                <a:spcPts val="0"/>
              </a:spcAft>
              <a:buNone/>
              <a:defRPr sz="4200">
                <a:solidFill>
                  <a:srgbClr val="898989"/>
                </a:solidFill>
                <a:latin typeface="Calibri"/>
                <a:ea typeface="Calibri"/>
                <a:cs typeface="Calibri"/>
                <a:sym typeface="Calibri"/>
              </a:defRPr>
            </a:lvl2pPr>
            <a:lvl3pPr indent="0" lvl="2" marL="0" marR="0" algn="r">
              <a:spcBef>
                <a:spcPts val="0"/>
              </a:spcBef>
              <a:spcAft>
                <a:spcPts val="0"/>
              </a:spcAft>
              <a:buNone/>
              <a:defRPr sz="4200">
                <a:solidFill>
                  <a:srgbClr val="898989"/>
                </a:solidFill>
                <a:latin typeface="Calibri"/>
                <a:ea typeface="Calibri"/>
                <a:cs typeface="Calibri"/>
                <a:sym typeface="Calibri"/>
              </a:defRPr>
            </a:lvl3pPr>
            <a:lvl4pPr indent="0" lvl="3" marL="0" marR="0" algn="r">
              <a:spcBef>
                <a:spcPts val="0"/>
              </a:spcBef>
              <a:spcAft>
                <a:spcPts val="0"/>
              </a:spcAft>
              <a:buNone/>
              <a:defRPr sz="4200">
                <a:solidFill>
                  <a:srgbClr val="898989"/>
                </a:solidFill>
                <a:latin typeface="Calibri"/>
                <a:ea typeface="Calibri"/>
                <a:cs typeface="Calibri"/>
                <a:sym typeface="Calibri"/>
              </a:defRPr>
            </a:lvl4pPr>
            <a:lvl5pPr indent="0" lvl="4" marL="0" marR="0" algn="r">
              <a:spcBef>
                <a:spcPts val="0"/>
              </a:spcBef>
              <a:spcAft>
                <a:spcPts val="0"/>
              </a:spcAft>
              <a:buNone/>
              <a:defRPr sz="4200">
                <a:solidFill>
                  <a:srgbClr val="898989"/>
                </a:solidFill>
                <a:latin typeface="Calibri"/>
                <a:ea typeface="Calibri"/>
                <a:cs typeface="Calibri"/>
                <a:sym typeface="Calibri"/>
              </a:defRPr>
            </a:lvl5pPr>
            <a:lvl6pPr indent="0" lvl="5" marL="0" marR="0" algn="r">
              <a:spcBef>
                <a:spcPts val="0"/>
              </a:spcBef>
              <a:spcAft>
                <a:spcPts val="0"/>
              </a:spcAft>
              <a:buNone/>
              <a:defRPr sz="4200">
                <a:solidFill>
                  <a:srgbClr val="898989"/>
                </a:solidFill>
                <a:latin typeface="Calibri"/>
                <a:ea typeface="Calibri"/>
                <a:cs typeface="Calibri"/>
                <a:sym typeface="Calibri"/>
              </a:defRPr>
            </a:lvl6pPr>
            <a:lvl7pPr indent="0" lvl="6" marL="0" marR="0" algn="r">
              <a:spcBef>
                <a:spcPts val="0"/>
              </a:spcBef>
              <a:spcAft>
                <a:spcPts val="0"/>
              </a:spcAft>
              <a:buNone/>
              <a:defRPr sz="4200">
                <a:solidFill>
                  <a:srgbClr val="898989"/>
                </a:solidFill>
                <a:latin typeface="Calibri"/>
                <a:ea typeface="Calibri"/>
                <a:cs typeface="Calibri"/>
                <a:sym typeface="Calibri"/>
              </a:defRPr>
            </a:lvl7pPr>
            <a:lvl8pPr indent="0" lvl="7" marL="0" marR="0" algn="r">
              <a:spcBef>
                <a:spcPts val="0"/>
              </a:spcBef>
              <a:spcAft>
                <a:spcPts val="0"/>
              </a:spcAft>
              <a:buNone/>
              <a:defRPr sz="4200">
                <a:solidFill>
                  <a:srgbClr val="898989"/>
                </a:solidFill>
                <a:latin typeface="Calibri"/>
                <a:ea typeface="Calibri"/>
                <a:cs typeface="Calibri"/>
                <a:sym typeface="Calibri"/>
              </a:defRPr>
            </a:lvl8pPr>
            <a:lvl9pPr indent="0" lvl="8" marL="0" marR="0" algn="r">
              <a:spcBef>
                <a:spcPts val="0"/>
              </a:spcBef>
              <a:spcAft>
                <a:spcPts val="0"/>
              </a:spcAft>
              <a:buNone/>
              <a:defRPr sz="4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5"/>
          <p:cNvSpPr txBox="1"/>
          <p:nvPr>
            <p:ph type="title"/>
          </p:nvPr>
        </p:nvSpPr>
        <p:spPr>
          <a:xfrm>
            <a:off x="1733552" y="21153123"/>
            <a:ext cx="18653759" cy="6537960"/>
          </a:xfrm>
          <a:prstGeom prst="rect">
            <a:avLst/>
          </a:prstGeom>
          <a:noFill/>
          <a:ln>
            <a:noFill/>
          </a:ln>
        </p:spPr>
        <p:txBody>
          <a:bodyPr anchorCtr="0" anchor="t" bIns="156725" lIns="313475" spcFirstLastPara="1" rIns="313475" wrap="square" tIns="156725">
            <a:noAutofit/>
          </a:bodyPr>
          <a:lstStyle>
            <a:lvl1pPr lvl="0" algn="l">
              <a:spcBef>
                <a:spcPts val="0"/>
              </a:spcBef>
              <a:spcAft>
                <a:spcPts val="0"/>
              </a:spcAft>
              <a:buSzPts val="1400"/>
              <a:buNone/>
              <a:defRPr b="1" sz="137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5" name="Google Shape;25;p5"/>
          <p:cNvSpPr txBox="1"/>
          <p:nvPr>
            <p:ph idx="1" type="body"/>
          </p:nvPr>
        </p:nvSpPr>
        <p:spPr>
          <a:xfrm>
            <a:off x="1733552" y="13952227"/>
            <a:ext cx="18653759" cy="7200899"/>
          </a:xfrm>
          <a:prstGeom prst="rect">
            <a:avLst/>
          </a:prstGeom>
          <a:noFill/>
          <a:ln>
            <a:noFill/>
          </a:ln>
        </p:spPr>
        <p:txBody>
          <a:bodyPr anchorCtr="0" anchor="b" bIns="156725" lIns="313475" spcFirstLastPara="1" rIns="313475" wrap="square" tIns="156725">
            <a:noAutofit/>
          </a:bodyPr>
          <a:lstStyle>
            <a:lvl1pPr indent="-228600" lvl="0" marL="457200" algn="l">
              <a:spcBef>
                <a:spcPts val="1360"/>
              </a:spcBef>
              <a:spcAft>
                <a:spcPts val="0"/>
              </a:spcAft>
              <a:buClr>
                <a:srgbClr val="888888"/>
              </a:buClr>
              <a:buSzPts val="6800"/>
              <a:buNone/>
              <a:defRPr sz="6800">
                <a:solidFill>
                  <a:srgbClr val="888888"/>
                </a:solidFill>
              </a:defRPr>
            </a:lvl1pPr>
            <a:lvl2pPr indent="-228600" lvl="1" marL="914400" algn="l">
              <a:spcBef>
                <a:spcPts val="1220"/>
              </a:spcBef>
              <a:spcAft>
                <a:spcPts val="0"/>
              </a:spcAft>
              <a:buClr>
                <a:srgbClr val="888888"/>
              </a:buClr>
              <a:buSzPts val="6100"/>
              <a:buNone/>
              <a:defRPr sz="6100">
                <a:solidFill>
                  <a:srgbClr val="888888"/>
                </a:solidFill>
              </a:defRPr>
            </a:lvl2pPr>
            <a:lvl3pPr indent="-228600" lvl="2" marL="1371600" algn="l">
              <a:spcBef>
                <a:spcPts val="1100"/>
              </a:spcBef>
              <a:spcAft>
                <a:spcPts val="0"/>
              </a:spcAft>
              <a:buClr>
                <a:srgbClr val="888888"/>
              </a:buClr>
              <a:buSzPts val="5500"/>
              <a:buNone/>
              <a:defRPr sz="5500">
                <a:solidFill>
                  <a:srgbClr val="888888"/>
                </a:solidFill>
              </a:defRPr>
            </a:lvl3pPr>
            <a:lvl4pPr indent="-228600" lvl="3" marL="1828800" algn="l">
              <a:spcBef>
                <a:spcPts val="960"/>
              </a:spcBef>
              <a:spcAft>
                <a:spcPts val="0"/>
              </a:spcAft>
              <a:buClr>
                <a:srgbClr val="888888"/>
              </a:buClr>
              <a:buSzPts val="4800"/>
              <a:buNone/>
              <a:defRPr sz="4800">
                <a:solidFill>
                  <a:srgbClr val="888888"/>
                </a:solidFill>
              </a:defRPr>
            </a:lvl4pPr>
            <a:lvl5pPr indent="-228600" lvl="4" marL="2286000" algn="l">
              <a:spcBef>
                <a:spcPts val="960"/>
              </a:spcBef>
              <a:spcAft>
                <a:spcPts val="0"/>
              </a:spcAft>
              <a:buClr>
                <a:srgbClr val="888888"/>
              </a:buClr>
              <a:buSzPts val="4800"/>
              <a:buNone/>
              <a:defRPr sz="4800">
                <a:solidFill>
                  <a:srgbClr val="888888"/>
                </a:solidFill>
              </a:defRPr>
            </a:lvl5pPr>
            <a:lvl6pPr indent="-228600" lvl="5" marL="2743200" algn="l">
              <a:spcBef>
                <a:spcPts val="960"/>
              </a:spcBef>
              <a:spcAft>
                <a:spcPts val="0"/>
              </a:spcAft>
              <a:buClr>
                <a:srgbClr val="888888"/>
              </a:buClr>
              <a:buSzPts val="4800"/>
              <a:buNone/>
              <a:defRPr sz="4800">
                <a:solidFill>
                  <a:srgbClr val="888888"/>
                </a:solidFill>
              </a:defRPr>
            </a:lvl6pPr>
            <a:lvl7pPr indent="-228600" lvl="6" marL="3200400" algn="l">
              <a:spcBef>
                <a:spcPts val="960"/>
              </a:spcBef>
              <a:spcAft>
                <a:spcPts val="0"/>
              </a:spcAft>
              <a:buClr>
                <a:srgbClr val="888888"/>
              </a:buClr>
              <a:buSzPts val="4800"/>
              <a:buNone/>
              <a:defRPr sz="4800">
                <a:solidFill>
                  <a:srgbClr val="888888"/>
                </a:solidFill>
              </a:defRPr>
            </a:lvl7pPr>
            <a:lvl8pPr indent="-228600" lvl="7" marL="3657600" algn="l">
              <a:spcBef>
                <a:spcPts val="960"/>
              </a:spcBef>
              <a:spcAft>
                <a:spcPts val="0"/>
              </a:spcAft>
              <a:buClr>
                <a:srgbClr val="888888"/>
              </a:buClr>
              <a:buSzPts val="4800"/>
              <a:buNone/>
              <a:defRPr sz="4800">
                <a:solidFill>
                  <a:srgbClr val="888888"/>
                </a:solidFill>
              </a:defRPr>
            </a:lvl8pPr>
            <a:lvl9pPr indent="-228600" lvl="8" marL="4114800" algn="l">
              <a:spcBef>
                <a:spcPts val="960"/>
              </a:spcBef>
              <a:spcAft>
                <a:spcPts val="0"/>
              </a:spcAft>
              <a:buClr>
                <a:srgbClr val="888888"/>
              </a:buClr>
              <a:buSzPts val="4800"/>
              <a:buNone/>
              <a:defRPr sz="4800">
                <a:solidFill>
                  <a:srgbClr val="888888"/>
                </a:solidFill>
              </a:defRPr>
            </a:lvl9pPr>
          </a:lstStyle>
          <a:p/>
        </p:txBody>
      </p:sp>
      <p:sp>
        <p:nvSpPr>
          <p:cNvPr id="26" name="Google Shape;26;p5"/>
          <p:cNvSpPr txBox="1"/>
          <p:nvPr>
            <p:ph idx="10" type="dt"/>
          </p:nvPr>
        </p:nvSpPr>
        <p:spPr>
          <a:xfrm>
            <a:off x="1097973" y="30509938"/>
            <a:ext cx="5119255" cy="1753281"/>
          </a:xfrm>
          <a:prstGeom prst="rect">
            <a:avLst/>
          </a:prstGeom>
          <a:noFill/>
          <a:ln>
            <a:noFill/>
          </a:ln>
        </p:spPr>
        <p:txBody>
          <a:bodyPr anchorCtr="0" anchor="ctr" bIns="156725" lIns="313475" spcFirstLastPara="1" rIns="313475" wrap="square" tIns="1567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5"/>
          <p:cNvSpPr txBox="1"/>
          <p:nvPr>
            <p:ph idx="11" type="ftr"/>
          </p:nvPr>
        </p:nvSpPr>
        <p:spPr>
          <a:xfrm>
            <a:off x="7498773" y="30509938"/>
            <a:ext cx="6948055" cy="1753281"/>
          </a:xfrm>
          <a:prstGeom prst="rect">
            <a:avLst/>
          </a:prstGeom>
          <a:noFill/>
          <a:ln>
            <a:noFill/>
          </a:ln>
        </p:spPr>
        <p:txBody>
          <a:bodyPr anchorCtr="0" anchor="ctr" bIns="156725" lIns="313475" spcFirstLastPara="1" rIns="313475" wrap="square" tIns="1567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5"/>
          <p:cNvSpPr txBox="1"/>
          <p:nvPr>
            <p:ph idx="12" type="sldNum"/>
          </p:nvPr>
        </p:nvSpPr>
        <p:spPr>
          <a:xfrm>
            <a:off x="15728373" y="30509938"/>
            <a:ext cx="5119255" cy="1753281"/>
          </a:xfrm>
          <a:prstGeom prst="rect">
            <a:avLst/>
          </a:prstGeom>
          <a:noFill/>
          <a:ln>
            <a:noFill/>
          </a:ln>
        </p:spPr>
        <p:txBody>
          <a:bodyPr anchorCtr="0" anchor="ctr" bIns="156725" lIns="313475" spcFirstLastPara="1" rIns="313475" wrap="square" tIns="156725">
            <a:noAutofit/>
          </a:bodyPr>
          <a:lstStyle>
            <a:lvl1pPr indent="0" lvl="0" marL="0" marR="0" algn="r">
              <a:spcBef>
                <a:spcPts val="0"/>
              </a:spcBef>
              <a:spcAft>
                <a:spcPts val="0"/>
              </a:spcAft>
              <a:buNone/>
              <a:defRPr sz="4200">
                <a:solidFill>
                  <a:srgbClr val="898989"/>
                </a:solidFill>
                <a:latin typeface="Calibri"/>
                <a:ea typeface="Calibri"/>
                <a:cs typeface="Calibri"/>
                <a:sym typeface="Calibri"/>
              </a:defRPr>
            </a:lvl1pPr>
            <a:lvl2pPr indent="0" lvl="1" marL="0" marR="0" algn="r">
              <a:spcBef>
                <a:spcPts val="0"/>
              </a:spcBef>
              <a:spcAft>
                <a:spcPts val="0"/>
              </a:spcAft>
              <a:buNone/>
              <a:defRPr sz="4200">
                <a:solidFill>
                  <a:srgbClr val="898989"/>
                </a:solidFill>
                <a:latin typeface="Calibri"/>
                <a:ea typeface="Calibri"/>
                <a:cs typeface="Calibri"/>
                <a:sym typeface="Calibri"/>
              </a:defRPr>
            </a:lvl2pPr>
            <a:lvl3pPr indent="0" lvl="2" marL="0" marR="0" algn="r">
              <a:spcBef>
                <a:spcPts val="0"/>
              </a:spcBef>
              <a:spcAft>
                <a:spcPts val="0"/>
              </a:spcAft>
              <a:buNone/>
              <a:defRPr sz="4200">
                <a:solidFill>
                  <a:srgbClr val="898989"/>
                </a:solidFill>
                <a:latin typeface="Calibri"/>
                <a:ea typeface="Calibri"/>
                <a:cs typeface="Calibri"/>
                <a:sym typeface="Calibri"/>
              </a:defRPr>
            </a:lvl3pPr>
            <a:lvl4pPr indent="0" lvl="3" marL="0" marR="0" algn="r">
              <a:spcBef>
                <a:spcPts val="0"/>
              </a:spcBef>
              <a:spcAft>
                <a:spcPts val="0"/>
              </a:spcAft>
              <a:buNone/>
              <a:defRPr sz="4200">
                <a:solidFill>
                  <a:srgbClr val="898989"/>
                </a:solidFill>
                <a:latin typeface="Calibri"/>
                <a:ea typeface="Calibri"/>
                <a:cs typeface="Calibri"/>
                <a:sym typeface="Calibri"/>
              </a:defRPr>
            </a:lvl4pPr>
            <a:lvl5pPr indent="0" lvl="4" marL="0" marR="0" algn="r">
              <a:spcBef>
                <a:spcPts val="0"/>
              </a:spcBef>
              <a:spcAft>
                <a:spcPts val="0"/>
              </a:spcAft>
              <a:buNone/>
              <a:defRPr sz="4200">
                <a:solidFill>
                  <a:srgbClr val="898989"/>
                </a:solidFill>
                <a:latin typeface="Calibri"/>
                <a:ea typeface="Calibri"/>
                <a:cs typeface="Calibri"/>
                <a:sym typeface="Calibri"/>
              </a:defRPr>
            </a:lvl5pPr>
            <a:lvl6pPr indent="0" lvl="5" marL="0" marR="0" algn="r">
              <a:spcBef>
                <a:spcPts val="0"/>
              </a:spcBef>
              <a:spcAft>
                <a:spcPts val="0"/>
              </a:spcAft>
              <a:buNone/>
              <a:defRPr sz="4200">
                <a:solidFill>
                  <a:srgbClr val="898989"/>
                </a:solidFill>
                <a:latin typeface="Calibri"/>
                <a:ea typeface="Calibri"/>
                <a:cs typeface="Calibri"/>
                <a:sym typeface="Calibri"/>
              </a:defRPr>
            </a:lvl6pPr>
            <a:lvl7pPr indent="0" lvl="6" marL="0" marR="0" algn="r">
              <a:spcBef>
                <a:spcPts val="0"/>
              </a:spcBef>
              <a:spcAft>
                <a:spcPts val="0"/>
              </a:spcAft>
              <a:buNone/>
              <a:defRPr sz="4200">
                <a:solidFill>
                  <a:srgbClr val="898989"/>
                </a:solidFill>
                <a:latin typeface="Calibri"/>
                <a:ea typeface="Calibri"/>
                <a:cs typeface="Calibri"/>
                <a:sym typeface="Calibri"/>
              </a:defRPr>
            </a:lvl7pPr>
            <a:lvl8pPr indent="0" lvl="7" marL="0" marR="0" algn="r">
              <a:spcBef>
                <a:spcPts val="0"/>
              </a:spcBef>
              <a:spcAft>
                <a:spcPts val="0"/>
              </a:spcAft>
              <a:buNone/>
              <a:defRPr sz="4200">
                <a:solidFill>
                  <a:srgbClr val="898989"/>
                </a:solidFill>
                <a:latin typeface="Calibri"/>
                <a:ea typeface="Calibri"/>
                <a:cs typeface="Calibri"/>
                <a:sym typeface="Calibri"/>
              </a:defRPr>
            </a:lvl8pPr>
            <a:lvl9pPr indent="0" lvl="8" marL="0" marR="0" algn="r">
              <a:spcBef>
                <a:spcPts val="0"/>
              </a:spcBef>
              <a:spcAft>
                <a:spcPts val="0"/>
              </a:spcAft>
              <a:buNone/>
              <a:defRPr sz="4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6"/>
          <p:cNvSpPr txBox="1"/>
          <p:nvPr>
            <p:ph type="title"/>
          </p:nvPr>
        </p:nvSpPr>
        <p:spPr>
          <a:xfrm>
            <a:off x="1097973" y="1316492"/>
            <a:ext cx="19749654" cy="5486400"/>
          </a:xfrm>
          <a:prstGeom prst="rect">
            <a:avLst/>
          </a:prstGeom>
          <a:noFill/>
          <a:ln>
            <a:noFill/>
          </a:ln>
        </p:spPr>
        <p:txBody>
          <a:bodyPr anchorCtr="0" anchor="ctr" bIns="156725" lIns="313475" spcFirstLastPara="1" rIns="313475" wrap="square" tIns="1567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1" name="Google Shape;31;p6"/>
          <p:cNvSpPr txBox="1"/>
          <p:nvPr>
            <p:ph idx="1" type="body"/>
          </p:nvPr>
        </p:nvSpPr>
        <p:spPr>
          <a:xfrm>
            <a:off x="1756413" y="20482563"/>
            <a:ext cx="15617188" cy="57934862"/>
          </a:xfrm>
          <a:prstGeom prst="rect">
            <a:avLst/>
          </a:prstGeom>
          <a:noFill/>
          <a:ln>
            <a:noFill/>
          </a:ln>
        </p:spPr>
        <p:txBody>
          <a:bodyPr anchorCtr="0" anchor="t" bIns="156725" lIns="313475" spcFirstLastPara="1" rIns="313475" wrap="square" tIns="156725">
            <a:noAutofit/>
          </a:bodyPr>
          <a:lstStyle>
            <a:lvl1pPr indent="-844550" lvl="0" marL="457200" algn="l">
              <a:spcBef>
                <a:spcPts val="1940"/>
              </a:spcBef>
              <a:spcAft>
                <a:spcPts val="0"/>
              </a:spcAft>
              <a:buClr>
                <a:schemeClr val="dk1"/>
              </a:buClr>
              <a:buSzPts val="9700"/>
              <a:buChar char="•"/>
              <a:defRPr sz="9700"/>
            </a:lvl1pPr>
            <a:lvl2pPr indent="-749300" lvl="1" marL="914400" algn="l">
              <a:spcBef>
                <a:spcPts val="1640"/>
              </a:spcBef>
              <a:spcAft>
                <a:spcPts val="0"/>
              </a:spcAft>
              <a:buClr>
                <a:schemeClr val="dk1"/>
              </a:buClr>
              <a:buSzPts val="8200"/>
              <a:buChar char="–"/>
              <a:defRPr sz="8200"/>
            </a:lvl2pPr>
            <a:lvl3pPr indent="-660400" lvl="2" marL="1371600" algn="l">
              <a:spcBef>
                <a:spcPts val="1360"/>
              </a:spcBef>
              <a:spcAft>
                <a:spcPts val="0"/>
              </a:spcAft>
              <a:buClr>
                <a:schemeClr val="dk1"/>
              </a:buClr>
              <a:buSzPts val="6800"/>
              <a:buChar char="•"/>
              <a:defRPr sz="6800"/>
            </a:lvl3pPr>
            <a:lvl4pPr indent="-615950" lvl="3" marL="1828800" algn="l">
              <a:spcBef>
                <a:spcPts val="1220"/>
              </a:spcBef>
              <a:spcAft>
                <a:spcPts val="0"/>
              </a:spcAft>
              <a:buClr>
                <a:schemeClr val="dk1"/>
              </a:buClr>
              <a:buSzPts val="6100"/>
              <a:buChar char="–"/>
              <a:defRPr sz="6100"/>
            </a:lvl4pPr>
            <a:lvl5pPr indent="-615950" lvl="4" marL="2286000" algn="l">
              <a:spcBef>
                <a:spcPts val="1220"/>
              </a:spcBef>
              <a:spcAft>
                <a:spcPts val="0"/>
              </a:spcAft>
              <a:buClr>
                <a:schemeClr val="dk1"/>
              </a:buClr>
              <a:buSzPts val="6100"/>
              <a:buChar char="»"/>
              <a:defRPr sz="6100"/>
            </a:lvl5pPr>
            <a:lvl6pPr indent="-615950" lvl="5" marL="2743200" algn="l">
              <a:spcBef>
                <a:spcPts val="1220"/>
              </a:spcBef>
              <a:spcAft>
                <a:spcPts val="0"/>
              </a:spcAft>
              <a:buClr>
                <a:schemeClr val="dk1"/>
              </a:buClr>
              <a:buSzPts val="6100"/>
              <a:buChar char="•"/>
              <a:defRPr sz="6100"/>
            </a:lvl6pPr>
            <a:lvl7pPr indent="-615950" lvl="6" marL="3200400" algn="l">
              <a:spcBef>
                <a:spcPts val="1220"/>
              </a:spcBef>
              <a:spcAft>
                <a:spcPts val="0"/>
              </a:spcAft>
              <a:buClr>
                <a:schemeClr val="dk1"/>
              </a:buClr>
              <a:buSzPts val="6100"/>
              <a:buChar char="•"/>
              <a:defRPr sz="6100"/>
            </a:lvl7pPr>
            <a:lvl8pPr indent="-615950" lvl="7" marL="3657600" algn="l">
              <a:spcBef>
                <a:spcPts val="1220"/>
              </a:spcBef>
              <a:spcAft>
                <a:spcPts val="0"/>
              </a:spcAft>
              <a:buClr>
                <a:schemeClr val="dk1"/>
              </a:buClr>
              <a:buSzPts val="6100"/>
              <a:buChar char="•"/>
              <a:defRPr sz="6100"/>
            </a:lvl8pPr>
            <a:lvl9pPr indent="-615950" lvl="8" marL="4114800" algn="l">
              <a:spcBef>
                <a:spcPts val="1220"/>
              </a:spcBef>
              <a:spcAft>
                <a:spcPts val="0"/>
              </a:spcAft>
              <a:buClr>
                <a:schemeClr val="dk1"/>
              </a:buClr>
              <a:buSzPts val="6100"/>
              <a:buChar char="•"/>
              <a:defRPr sz="6100"/>
            </a:lvl9pPr>
          </a:lstStyle>
          <a:p/>
        </p:txBody>
      </p:sp>
      <p:sp>
        <p:nvSpPr>
          <p:cNvPr id="32" name="Google Shape;32;p6"/>
          <p:cNvSpPr txBox="1"/>
          <p:nvPr>
            <p:ph idx="2" type="body"/>
          </p:nvPr>
        </p:nvSpPr>
        <p:spPr>
          <a:xfrm>
            <a:off x="17739363" y="20482563"/>
            <a:ext cx="15617191" cy="57934862"/>
          </a:xfrm>
          <a:prstGeom prst="rect">
            <a:avLst/>
          </a:prstGeom>
          <a:noFill/>
          <a:ln>
            <a:noFill/>
          </a:ln>
        </p:spPr>
        <p:txBody>
          <a:bodyPr anchorCtr="0" anchor="t" bIns="156725" lIns="313475" spcFirstLastPara="1" rIns="313475" wrap="square" tIns="156725">
            <a:noAutofit/>
          </a:bodyPr>
          <a:lstStyle>
            <a:lvl1pPr indent="-844550" lvl="0" marL="457200" algn="l">
              <a:spcBef>
                <a:spcPts val="1940"/>
              </a:spcBef>
              <a:spcAft>
                <a:spcPts val="0"/>
              </a:spcAft>
              <a:buClr>
                <a:schemeClr val="dk1"/>
              </a:buClr>
              <a:buSzPts val="9700"/>
              <a:buChar char="•"/>
              <a:defRPr sz="9700"/>
            </a:lvl1pPr>
            <a:lvl2pPr indent="-749300" lvl="1" marL="914400" algn="l">
              <a:spcBef>
                <a:spcPts val="1640"/>
              </a:spcBef>
              <a:spcAft>
                <a:spcPts val="0"/>
              </a:spcAft>
              <a:buClr>
                <a:schemeClr val="dk1"/>
              </a:buClr>
              <a:buSzPts val="8200"/>
              <a:buChar char="–"/>
              <a:defRPr sz="8200"/>
            </a:lvl2pPr>
            <a:lvl3pPr indent="-660400" lvl="2" marL="1371600" algn="l">
              <a:spcBef>
                <a:spcPts val="1360"/>
              </a:spcBef>
              <a:spcAft>
                <a:spcPts val="0"/>
              </a:spcAft>
              <a:buClr>
                <a:schemeClr val="dk1"/>
              </a:buClr>
              <a:buSzPts val="6800"/>
              <a:buChar char="•"/>
              <a:defRPr sz="6800"/>
            </a:lvl3pPr>
            <a:lvl4pPr indent="-615950" lvl="3" marL="1828800" algn="l">
              <a:spcBef>
                <a:spcPts val="1220"/>
              </a:spcBef>
              <a:spcAft>
                <a:spcPts val="0"/>
              </a:spcAft>
              <a:buClr>
                <a:schemeClr val="dk1"/>
              </a:buClr>
              <a:buSzPts val="6100"/>
              <a:buChar char="–"/>
              <a:defRPr sz="6100"/>
            </a:lvl4pPr>
            <a:lvl5pPr indent="-615950" lvl="4" marL="2286000" algn="l">
              <a:spcBef>
                <a:spcPts val="1220"/>
              </a:spcBef>
              <a:spcAft>
                <a:spcPts val="0"/>
              </a:spcAft>
              <a:buClr>
                <a:schemeClr val="dk1"/>
              </a:buClr>
              <a:buSzPts val="6100"/>
              <a:buChar char="»"/>
              <a:defRPr sz="6100"/>
            </a:lvl5pPr>
            <a:lvl6pPr indent="-615950" lvl="5" marL="2743200" algn="l">
              <a:spcBef>
                <a:spcPts val="1220"/>
              </a:spcBef>
              <a:spcAft>
                <a:spcPts val="0"/>
              </a:spcAft>
              <a:buClr>
                <a:schemeClr val="dk1"/>
              </a:buClr>
              <a:buSzPts val="6100"/>
              <a:buChar char="•"/>
              <a:defRPr sz="6100"/>
            </a:lvl6pPr>
            <a:lvl7pPr indent="-615950" lvl="6" marL="3200400" algn="l">
              <a:spcBef>
                <a:spcPts val="1220"/>
              </a:spcBef>
              <a:spcAft>
                <a:spcPts val="0"/>
              </a:spcAft>
              <a:buClr>
                <a:schemeClr val="dk1"/>
              </a:buClr>
              <a:buSzPts val="6100"/>
              <a:buChar char="•"/>
              <a:defRPr sz="6100"/>
            </a:lvl7pPr>
            <a:lvl8pPr indent="-615950" lvl="7" marL="3657600" algn="l">
              <a:spcBef>
                <a:spcPts val="1220"/>
              </a:spcBef>
              <a:spcAft>
                <a:spcPts val="0"/>
              </a:spcAft>
              <a:buClr>
                <a:schemeClr val="dk1"/>
              </a:buClr>
              <a:buSzPts val="6100"/>
              <a:buChar char="•"/>
              <a:defRPr sz="6100"/>
            </a:lvl8pPr>
            <a:lvl9pPr indent="-615950" lvl="8" marL="4114800" algn="l">
              <a:spcBef>
                <a:spcPts val="1220"/>
              </a:spcBef>
              <a:spcAft>
                <a:spcPts val="0"/>
              </a:spcAft>
              <a:buClr>
                <a:schemeClr val="dk1"/>
              </a:buClr>
              <a:buSzPts val="6100"/>
              <a:buChar char="•"/>
              <a:defRPr sz="6100"/>
            </a:lvl9pPr>
          </a:lstStyle>
          <a:p/>
        </p:txBody>
      </p:sp>
      <p:sp>
        <p:nvSpPr>
          <p:cNvPr id="33" name="Google Shape;33;p6"/>
          <p:cNvSpPr txBox="1"/>
          <p:nvPr>
            <p:ph idx="10" type="dt"/>
          </p:nvPr>
        </p:nvSpPr>
        <p:spPr>
          <a:xfrm>
            <a:off x="1097973" y="30509938"/>
            <a:ext cx="5119255" cy="1753281"/>
          </a:xfrm>
          <a:prstGeom prst="rect">
            <a:avLst/>
          </a:prstGeom>
          <a:noFill/>
          <a:ln>
            <a:noFill/>
          </a:ln>
        </p:spPr>
        <p:txBody>
          <a:bodyPr anchorCtr="0" anchor="ctr" bIns="156725" lIns="313475" spcFirstLastPara="1" rIns="313475" wrap="square" tIns="1567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6"/>
          <p:cNvSpPr txBox="1"/>
          <p:nvPr>
            <p:ph idx="11" type="ftr"/>
          </p:nvPr>
        </p:nvSpPr>
        <p:spPr>
          <a:xfrm>
            <a:off x="7498773" y="30509938"/>
            <a:ext cx="6948055" cy="1753281"/>
          </a:xfrm>
          <a:prstGeom prst="rect">
            <a:avLst/>
          </a:prstGeom>
          <a:noFill/>
          <a:ln>
            <a:noFill/>
          </a:ln>
        </p:spPr>
        <p:txBody>
          <a:bodyPr anchorCtr="0" anchor="ctr" bIns="156725" lIns="313475" spcFirstLastPara="1" rIns="313475" wrap="square" tIns="1567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
          <p:cNvSpPr txBox="1"/>
          <p:nvPr>
            <p:ph idx="12" type="sldNum"/>
          </p:nvPr>
        </p:nvSpPr>
        <p:spPr>
          <a:xfrm>
            <a:off x="15728373" y="30509938"/>
            <a:ext cx="5119255" cy="1753281"/>
          </a:xfrm>
          <a:prstGeom prst="rect">
            <a:avLst/>
          </a:prstGeom>
          <a:noFill/>
          <a:ln>
            <a:noFill/>
          </a:ln>
        </p:spPr>
        <p:txBody>
          <a:bodyPr anchorCtr="0" anchor="ctr" bIns="156725" lIns="313475" spcFirstLastPara="1" rIns="313475" wrap="square" tIns="156725">
            <a:noAutofit/>
          </a:bodyPr>
          <a:lstStyle>
            <a:lvl1pPr indent="0" lvl="0" marL="0" marR="0" algn="r">
              <a:spcBef>
                <a:spcPts val="0"/>
              </a:spcBef>
              <a:spcAft>
                <a:spcPts val="0"/>
              </a:spcAft>
              <a:buNone/>
              <a:defRPr sz="4200">
                <a:solidFill>
                  <a:srgbClr val="898989"/>
                </a:solidFill>
                <a:latin typeface="Calibri"/>
                <a:ea typeface="Calibri"/>
                <a:cs typeface="Calibri"/>
                <a:sym typeface="Calibri"/>
              </a:defRPr>
            </a:lvl1pPr>
            <a:lvl2pPr indent="0" lvl="1" marL="0" marR="0" algn="r">
              <a:spcBef>
                <a:spcPts val="0"/>
              </a:spcBef>
              <a:spcAft>
                <a:spcPts val="0"/>
              </a:spcAft>
              <a:buNone/>
              <a:defRPr sz="4200">
                <a:solidFill>
                  <a:srgbClr val="898989"/>
                </a:solidFill>
                <a:latin typeface="Calibri"/>
                <a:ea typeface="Calibri"/>
                <a:cs typeface="Calibri"/>
                <a:sym typeface="Calibri"/>
              </a:defRPr>
            </a:lvl2pPr>
            <a:lvl3pPr indent="0" lvl="2" marL="0" marR="0" algn="r">
              <a:spcBef>
                <a:spcPts val="0"/>
              </a:spcBef>
              <a:spcAft>
                <a:spcPts val="0"/>
              </a:spcAft>
              <a:buNone/>
              <a:defRPr sz="4200">
                <a:solidFill>
                  <a:srgbClr val="898989"/>
                </a:solidFill>
                <a:latin typeface="Calibri"/>
                <a:ea typeface="Calibri"/>
                <a:cs typeface="Calibri"/>
                <a:sym typeface="Calibri"/>
              </a:defRPr>
            </a:lvl3pPr>
            <a:lvl4pPr indent="0" lvl="3" marL="0" marR="0" algn="r">
              <a:spcBef>
                <a:spcPts val="0"/>
              </a:spcBef>
              <a:spcAft>
                <a:spcPts val="0"/>
              </a:spcAft>
              <a:buNone/>
              <a:defRPr sz="4200">
                <a:solidFill>
                  <a:srgbClr val="898989"/>
                </a:solidFill>
                <a:latin typeface="Calibri"/>
                <a:ea typeface="Calibri"/>
                <a:cs typeface="Calibri"/>
                <a:sym typeface="Calibri"/>
              </a:defRPr>
            </a:lvl4pPr>
            <a:lvl5pPr indent="0" lvl="4" marL="0" marR="0" algn="r">
              <a:spcBef>
                <a:spcPts val="0"/>
              </a:spcBef>
              <a:spcAft>
                <a:spcPts val="0"/>
              </a:spcAft>
              <a:buNone/>
              <a:defRPr sz="4200">
                <a:solidFill>
                  <a:srgbClr val="898989"/>
                </a:solidFill>
                <a:latin typeface="Calibri"/>
                <a:ea typeface="Calibri"/>
                <a:cs typeface="Calibri"/>
                <a:sym typeface="Calibri"/>
              </a:defRPr>
            </a:lvl5pPr>
            <a:lvl6pPr indent="0" lvl="5" marL="0" marR="0" algn="r">
              <a:spcBef>
                <a:spcPts val="0"/>
              </a:spcBef>
              <a:spcAft>
                <a:spcPts val="0"/>
              </a:spcAft>
              <a:buNone/>
              <a:defRPr sz="4200">
                <a:solidFill>
                  <a:srgbClr val="898989"/>
                </a:solidFill>
                <a:latin typeface="Calibri"/>
                <a:ea typeface="Calibri"/>
                <a:cs typeface="Calibri"/>
                <a:sym typeface="Calibri"/>
              </a:defRPr>
            </a:lvl6pPr>
            <a:lvl7pPr indent="0" lvl="6" marL="0" marR="0" algn="r">
              <a:spcBef>
                <a:spcPts val="0"/>
              </a:spcBef>
              <a:spcAft>
                <a:spcPts val="0"/>
              </a:spcAft>
              <a:buNone/>
              <a:defRPr sz="4200">
                <a:solidFill>
                  <a:srgbClr val="898989"/>
                </a:solidFill>
                <a:latin typeface="Calibri"/>
                <a:ea typeface="Calibri"/>
                <a:cs typeface="Calibri"/>
                <a:sym typeface="Calibri"/>
              </a:defRPr>
            </a:lvl7pPr>
            <a:lvl8pPr indent="0" lvl="7" marL="0" marR="0" algn="r">
              <a:spcBef>
                <a:spcPts val="0"/>
              </a:spcBef>
              <a:spcAft>
                <a:spcPts val="0"/>
              </a:spcAft>
              <a:buNone/>
              <a:defRPr sz="4200">
                <a:solidFill>
                  <a:srgbClr val="898989"/>
                </a:solidFill>
                <a:latin typeface="Calibri"/>
                <a:ea typeface="Calibri"/>
                <a:cs typeface="Calibri"/>
                <a:sym typeface="Calibri"/>
              </a:defRPr>
            </a:lvl8pPr>
            <a:lvl9pPr indent="0" lvl="8" marL="0" marR="0" algn="r">
              <a:spcBef>
                <a:spcPts val="0"/>
              </a:spcBef>
              <a:spcAft>
                <a:spcPts val="0"/>
              </a:spcAft>
              <a:buNone/>
              <a:defRPr sz="4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7"/>
          <p:cNvSpPr txBox="1"/>
          <p:nvPr>
            <p:ph type="title"/>
          </p:nvPr>
        </p:nvSpPr>
        <p:spPr>
          <a:xfrm>
            <a:off x="1097280" y="1318262"/>
            <a:ext cx="19751040" cy="5486400"/>
          </a:xfrm>
          <a:prstGeom prst="rect">
            <a:avLst/>
          </a:prstGeom>
          <a:noFill/>
          <a:ln>
            <a:noFill/>
          </a:ln>
        </p:spPr>
        <p:txBody>
          <a:bodyPr anchorCtr="0" anchor="ctr" bIns="156725" lIns="313475" spcFirstLastPara="1" rIns="313475" wrap="square" tIns="1567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8" name="Google Shape;38;p7"/>
          <p:cNvSpPr txBox="1"/>
          <p:nvPr>
            <p:ph idx="1" type="body"/>
          </p:nvPr>
        </p:nvSpPr>
        <p:spPr>
          <a:xfrm>
            <a:off x="1097281" y="7368544"/>
            <a:ext cx="9696452" cy="3070858"/>
          </a:xfrm>
          <a:prstGeom prst="rect">
            <a:avLst/>
          </a:prstGeom>
          <a:noFill/>
          <a:ln>
            <a:noFill/>
          </a:ln>
        </p:spPr>
        <p:txBody>
          <a:bodyPr anchorCtr="0" anchor="b" bIns="156725" lIns="313475" spcFirstLastPara="1" rIns="313475" wrap="square" tIns="156725">
            <a:noAutofit/>
          </a:bodyPr>
          <a:lstStyle>
            <a:lvl1pPr indent="-228600" lvl="0" marL="457200" algn="l">
              <a:spcBef>
                <a:spcPts val="1640"/>
              </a:spcBef>
              <a:spcAft>
                <a:spcPts val="0"/>
              </a:spcAft>
              <a:buClr>
                <a:schemeClr val="dk1"/>
              </a:buClr>
              <a:buSzPts val="8200"/>
              <a:buNone/>
              <a:defRPr b="1" sz="8200"/>
            </a:lvl1pPr>
            <a:lvl2pPr indent="-228600" lvl="1" marL="914400" algn="l">
              <a:spcBef>
                <a:spcPts val="1360"/>
              </a:spcBef>
              <a:spcAft>
                <a:spcPts val="0"/>
              </a:spcAft>
              <a:buClr>
                <a:schemeClr val="dk1"/>
              </a:buClr>
              <a:buSzPts val="6800"/>
              <a:buNone/>
              <a:defRPr b="1" sz="6800"/>
            </a:lvl2pPr>
            <a:lvl3pPr indent="-228600" lvl="2" marL="1371600" algn="l">
              <a:spcBef>
                <a:spcPts val="1220"/>
              </a:spcBef>
              <a:spcAft>
                <a:spcPts val="0"/>
              </a:spcAft>
              <a:buClr>
                <a:schemeClr val="dk1"/>
              </a:buClr>
              <a:buSzPts val="6100"/>
              <a:buNone/>
              <a:defRPr b="1" sz="6100"/>
            </a:lvl3pPr>
            <a:lvl4pPr indent="-228600" lvl="3" marL="1828800" algn="l">
              <a:spcBef>
                <a:spcPts val="1100"/>
              </a:spcBef>
              <a:spcAft>
                <a:spcPts val="0"/>
              </a:spcAft>
              <a:buClr>
                <a:schemeClr val="dk1"/>
              </a:buClr>
              <a:buSzPts val="5500"/>
              <a:buNone/>
              <a:defRPr b="1" sz="5500"/>
            </a:lvl4pPr>
            <a:lvl5pPr indent="-228600" lvl="4" marL="2286000" algn="l">
              <a:spcBef>
                <a:spcPts val="1100"/>
              </a:spcBef>
              <a:spcAft>
                <a:spcPts val="0"/>
              </a:spcAft>
              <a:buClr>
                <a:schemeClr val="dk1"/>
              </a:buClr>
              <a:buSzPts val="5500"/>
              <a:buNone/>
              <a:defRPr b="1" sz="5500"/>
            </a:lvl5pPr>
            <a:lvl6pPr indent="-228600" lvl="5" marL="2743200" algn="l">
              <a:spcBef>
                <a:spcPts val="1100"/>
              </a:spcBef>
              <a:spcAft>
                <a:spcPts val="0"/>
              </a:spcAft>
              <a:buClr>
                <a:schemeClr val="dk1"/>
              </a:buClr>
              <a:buSzPts val="5500"/>
              <a:buNone/>
              <a:defRPr b="1" sz="5500"/>
            </a:lvl6pPr>
            <a:lvl7pPr indent="-228600" lvl="6" marL="3200400" algn="l">
              <a:spcBef>
                <a:spcPts val="1100"/>
              </a:spcBef>
              <a:spcAft>
                <a:spcPts val="0"/>
              </a:spcAft>
              <a:buClr>
                <a:schemeClr val="dk1"/>
              </a:buClr>
              <a:buSzPts val="5500"/>
              <a:buNone/>
              <a:defRPr b="1" sz="5500"/>
            </a:lvl7pPr>
            <a:lvl8pPr indent="-228600" lvl="7" marL="3657600" algn="l">
              <a:spcBef>
                <a:spcPts val="1100"/>
              </a:spcBef>
              <a:spcAft>
                <a:spcPts val="0"/>
              </a:spcAft>
              <a:buClr>
                <a:schemeClr val="dk1"/>
              </a:buClr>
              <a:buSzPts val="5500"/>
              <a:buNone/>
              <a:defRPr b="1" sz="5500"/>
            </a:lvl8pPr>
            <a:lvl9pPr indent="-228600" lvl="8" marL="4114800" algn="l">
              <a:spcBef>
                <a:spcPts val="1100"/>
              </a:spcBef>
              <a:spcAft>
                <a:spcPts val="0"/>
              </a:spcAft>
              <a:buClr>
                <a:schemeClr val="dk1"/>
              </a:buClr>
              <a:buSzPts val="5500"/>
              <a:buNone/>
              <a:defRPr b="1" sz="5500"/>
            </a:lvl9pPr>
          </a:lstStyle>
          <a:p/>
        </p:txBody>
      </p:sp>
      <p:sp>
        <p:nvSpPr>
          <p:cNvPr id="39" name="Google Shape;39;p7"/>
          <p:cNvSpPr txBox="1"/>
          <p:nvPr>
            <p:ph idx="2" type="body"/>
          </p:nvPr>
        </p:nvSpPr>
        <p:spPr>
          <a:xfrm>
            <a:off x="1097281" y="10439402"/>
            <a:ext cx="9696452" cy="18966182"/>
          </a:xfrm>
          <a:prstGeom prst="rect">
            <a:avLst/>
          </a:prstGeom>
          <a:noFill/>
          <a:ln>
            <a:noFill/>
          </a:ln>
        </p:spPr>
        <p:txBody>
          <a:bodyPr anchorCtr="0" anchor="t" bIns="156725" lIns="313475" spcFirstLastPara="1" rIns="313475" wrap="square" tIns="156725">
            <a:noAutofit/>
          </a:bodyPr>
          <a:lstStyle>
            <a:lvl1pPr indent="-749300" lvl="0" marL="457200" algn="l">
              <a:spcBef>
                <a:spcPts val="1640"/>
              </a:spcBef>
              <a:spcAft>
                <a:spcPts val="0"/>
              </a:spcAft>
              <a:buClr>
                <a:schemeClr val="dk1"/>
              </a:buClr>
              <a:buSzPts val="8200"/>
              <a:buChar char="•"/>
              <a:defRPr sz="8200"/>
            </a:lvl1pPr>
            <a:lvl2pPr indent="-660400" lvl="1" marL="914400" algn="l">
              <a:spcBef>
                <a:spcPts val="1360"/>
              </a:spcBef>
              <a:spcAft>
                <a:spcPts val="0"/>
              </a:spcAft>
              <a:buClr>
                <a:schemeClr val="dk1"/>
              </a:buClr>
              <a:buSzPts val="6800"/>
              <a:buChar char="–"/>
              <a:defRPr sz="6800"/>
            </a:lvl2pPr>
            <a:lvl3pPr indent="-615950" lvl="2" marL="1371600" algn="l">
              <a:spcBef>
                <a:spcPts val="1220"/>
              </a:spcBef>
              <a:spcAft>
                <a:spcPts val="0"/>
              </a:spcAft>
              <a:buClr>
                <a:schemeClr val="dk1"/>
              </a:buClr>
              <a:buSzPts val="6100"/>
              <a:buChar char="•"/>
              <a:defRPr sz="6100"/>
            </a:lvl3pPr>
            <a:lvl4pPr indent="-577850" lvl="3" marL="1828800" algn="l">
              <a:spcBef>
                <a:spcPts val="1100"/>
              </a:spcBef>
              <a:spcAft>
                <a:spcPts val="0"/>
              </a:spcAft>
              <a:buClr>
                <a:schemeClr val="dk1"/>
              </a:buClr>
              <a:buSzPts val="5500"/>
              <a:buChar char="–"/>
              <a:defRPr sz="5500"/>
            </a:lvl4pPr>
            <a:lvl5pPr indent="-577850" lvl="4" marL="2286000" algn="l">
              <a:spcBef>
                <a:spcPts val="1100"/>
              </a:spcBef>
              <a:spcAft>
                <a:spcPts val="0"/>
              </a:spcAft>
              <a:buClr>
                <a:schemeClr val="dk1"/>
              </a:buClr>
              <a:buSzPts val="5500"/>
              <a:buChar char="»"/>
              <a:defRPr sz="5500"/>
            </a:lvl5pPr>
            <a:lvl6pPr indent="-577850" lvl="5" marL="2743200" algn="l">
              <a:spcBef>
                <a:spcPts val="1100"/>
              </a:spcBef>
              <a:spcAft>
                <a:spcPts val="0"/>
              </a:spcAft>
              <a:buClr>
                <a:schemeClr val="dk1"/>
              </a:buClr>
              <a:buSzPts val="5500"/>
              <a:buChar char="•"/>
              <a:defRPr sz="5500"/>
            </a:lvl6pPr>
            <a:lvl7pPr indent="-577850" lvl="6" marL="3200400" algn="l">
              <a:spcBef>
                <a:spcPts val="1100"/>
              </a:spcBef>
              <a:spcAft>
                <a:spcPts val="0"/>
              </a:spcAft>
              <a:buClr>
                <a:schemeClr val="dk1"/>
              </a:buClr>
              <a:buSzPts val="5500"/>
              <a:buChar char="•"/>
              <a:defRPr sz="5500"/>
            </a:lvl7pPr>
            <a:lvl8pPr indent="-577850" lvl="7" marL="3657600" algn="l">
              <a:spcBef>
                <a:spcPts val="1100"/>
              </a:spcBef>
              <a:spcAft>
                <a:spcPts val="0"/>
              </a:spcAft>
              <a:buClr>
                <a:schemeClr val="dk1"/>
              </a:buClr>
              <a:buSzPts val="5500"/>
              <a:buChar char="•"/>
              <a:defRPr sz="5500"/>
            </a:lvl8pPr>
            <a:lvl9pPr indent="-577850" lvl="8" marL="4114800" algn="l">
              <a:spcBef>
                <a:spcPts val="1100"/>
              </a:spcBef>
              <a:spcAft>
                <a:spcPts val="0"/>
              </a:spcAft>
              <a:buClr>
                <a:schemeClr val="dk1"/>
              </a:buClr>
              <a:buSzPts val="5500"/>
              <a:buChar char="•"/>
              <a:defRPr sz="5500"/>
            </a:lvl9pPr>
          </a:lstStyle>
          <a:p/>
        </p:txBody>
      </p:sp>
      <p:sp>
        <p:nvSpPr>
          <p:cNvPr id="40" name="Google Shape;40;p7"/>
          <p:cNvSpPr txBox="1"/>
          <p:nvPr>
            <p:ph idx="3" type="body"/>
          </p:nvPr>
        </p:nvSpPr>
        <p:spPr>
          <a:xfrm>
            <a:off x="11148062" y="7368544"/>
            <a:ext cx="9700260" cy="3070858"/>
          </a:xfrm>
          <a:prstGeom prst="rect">
            <a:avLst/>
          </a:prstGeom>
          <a:noFill/>
          <a:ln>
            <a:noFill/>
          </a:ln>
        </p:spPr>
        <p:txBody>
          <a:bodyPr anchorCtr="0" anchor="b" bIns="156725" lIns="313475" spcFirstLastPara="1" rIns="313475" wrap="square" tIns="156725">
            <a:noAutofit/>
          </a:bodyPr>
          <a:lstStyle>
            <a:lvl1pPr indent="-228600" lvl="0" marL="457200" algn="l">
              <a:spcBef>
                <a:spcPts val="1640"/>
              </a:spcBef>
              <a:spcAft>
                <a:spcPts val="0"/>
              </a:spcAft>
              <a:buClr>
                <a:schemeClr val="dk1"/>
              </a:buClr>
              <a:buSzPts val="8200"/>
              <a:buNone/>
              <a:defRPr b="1" sz="8200"/>
            </a:lvl1pPr>
            <a:lvl2pPr indent="-228600" lvl="1" marL="914400" algn="l">
              <a:spcBef>
                <a:spcPts val="1360"/>
              </a:spcBef>
              <a:spcAft>
                <a:spcPts val="0"/>
              </a:spcAft>
              <a:buClr>
                <a:schemeClr val="dk1"/>
              </a:buClr>
              <a:buSzPts val="6800"/>
              <a:buNone/>
              <a:defRPr b="1" sz="6800"/>
            </a:lvl2pPr>
            <a:lvl3pPr indent="-228600" lvl="2" marL="1371600" algn="l">
              <a:spcBef>
                <a:spcPts val="1220"/>
              </a:spcBef>
              <a:spcAft>
                <a:spcPts val="0"/>
              </a:spcAft>
              <a:buClr>
                <a:schemeClr val="dk1"/>
              </a:buClr>
              <a:buSzPts val="6100"/>
              <a:buNone/>
              <a:defRPr b="1" sz="6100"/>
            </a:lvl3pPr>
            <a:lvl4pPr indent="-228600" lvl="3" marL="1828800" algn="l">
              <a:spcBef>
                <a:spcPts val="1100"/>
              </a:spcBef>
              <a:spcAft>
                <a:spcPts val="0"/>
              </a:spcAft>
              <a:buClr>
                <a:schemeClr val="dk1"/>
              </a:buClr>
              <a:buSzPts val="5500"/>
              <a:buNone/>
              <a:defRPr b="1" sz="5500"/>
            </a:lvl4pPr>
            <a:lvl5pPr indent="-228600" lvl="4" marL="2286000" algn="l">
              <a:spcBef>
                <a:spcPts val="1100"/>
              </a:spcBef>
              <a:spcAft>
                <a:spcPts val="0"/>
              </a:spcAft>
              <a:buClr>
                <a:schemeClr val="dk1"/>
              </a:buClr>
              <a:buSzPts val="5500"/>
              <a:buNone/>
              <a:defRPr b="1" sz="5500"/>
            </a:lvl5pPr>
            <a:lvl6pPr indent="-228600" lvl="5" marL="2743200" algn="l">
              <a:spcBef>
                <a:spcPts val="1100"/>
              </a:spcBef>
              <a:spcAft>
                <a:spcPts val="0"/>
              </a:spcAft>
              <a:buClr>
                <a:schemeClr val="dk1"/>
              </a:buClr>
              <a:buSzPts val="5500"/>
              <a:buNone/>
              <a:defRPr b="1" sz="5500"/>
            </a:lvl6pPr>
            <a:lvl7pPr indent="-228600" lvl="6" marL="3200400" algn="l">
              <a:spcBef>
                <a:spcPts val="1100"/>
              </a:spcBef>
              <a:spcAft>
                <a:spcPts val="0"/>
              </a:spcAft>
              <a:buClr>
                <a:schemeClr val="dk1"/>
              </a:buClr>
              <a:buSzPts val="5500"/>
              <a:buNone/>
              <a:defRPr b="1" sz="5500"/>
            </a:lvl7pPr>
            <a:lvl8pPr indent="-228600" lvl="7" marL="3657600" algn="l">
              <a:spcBef>
                <a:spcPts val="1100"/>
              </a:spcBef>
              <a:spcAft>
                <a:spcPts val="0"/>
              </a:spcAft>
              <a:buClr>
                <a:schemeClr val="dk1"/>
              </a:buClr>
              <a:buSzPts val="5500"/>
              <a:buNone/>
              <a:defRPr b="1" sz="5500"/>
            </a:lvl8pPr>
            <a:lvl9pPr indent="-228600" lvl="8" marL="4114800" algn="l">
              <a:spcBef>
                <a:spcPts val="1100"/>
              </a:spcBef>
              <a:spcAft>
                <a:spcPts val="0"/>
              </a:spcAft>
              <a:buClr>
                <a:schemeClr val="dk1"/>
              </a:buClr>
              <a:buSzPts val="5500"/>
              <a:buNone/>
              <a:defRPr b="1" sz="5500"/>
            </a:lvl9pPr>
          </a:lstStyle>
          <a:p/>
        </p:txBody>
      </p:sp>
      <p:sp>
        <p:nvSpPr>
          <p:cNvPr id="41" name="Google Shape;41;p7"/>
          <p:cNvSpPr txBox="1"/>
          <p:nvPr>
            <p:ph idx="4" type="body"/>
          </p:nvPr>
        </p:nvSpPr>
        <p:spPr>
          <a:xfrm>
            <a:off x="11148062" y="10439402"/>
            <a:ext cx="9700260" cy="18966182"/>
          </a:xfrm>
          <a:prstGeom prst="rect">
            <a:avLst/>
          </a:prstGeom>
          <a:noFill/>
          <a:ln>
            <a:noFill/>
          </a:ln>
        </p:spPr>
        <p:txBody>
          <a:bodyPr anchorCtr="0" anchor="t" bIns="156725" lIns="313475" spcFirstLastPara="1" rIns="313475" wrap="square" tIns="156725">
            <a:noAutofit/>
          </a:bodyPr>
          <a:lstStyle>
            <a:lvl1pPr indent="-749300" lvl="0" marL="457200" algn="l">
              <a:spcBef>
                <a:spcPts val="1640"/>
              </a:spcBef>
              <a:spcAft>
                <a:spcPts val="0"/>
              </a:spcAft>
              <a:buClr>
                <a:schemeClr val="dk1"/>
              </a:buClr>
              <a:buSzPts val="8200"/>
              <a:buChar char="•"/>
              <a:defRPr sz="8200"/>
            </a:lvl1pPr>
            <a:lvl2pPr indent="-660400" lvl="1" marL="914400" algn="l">
              <a:spcBef>
                <a:spcPts val="1360"/>
              </a:spcBef>
              <a:spcAft>
                <a:spcPts val="0"/>
              </a:spcAft>
              <a:buClr>
                <a:schemeClr val="dk1"/>
              </a:buClr>
              <a:buSzPts val="6800"/>
              <a:buChar char="–"/>
              <a:defRPr sz="6800"/>
            </a:lvl2pPr>
            <a:lvl3pPr indent="-615950" lvl="2" marL="1371600" algn="l">
              <a:spcBef>
                <a:spcPts val="1220"/>
              </a:spcBef>
              <a:spcAft>
                <a:spcPts val="0"/>
              </a:spcAft>
              <a:buClr>
                <a:schemeClr val="dk1"/>
              </a:buClr>
              <a:buSzPts val="6100"/>
              <a:buChar char="•"/>
              <a:defRPr sz="6100"/>
            </a:lvl3pPr>
            <a:lvl4pPr indent="-577850" lvl="3" marL="1828800" algn="l">
              <a:spcBef>
                <a:spcPts val="1100"/>
              </a:spcBef>
              <a:spcAft>
                <a:spcPts val="0"/>
              </a:spcAft>
              <a:buClr>
                <a:schemeClr val="dk1"/>
              </a:buClr>
              <a:buSzPts val="5500"/>
              <a:buChar char="–"/>
              <a:defRPr sz="5500"/>
            </a:lvl4pPr>
            <a:lvl5pPr indent="-577850" lvl="4" marL="2286000" algn="l">
              <a:spcBef>
                <a:spcPts val="1100"/>
              </a:spcBef>
              <a:spcAft>
                <a:spcPts val="0"/>
              </a:spcAft>
              <a:buClr>
                <a:schemeClr val="dk1"/>
              </a:buClr>
              <a:buSzPts val="5500"/>
              <a:buChar char="»"/>
              <a:defRPr sz="5500"/>
            </a:lvl5pPr>
            <a:lvl6pPr indent="-577850" lvl="5" marL="2743200" algn="l">
              <a:spcBef>
                <a:spcPts val="1100"/>
              </a:spcBef>
              <a:spcAft>
                <a:spcPts val="0"/>
              </a:spcAft>
              <a:buClr>
                <a:schemeClr val="dk1"/>
              </a:buClr>
              <a:buSzPts val="5500"/>
              <a:buChar char="•"/>
              <a:defRPr sz="5500"/>
            </a:lvl6pPr>
            <a:lvl7pPr indent="-577850" lvl="6" marL="3200400" algn="l">
              <a:spcBef>
                <a:spcPts val="1100"/>
              </a:spcBef>
              <a:spcAft>
                <a:spcPts val="0"/>
              </a:spcAft>
              <a:buClr>
                <a:schemeClr val="dk1"/>
              </a:buClr>
              <a:buSzPts val="5500"/>
              <a:buChar char="•"/>
              <a:defRPr sz="5500"/>
            </a:lvl7pPr>
            <a:lvl8pPr indent="-577850" lvl="7" marL="3657600" algn="l">
              <a:spcBef>
                <a:spcPts val="1100"/>
              </a:spcBef>
              <a:spcAft>
                <a:spcPts val="0"/>
              </a:spcAft>
              <a:buClr>
                <a:schemeClr val="dk1"/>
              </a:buClr>
              <a:buSzPts val="5500"/>
              <a:buChar char="•"/>
              <a:defRPr sz="5500"/>
            </a:lvl8pPr>
            <a:lvl9pPr indent="-577850" lvl="8" marL="4114800" algn="l">
              <a:spcBef>
                <a:spcPts val="1100"/>
              </a:spcBef>
              <a:spcAft>
                <a:spcPts val="0"/>
              </a:spcAft>
              <a:buClr>
                <a:schemeClr val="dk1"/>
              </a:buClr>
              <a:buSzPts val="5500"/>
              <a:buChar char="•"/>
              <a:defRPr sz="5500"/>
            </a:lvl9pPr>
          </a:lstStyle>
          <a:p/>
        </p:txBody>
      </p:sp>
      <p:sp>
        <p:nvSpPr>
          <p:cNvPr id="42" name="Google Shape;42;p7"/>
          <p:cNvSpPr txBox="1"/>
          <p:nvPr>
            <p:ph idx="10" type="dt"/>
          </p:nvPr>
        </p:nvSpPr>
        <p:spPr>
          <a:xfrm>
            <a:off x="1097973" y="30509938"/>
            <a:ext cx="5119255" cy="1753281"/>
          </a:xfrm>
          <a:prstGeom prst="rect">
            <a:avLst/>
          </a:prstGeom>
          <a:noFill/>
          <a:ln>
            <a:noFill/>
          </a:ln>
        </p:spPr>
        <p:txBody>
          <a:bodyPr anchorCtr="0" anchor="ctr" bIns="156725" lIns="313475" spcFirstLastPara="1" rIns="313475" wrap="square" tIns="1567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7"/>
          <p:cNvSpPr txBox="1"/>
          <p:nvPr>
            <p:ph idx="11" type="ftr"/>
          </p:nvPr>
        </p:nvSpPr>
        <p:spPr>
          <a:xfrm>
            <a:off x="7498773" y="30509938"/>
            <a:ext cx="6948055" cy="1753281"/>
          </a:xfrm>
          <a:prstGeom prst="rect">
            <a:avLst/>
          </a:prstGeom>
          <a:noFill/>
          <a:ln>
            <a:noFill/>
          </a:ln>
        </p:spPr>
        <p:txBody>
          <a:bodyPr anchorCtr="0" anchor="ctr" bIns="156725" lIns="313475" spcFirstLastPara="1" rIns="313475" wrap="square" tIns="1567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7"/>
          <p:cNvSpPr txBox="1"/>
          <p:nvPr>
            <p:ph idx="12" type="sldNum"/>
          </p:nvPr>
        </p:nvSpPr>
        <p:spPr>
          <a:xfrm>
            <a:off x="15728373" y="30509938"/>
            <a:ext cx="5119255" cy="1753281"/>
          </a:xfrm>
          <a:prstGeom prst="rect">
            <a:avLst/>
          </a:prstGeom>
          <a:noFill/>
          <a:ln>
            <a:noFill/>
          </a:ln>
        </p:spPr>
        <p:txBody>
          <a:bodyPr anchorCtr="0" anchor="ctr" bIns="156725" lIns="313475" spcFirstLastPara="1" rIns="313475" wrap="square" tIns="156725">
            <a:noAutofit/>
          </a:bodyPr>
          <a:lstStyle>
            <a:lvl1pPr indent="0" lvl="0" marL="0" marR="0" algn="r">
              <a:spcBef>
                <a:spcPts val="0"/>
              </a:spcBef>
              <a:spcAft>
                <a:spcPts val="0"/>
              </a:spcAft>
              <a:buNone/>
              <a:defRPr sz="4200">
                <a:solidFill>
                  <a:srgbClr val="898989"/>
                </a:solidFill>
                <a:latin typeface="Calibri"/>
                <a:ea typeface="Calibri"/>
                <a:cs typeface="Calibri"/>
                <a:sym typeface="Calibri"/>
              </a:defRPr>
            </a:lvl1pPr>
            <a:lvl2pPr indent="0" lvl="1" marL="0" marR="0" algn="r">
              <a:spcBef>
                <a:spcPts val="0"/>
              </a:spcBef>
              <a:spcAft>
                <a:spcPts val="0"/>
              </a:spcAft>
              <a:buNone/>
              <a:defRPr sz="4200">
                <a:solidFill>
                  <a:srgbClr val="898989"/>
                </a:solidFill>
                <a:latin typeface="Calibri"/>
                <a:ea typeface="Calibri"/>
                <a:cs typeface="Calibri"/>
                <a:sym typeface="Calibri"/>
              </a:defRPr>
            </a:lvl2pPr>
            <a:lvl3pPr indent="0" lvl="2" marL="0" marR="0" algn="r">
              <a:spcBef>
                <a:spcPts val="0"/>
              </a:spcBef>
              <a:spcAft>
                <a:spcPts val="0"/>
              </a:spcAft>
              <a:buNone/>
              <a:defRPr sz="4200">
                <a:solidFill>
                  <a:srgbClr val="898989"/>
                </a:solidFill>
                <a:latin typeface="Calibri"/>
                <a:ea typeface="Calibri"/>
                <a:cs typeface="Calibri"/>
                <a:sym typeface="Calibri"/>
              </a:defRPr>
            </a:lvl3pPr>
            <a:lvl4pPr indent="0" lvl="3" marL="0" marR="0" algn="r">
              <a:spcBef>
                <a:spcPts val="0"/>
              </a:spcBef>
              <a:spcAft>
                <a:spcPts val="0"/>
              </a:spcAft>
              <a:buNone/>
              <a:defRPr sz="4200">
                <a:solidFill>
                  <a:srgbClr val="898989"/>
                </a:solidFill>
                <a:latin typeface="Calibri"/>
                <a:ea typeface="Calibri"/>
                <a:cs typeface="Calibri"/>
                <a:sym typeface="Calibri"/>
              </a:defRPr>
            </a:lvl4pPr>
            <a:lvl5pPr indent="0" lvl="4" marL="0" marR="0" algn="r">
              <a:spcBef>
                <a:spcPts val="0"/>
              </a:spcBef>
              <a:spcAft>
                <a:spcPts val="0"/>
              </a:spcAft>
              <a:buNone/>
              <a:defRPr sz="4200">
                <a:solidFill>
                  <a:srgbClr val="898989"/>
                </a:solidFill>
                <a:latin typeface="Calibri"/>
                <a:ea typeface="Calibri"/>
                <a:cs typeface="Calibri"/>
                <a:sym typeface="Calibri"/>
              </a:defRPr>
            </a:lvl5pPr>
            <a:lvl6pPr indent="0" lvl="5" marL="0" marR="0" algn="r">
              <a:spcBef>
                <a:spcPts val="0"/>
              </a:spcBef>
              <a:spcAft>
                <a:spcPts val="0"/>
              </a:spcAft>
              <a:buNone/>
              <a:defRPr sz="4200">
                <a:solidFill>
                  <a:srgbClr val="898989"/>
                </a:solidFill>
                <a:latin typeface="Calibri"/>
                <a:ea typeface="Calibri"/>
                <a:cs typeface="Calibri"/>
                <a:sym typeface="Calibri"/>
              </a:defRPr>
            </a:lvl6pPr>
            <a:lvl7pPr indent="0" lvl="6" marL="0" marR="0" algn="r">
              <a:spcBef>
                <a:spcPts val="0"/>
              </a:spcBef>
              <a:spcAft>
                <a:spcPts val="0"/>
              </a:spcAft>
              <a:buNone/>
              <a:defRPr sz="4200">
                <a:solidFill>
                  <a:srgbClr val="898989"/>
                </a:solidFill>
                <a:latin typeface="Calibri"/>
                <a:ea typeface="Calibri"/>
                <a:cs typeface="Calibri"/>
                <a:sym typeface="Calibri"/>
              </a:defRPr>
            </a:lvl7pPr>
            <a:lvl8pPr indent="0" lvl="7" marL="0" marR="0" algn="r">
              <a:spcBef>
                <a:spcPts val="0"/>
              </a:spcBef>
              <a:spcAft>
                <a:spcPts val="0"/>
              </a:spcAft>
              <a:buNone/>
              <a:defRPr sz="4200">
                <a:solidFill>
                  <a:srgbClr val="898989"/>
                </a:solidFill>
                <a:latin typeface="Calibri"/>
                <a:ea typeface="Calibri"/>
                <a:cs typeface="Calibri"/>
                <a:sym typeface="Calibri"/>
              </a:defRPr>
            </a:lvl8pPr>
            <a:lvl9pPr indent="0" lvl="8" marL="0" marR="0" algn="r">
              <a:spcBef>
                <a:spcPts val="0"/>
              </a:spcBef>
              <a:spcAft>
                <a:spcPts val="0"/>
              </a:spcAft>
              <a:buNone/>
              <a:defRPr sz="4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8"/>
          <p:cNvSpPr txBox="1"/>
          <p:nvPr>
            <p:ph type="title"/>
          </p:nvPr>
        </p:nvSpPr>
        <p:spPr>
          <a:xfrm>
            <a:off x="1097973" y="1316492"/>
            <a:ext cx="19749654" cy="5486400"/>
          </a:xfrm>
          <a:prstGeom prst="rect">
            <a:avLst/>
          </a:prstGeom>
          <a:noFill/>
          <a:ln>
            <a:noFill/>
          </a:ln>
        </p:spPr>
        <p:txBody>
          <a:bodyPr anchorCtr="0" anchor="ctr" bIns="156725" lIns="313475" spcFirstLastPara="1" rIns="313475" wrap="square" tIns="1567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7" name="Google Shape;47;p8"/>
          <p:cNvSpPr txBox="1"/>
          <p:nvPr>
            <p:ph idx="10" type="dt"/>
          </p:nvPr>
        </p:nvSpPr>
        <p:spPr>
          <a:xfrm>
            <a:off x="1097973" y="30509938"/>
            <a:ext cx="5119255" cy="1753281"/>
          </a:xfrm>
          <a:prstGeom prst="rect">
            <a:avLst/>
          </a:prstGeom>
          <a:noFill/>
          <a:ln>
            <a:noFill/>
          </a:ln>
        </p:spPr>
        <p:txBody>
          <a:bodyPr anchorCtr="0" anchor="ctr" bIns="156725" lIns="313475" spcFirstLastPara="1" rIns="313475" wrap="square" tIns="1567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8"/>
          <p:cNvSpPr txBox="1"/>
          <p:nvPr>
            <p:ph idx="11" type="ftr"/>
          </p:nvPr>
        </p:nvSpPr>
        <p:spPr>
          <a:xfrm>
            <a:off x="7498773" y="30509938"/>
            <a:ext cx="6948055" cy="1753281"/>
          </a:xfrm>
          <a:prstGeom prst="rect">
            <a:avLst/>
          </a:prstGeom>
          <a:noFill/>
          <a:ln>
            <a:noFill/>
          </a:ln>
        </p:spPr>
        <p:txBody>
          <a:bodyPr anchorCtr="0" anchor="ctr" bIns="156725" lIns="313475" spcFirstLastPara="1" rIns="313475" wrap="square" tIns="1567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8"/>
          <p:cNvSpPr txBox="1"/>
          <p:nvPr>
            <p:ph idx="12" type="sldNum"/>
          </p:nvPr>
        </p:nvSpPr>
        <p:spPr>
          <a:xfrm>
            <a:off x="15728373" y="30509938"/>
            <a:ext cx="5119255" cy="1753281"/>
          </a:xfrm>
          <a:prstGeom prst="rect">
            <a:avLst/>
          </a:prstGeom>
          <a:noFill/>
          <a:ln>
            <a:noFill/>
          </a:ln>
        </p:spPr>
        <p:txBody>
          <a:bodyPr anchorCtr="0" anchor="ctr" bIns="156725" lIns="313475" spcFirstLastPara="1" rIns="313475" wrap="square" tIns="156725">
            <a:noAutofit/>
          </a:bodyPr>
          <a:lstStyle>
            <a:lvl1pPr indent="0" lvl="0" marL="0" marR="0" algn="r">
              <a:spcBef>
                <a:spcPts val="0"/>
              </a:spcBef>
              <a:spcAft>
                <a:spcPts val="0"/>
              </a:spcAft>
              <a:buNone/>
              <a:defRPr sz="4200">
                <a:solidFill>
                  <a:srgbClr val="898989"/>
                </a:solidFill>
                <a:latin typeface="Calibri"/>
                <a:ea typeface="Calibri"/>
                <a:cs typeface="Calibri"/>
                <a:sym typeface="Calibri"/>
              </a:defRPr>
            </a:lvl1pPr>
            <a:lvl2pPr indent="0" lvl="1" marL="0" marR="0" algn="r">
              <a:spcBef>
                <a:spcPts val="0"/>
              </a:spcBef>
              <a:spcAft>
                <a:spcPts val="0"/>
              </a:spcAft>
              <a:buNone/>
              <a:defRPr sz="4200">
                <a:solidFill>
                  <a:srgbClr val="898989"/>
                </a:solidFill>
                <a:latin typeface="Calibri"/>
                <a:ea typeface="Calibri"/>
                <a:cs typeface="Calibri"/>
                <a:sym typeface="Calibri"/>
              </a:defRPr>
            </a:lvl2pPr>
            <a:lvl3pPr indent="0" lvl="2" marL="0" marR="0" algn="r">
              <a:spcBef>
                <a:spcPts val="0"/>
              </a:spcBef>
              <a:spcAft>
                <a:spcPts val="0"/>
              </a:spcAft>
              <a:buNone/>
              <a:defRPr sz="4200">
                <a:solidFill>
                  <a:srgbClr val="898989"/>
                </a:solidFill>
                <a:latin typeface="Calibri"/>
                <a:ea typeface="Calibri"/>
                <a:cs typeface="Calibri"/>
                <a:sym typeface="Calibri"/>
              </a:defRPr>
            </a:lvl3pPr>
            <a:lvl4pPr indent="0" lvl="3" marL="0" marR="0" algn="r">
              <a:spcBef>
                <a:spcPts val="0"/>
              </a:spcBef>
              <a:spcAft>
                <a:spcPts val="0"/>
              </a:spcAft>
              <a:buNone/>
              <a:defRPr sz="4200">
                <a:solidFill>
                  <a:srgbClr val="898989"/>
                </a:solidFill>
                <a:latin typeface="Calibri"/>
                <a:ea typeface="Calibri"/>
                <a:cs typeface="Calibri"/>
                <a:sym typeface="Calibri"/>
              </a:defRPr>
            </a:lvl4pPr>
            <a:lvl5pPr indent="0" lvl="4" marL="0" marR="0" algn="r">
              <a:spcBef>
                <a:spcPts val="0"/>
              </a:spcBef>
              <a:spcAft>
                <a:spcPts val="0"/>
              </a:spcAft>
              <a:buNone/>
              <a:defRPr sz="4200">
                <a:solidFill>
                  <a:srgbClr val="898989"/>
                </a:solidFill>
                <a:latin typeface="Calibri"/>
                <a:ea typeface="Calibri"/>
                <a:cs typeface="Calibri"/>
                <a:sym typeface="Calibri"/>
              </a:defRPr>
            </a:lvl5pPr>
            <a:lvl6pPr indent="0" lvl="5" marL="0" marR="0" algn="r">
              <a:spcBef>
                <a:spcPts val="0"/>
              </a:spcBef>
              <a:spcAft>
                <a:spcPts val="0"/>
              </a:spcAft>
              <a:buNone/>
              <a:defRPr sz="4200">
                <a:solidFill>
                  <a:srgbClr val="898989"/>
                </a:solidFill>
                <a:latin typeface="Calibri"/>
                <a:ea typeface="Calibri"/>
                <a:cs typeface="Calibri"/>
                <a:sym typeface="Calibri"/>
              </a:defRPr>
            </a:lvl6pPr>
            <a:lvl7pPr indent="0" lvl="6" marL="0" marR="0" algn="r">
              <a:spcBef>
                <a:spcPts val="0"/>
              </a:spcBef>
              <a:spcAft>
                <a:spcPts val="0"/>
              </a:spcAft>
              <a:buNone/>
              <a:defRPr sz="4200">
                <a:solidFill>
                  <a:srgbClr val="898989"/>
                </a:solidFill>
                <a:latin typeface="Calibri"/>
                <a:ea typeface="Calibri"/>
                <a:cs typeface="Calibri"/>
                <a:sym typeface="Calibri"/>
              </a:defRPr>
            </a:lvl7pPr>
            <a:lvl8pPr indent="0" lvl="7" marL="0" marR="0" algn="r">
              <a:spcBef>
                <a:spcPts val="0"/>
              </a:spcBef>
              <a:spcAft>
                <a:spcPts val="0"/>
              </a:spcAft>
              <a:buNone/>
              <a:defRPr sz="4200">
                <a:solidFill>
                  <a:srgbClr val="898989"/>
                </a:solidFill>
                <a:latin typeface="Calibri"/>
                <a:ea typeface="Calibri"/>
                <a:cs typeface="Calibri"/>
                <a:sym typeface="Calibri"/>
              </a:defRPr>
            </a:lvl8pPr>
            <a:lvl9pPr indent="0" lvl="8" marL="0" marR="0" algn="r">
              <a:spcBef>
                <a:spcPts val="0"/>
              </a:spcBef>
              <a:spcAft>
                <a:spcPts val="0"/>
              </a:spcAft>
              <a:buNone/>
              <a:defRPr sz="4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9"/>
          <p:cNvSpPr txBox="1"/>
          <p:nvPr>
            <p:ph idx="10" type="dt"/>
          </p:nvPr>
        </p:nvSpPr>
        <p:spPr>
          <a:xfrm>
            <a:off x="1097973" y="30509938"/>
            <a:ext cx="5119255" cy="1753281"/>
          </a:xfrm>
          <a:prstGeom prst="rect">
            <a:avLst/>
          </a:prstGeom>
          <a:noFill/>
          <a:ln>
            <a:noFill/>
          </a:ln>
        </p:spPr>
        <p:txBody>
          <a:bodyPr anchorCtr="0" anchor="ctr" bIns="156725" lIns="313475" spcFirstLastPara="1" rIns="313475" wrap="square" tIns="1567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9"/>
          <p:cNvSpPr txBox="1"/>
          <p:nvPr>
            <p:ph idx="11" type="ftr"/>
          </p:nvPr>
        </p:nvSpPr>
        <p:spPr>
          <a:xfrm>
            <a:off x="7498773" y="30509938"/>
            <a:ext cx="6948055" cy="1753281"/>
          </a:xfrm>
          <a:prstGeom prst="rect">
            <a:avLst/>
          </a:prstGeom>
          <a:noFill/>
          <a:ln>
            <a:noFill/>
          </a:ln>
        </p:spPr>
        <p:txBody>
          <a:bodyPr anchorCtr="0" anchor="ctr" bIns="156725" lIns="313475" spcFirstLastPara="1" rIns="313475" wrap="square" tIns="1567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9"/>
          <p:cNvSpPr txBox="1"/>
          <p:nvPr>
            <p:ph idx="12" type="sldNum"/>
          </p:nvPr>
        </p:nvSpPr>
        <p:spPr>
          <a:xfrm>
            <a:off x="15728373" y="30509938"/>
            <a:ext cx="5119255" cy="1753281"/>
          </a:xfrm>
          <a:prstGeom prst="rect">
            <a:avLst/>
          </a:prstGeom>
          <a:noFill/>
          <a:ln>
            <a:noFill/>
          </a:ln>
        </p:spPr>
        <p:txBody>
          <a:bodyPr anchorCtr="0" anchor="ctr" bIns="156725" lIns="313475" spcFirstLastPara="1" rIns="313475" wrap="square" tIns="156725">
            <a:noAutofit/>
          </a:bodyPr>
          <a:lstStyle>
            <a:lvl1pPr indent="0" lvl="0" marL="0" marR="0" algn="r">
              <a:spcBef>
                <a:spcPts val="0"/>
              </a:spcBef>
              <a:spcAft>
                <a:spcPts val="0"/>
              </a:spcAft>
              <a:buNone/>
              <a:defRPr sz="4200">
                <a:solidFill>
                  <a:srgbClr val="898989"/>
                </a:solidFill>
                <a:latin typeface="Calibri"/>
                <a:ea typeface="Calibri"/>
                <a:cs typeface="Calibri"/>
                <a:sym typeface="Calibri"/>
              </a:defRPr>
            </a:lvl1pPr>
            <a:lvl2pPr indent="0" lvl="1" marL="0" marR="0" algn="r">
              <a:spcBef>
                <a:spcPts val="0"/>
              </a:spcBef>
              <a:spcAft>
                <a:spcPts val="0"/>
              </a:spcAft>
              <a:buNone/>
              <a:defRPr sz="4200">
                <a:solidFill>
                  <a:srgbClr val="898989"/>
                </a:solidFill>
                <a:latin typeface="Calibri"/>
                <a:ea typeface="Calibri"/>
                <a:cs typeface="Calibri"/>
                <a:sym typeface="Calibri"/>
              </a:defRPr>
            </a:lvl2pPr>
            <a:lvl3pPr indent="0" lvl="2" marL="0" marR="0" algn="r">
              <a:spcBef>
                <a:spcPts val="0"/>
              </a:spcBef>
              <a:spcAft>
                <a:spcPts val="0"/>
              </a:spcAft>
              <a:buNone/>
              <a:defRPr sz="4200">
                <a:solidFill>
                  <a:srgbClr val="898989"/>
                </a:solidFill>
                <a:latin typeface="Calibri"/>
                <a:ea typeface="Calibri"/>
                <a:cs typeface="Calibri"/>
                <a:sym typeface="Calibri"/>
              </a:defRPr>
            </a:lvl3pPr>
            <a:lvl4pPr indent="0" lvl="3" marL="0" marR="0" algn="r">
              <a:spcBef>
                <a:spcPts val="0"/>
              </a:spcBef>
              <a:spcAft>
                <a:spcPts val="0"/>
              </a:spcAft>
              <a:buNone/>
              <a:defRPr sz="4200">
                <a:solidFill>
                  <a:srgbClr val="898989"/>
                </a:solidFill>
                <a:latin typeface="Calibri"/>
                <a:ea typeface="Calibri"/>
                <a:cs typeface="Calibri"/>
                <a:sym typeface="Calibri"/>
              </a:defRPr>
            </a:lvl4pPr>
            <a:lvl5pPr indent="0" lvl="4" marL="0" marR="0" algn="r">
              <a:spcBef>
                <a:spcPts val="0"/>
              </a:spcBef>
              <a:spcAft>
                <a:spcPts val="0"/>
              </a:spcAft>
              <a:buNone/>
              <a:defRPr sz="4200">
                <a:solidFill>
                  <a:srgbClr val="898989"/>
                </a:solidFill>
                <a:latin typeface="Calibri"/>
                <a:ea typeface="Calibri"/>
                <a:cs typeface="Calibri"/>
                <a:sym typeface="Calibri"/>
              </a:defRPr>
            </a:lvl5pPr>
            <a:lvl6pPr indent="0" lvl="5" marL="0" marR="0" algn="r">
              <a:spcBef>
                <a:spcPts val="0"/>
              </a:spcBef>
              <a:spcAft>
                <a:spcPts val="0"/>
              </a:spcAft>
              <a:buNone/>
              <a:defRPr sz="4200">
                <a:solidFill>
                  <a:srgbClr val="898989"/>
                </a:solidFill>
                <a:latin typeface="Calibri"/>
                <a:ea typeface="Calibri"/>
                <a:cs typeface="Calibri"/>
                <a:sym typeface="Calibri"/>
              </a:defRPr>
            </a:lvl6pPr>
            <a:lvl7pPr indent="0" lvl="6" marL="0" marR="0" algn="r">
              <a:spcBef>
                <a:spcPts val="0"/>
              </a:spcBef>
              <a:spcAft>
                <a:spcPts val="0"/>
              </a:spcAft>
              <a:buNone/>
              <a:defRPr sz="4200">
                <a:solidFill>
                  <a:srgbClr val="898989"/>
                </a:solidFill>
                <a:latin typeface="Calibri"/>
                <a:ea typeface="Calibri"/>
                <a:cs typeface="Calibri"/>
                <a:sym typeface="Calibri"/>
              </a:defRPr>
            </a:lvl7pPr>
            <a:lvl8pPr indent="0" lvl="7" marL="0" marR="0" algn="r">
              <a:spcBef>
                <a:spcPts val="0"/>
              </a:spcBef>
              <a:spcAft>
                <a:spcPts val="0"/>
              </a:spcAft>
              <a:buNone/>
              <a:defRPr sz="4200">
                <a:solidFill>
                  <a:srgbClr val="898989"/>
                </a:solidFill>
                <a:latin typeface="Calibri"/>
                <a:ea typeface="Calibri"/>
                <a:cs typeface="Calibri"/>
                <a:sym typeface="Calibri"/>
              </a:defRPr>
            </a:lvl8pPr>
            <a:lvl9pPr indent="0" lvl="8" marL="0" marR="0" algn="r">
              <a:spcBef>
                <a:spcPts val="0"/>
              </a:spcBef>
              <a:spcAft>
                <a:spcPts val="0"/>
              </a:spcAft>
              <a:buNone/>
              <a:defRPr sz="4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0"/>
          <p:cNvSpPr txBox="1"/>
          <p:nvPr>
            <p:ph type="title"/>
          </p:nvPr>
        </p:nvSpPr>
        <p:spPr>
          <a:xfrm>
            <a:off x="1097283" y="1310639"/>
            <a:ext cx="7219952" cy="5577840"/>
          </a:xfrm>
          <a:prstGeom prst="rect">
            <a:avLst/>
          </a:prstGeom>
          <a:noFill/>
          <a:ln>
            <a:noFill/>
          </a:ln>
        </p:spPr>
        <p:txBody>
          <a:bodyPr anchorCtr="0" anchor="b" bIns="156725" lIns="313475" spcFirstLastPara="1" rIns="313475" wrap="square" tIns="156725">
            <a:noAutofit/>
          </a:bodyPr>
          <a:lstStyle>
            <a:lvl1pPr lvl="0" algn="l">
              <a:spcBef>
                <a:spcPts val="0"/>
              </a:spcBef>
              <a:spcAft>
                <a:spcPts val="0"/>
              </a:spcAft>
              <a:buSzPts val="1400"/>
              <a:buNone/>
              <a:defRPr b="1" sz="68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6" name="Google Shape;56;p10"/>
          <p:cNvSpPr txBox="1"/>
          <p:nvPr>
            <p:ph idx="1" type="body"/>
          </p:nvPr>
        </p:nvSpPr>
        <p:spPr>
          <a:xfrm>
            <a:off x="8580120" y="1310645"/>
            <a:ext cx="12268199" cy="28094942"/>
          </a:xfrm>
          <a:prstGeom prst="rect">
            <a:avLst/>
          </a:prstGeom>
          <a:noFill/>
          <a:ln>
            <a:noFill/>
          </a:ln>
        </p:spPr>
        <p:txBody>
          <a:bodyPr anchorCtr="0" anchor="t" bIns="156725" lIns="313475" spcFirstLastPara="1" rIns="313475" wrap="square" tIns="156725">
            <a:noAutofit/>
          </a:bodyPr>
          <a:lstStyle>
            <a:lvl1pPr indent="-927100" lvl="0" marL="457200" algn="l">
              <a:spcBef>
                <a:spcPts val="2200"/>
              </a:spcBef>
              <a:spcAft>
                <a:spcPts val="0"/>
              </a:spcAft>
              <a:buClr>
                <a:schemeClr val="dk1"/>
              </a:buClr>
              <a:buSzPts val="11000"/>
              <a:buChar char="•"/>
              <a:defRPr sz="11000"/>
            </a:lvl1pPr>
            <a:lvl2pPr indent="-844550" lvl="1" marL="914400" algn="l">
              <a:spcBef>
                <a:spcPts val="1940"/>
              </a:spcBef>
              <a:spcAft>
                <a:spcPts val="0"/>
              </a:spcAft>
              <a:buClr>
                <a:schemeClr val="dk1"/>
              </a:buClr>
              <a:buSzPts val="9700"/>
              <a:buChar char="–"/>
              <a:defRPr sz="9700"/>
            </a:lvl2pPr>
            <a:lvl3pPr indent="-749300" lvl="2" marL="1371600" algn="l">
              <a:spcBef>
                <a:spcPts val="1640"/>
              </a:spcBef>
              <a:spcAft>
                <a:spcPts val="0"/>
              </a:spcAft>
              <a:buClr>
                <a:schemeClr val="dk1"/>
              </a:buClr>
              <a:buSzPts val="8200"/>
              <a:buChar char="•"/>
              <a:defRPr sz="8200"/>
            </a:lvl3pPr>
            <a:lvl4pPr indent="-660400" lvl="3" marL="1828800" algn="l">
              <a:spcBef>
                <a:spcPts val="1360"/>
              </a:spcBef>
              <a:spcAft>
                <a:spcPts val="0"/>
              </a:spcAft>
              <a:buClr>
                <a:schemeClr val="dk1"/>
              </a:buClr>
              <a:buSzPts val="6800"/>
              <a:buChar char="–"/>
              <a:defRPr sz="6800"/>
            </a:lvl4pPr>
            <a:lvl5pPr indent="-660400" lvl="4" marL="2286000" algn="l">
              <a:spcBef>
                <a:spcPts val="1360"/>
              </a:spcBef>
              <a:spcAft>
                <a:spcPts val="0"/>
              </a:spcAft>
              <a:buClr>
                <a:schemeClr val="dk1"/>
              </a:buClr>
              <a:buSzPts val="6800"/>
              <a:buChar char="»"/>
              <a:defRPr sz="6800"/>
            </a:lvl5pPr>
            <a:lvl6pPr indent="-660400" lvl="5" marL="2743200" algn="l">
              <a:spcBef>
                <a:spcPts val="1360"/>
              </a:spcBef>
              <a:spcAft>
                <a:spcPts val="0"/>
              </a:spcAft>
              <a:buClr>
                <a:schemeClr val="dk1"/>
              </a:buClr>
              <a:buSzPts val="6800"/>
              <a:buChar char="•"/>
              <a:defRPr sz="6800"/>
            </a:lvl6pPr>
            <a:lvl7pPr indent="-660400" lvl="6" marL="3200400" algn="l">
              <a:spcBef>
                <a:spcPts val="1360"/>
              </a:spcBef>
              <a:spcAft>
                <a:spcPts val="0"/>
              </a:spcAft>
              <a:buClr>
                <a:schemeClr val="dk1"/>
              </a:buClr>
              <a:buSzPts val="6800"/>
              <a:buChar char="•"/>
              <a:defRPr sz="6800"/>
            </a:lvl7pPr>
            <a:lvl8pPr indent="-660400" lvl="7" marL="3657600" algn="l">
              <a:spcBef>
                <a:spcPts val="1360"/>
              </a:spcBef>
              <a:spcAft>
                <a:spcPts val="0"/>
              </a:spcAft>
              <a:buClr>
                <a:schemeClr val="dk1"/>
              </a:buClr>
              <a:buSzPts val="6800"/>
              <a:buChar char="•"/>
              <a:defRPr sz="6800"/>
            </a:lvl8pPr>
            <a:lvl9pPr indent="-660400" lvl="8" marL="4114800" algn="l">
              <a:spcBef>
                <a:spcPts val="1360"/>
              </a:spcBef>
              <a:spcAft>
                <a:spcPts val="0"/>
              </a:spcAft>
              <a:buClr>
                <a:schemeClr val="dk1"/>
              </a:buClr>
              <a:buSzPts val="6800"/>
              <a:buChar char="•"/>
              <a:defRPr sz="6800"/>
            </a:lvl9pPr>
          </a:lstStyle>
          <a:p/>
        </p:txBody>
      </p:sp>
      <p:sp>
        <p:nvSpPr>
          <p:cNvPr id="57" name="Google Shape;57;p10"/>
          <p:cNvSpPr txBox="1"/>
          <p:nvPr>
            <p:ph idx="2" type="body"/>
          </p:nvPr>
        </p:nvSpPr>
        <p:spPr>
          <a:xfrm>
            <a:off x="1097283" y="6888485"/>
            <a:ext cx="7219952" cy="22517100"/>
          </a:xfrm>
          <a:prstGeom prst="rect">
            <a:avLst/>
          </a:prstGeom>
          <a:noFill/>
          <a:ln>
            <a:noFill/>
          </a:ln>
        </p:spPr>
        <p:txBody>
          <a:bodyPr anchorCtr="0" anchor="t" bIns="156725" lIns="313475" spcFirstLastPara="1" rIns="313475" wrap="square" tIns="156725">
            <a:noAutofit/>
          </a:bodyPr>
          <a:lstStyle>
            <a:lvl1pPr indent="-228600" lvl="0" marL="457200" algn="l">
              <a:spcBef>
                <a:spcPts val="960"/>
              </a:spcBef>
              <a:spcAft>
                <a:spcPts val="0"/>
              </a:spcAft>
              <a:buClr>
                <a:schemeClr val="dk1"/>
              </a:buClr>
              <a:buSzPts val="4800"/>
              <a:buNone/>
              <a:defRPr sz="4800"/>
            </a:lvl1pPr>
            <a:lvl2pPr indent="-228600" lvl="1" marL="914400" algn="l">
              <a:spcBef>
                <a:spcPts val="840"/>
              </a:spcBef>
              <a:spcAft>
                <a:spcPts val="0"/>
              </a:spcAft>
              <a:buClr>
                <a:schemeClr val="dk1"/>
              </a:buClr>
              <a:buSzPts val="4200"/>
              <a:buNone/>
              <a:defRPr sz="4200"/>
            </a:lvl2pPr>
            <a:lvl3pPr indent="-228600" lvl="2" marL="1371600" algn="l">
              <a:spcBef>
                <a:spcPts val="700"/>
              </a:spcBef>
              <a:spcAft>
                <a:spcPts val="0"/>
              </a:spcAft>
              <a:buClr>
                <a:schemeClr val="dk1"/>
              </a:buClr>
              <a:buSzPts val="3500"/>
              <a:buNone/>
              <a:defRPr sz="3500"/>
            </a:lvl3pPr>
            <a:lvl4pPr indent="-228600" lvl="3" marL="1828800" algn="l">
              <a:spcBef>
                <a:spcPts val="620"/>
              </a:spcBef>
              <a:spcAft>
                <a:spcPts val="0"/>
              </a:spcAft>
              <a:buClr>
                <a:schemeClr val="dk1"/>
              </a:buClr>
              <a:buSzPts val="3100"/>
              <a:buNone/>
              <a:defRPr sz="3100"/>
            </a:lvl4pPr>
            <a:lvl5pPr indent="-228600" lvl="4" marL="2286000" algn="l">
              <a:spcBef>
                <a:spcPts val="620"/>
              </a:spcBef>
              <a:spcAft>
                <a:spcPts val="0"/>
              </a:spcAft>
              <a:buClr>
                <a:schemeClr val="dk1"/>
              </a:buClr>
              <a:buSzPts val="3100"/>
              <a:buNone/>
              <a:defRPr sz="3100"/>
            </a:lvl5pPr>
            <a:lvl6pPr indent="-228600" lvl="5" marL="2743200" algn="l">
              <a:spcBef>
                <a:spcPts val="620"/>
              </a:spcBef>
              <a:spcAft>
                <a:spcPts val="0"/>
              </a:spcAft>
              <a:buClr>
                <a:schemeClr val="dk1"/>
              </a:buClr>
              <a:buSzPts val="3100"/>
              <a:buNone/>
              <a:defRPr sz="3100"/>
            </a:lvl6pPr>
            <a:lvl7pPr indent="-228600" lvl="6" marL="3200400" algn="l">
              <a:spcBef>
                <a:spcPts val="620"/>
              </a:spcBef>
              <a:spcAft>
                <a:spcPts val="0"/>
              </a:spcAft>
              <a:buClr>
                <a:schemeClr val="dk1"/>
              </a:buClr>
              <a:buSzPts val="3100"/>
              <a:buNone/>
              <a:defRPr sz="3100"/>
            </a:lvl7pPr>
            <a:lvl8pPr indent="-228600" lvl="7" marL="3657600" algn="l">
              <a:spcBef>
                <a:spcPts val="620"/>
              </a:spcBef>
              <a:spcAft>
                <a:spcPts val="0"/>
              </a:spcAft>
              <a:buClr>
                <a:schemeClr val="dk1"/>
              </a:buClr>
              <a:buSzPts val="3100"/>
              <a:buNone/>
              <a:defRPr sz="3100"/>
            </a:lvl8pPr>
            <a:lvl9pPr indent="-228600" lvl="8" marL="4114800" algn="l">
              <a:spcBef>
                <a:spcPts val="620"/>
              </a:spcBef>
              <a:spcAft>
                <a:spcPts val="0"/>
              </a:spcAft>
              <a:buClr>
                <a:schemeClr val="dk1"/>
              </a:buClr>
              <a:buSzPts val="3100"/>
              <a:buNone/>
              <a:defRPr sz="3100"/>
            </a:lvl9pPr>
          </a:lstStyle>
          <a:p/>
        </p:txBody>
      </p:sp>
      <p:sp>
        <p:nvSpPr>
          <p:cNvPr id="58" name="Google Shape;58;p10"/>
          <p:cNvSpPr txBox="1"/>
          <p:nvPr>
            <p:ph idx="10" type="dt"/>
          </p:nvPr>
        </p:nvSpPr>
        <p:spPr>
          <a:xfrm>
            <a:off x="1097973" y="30509938"/>
            <a:ext cx="5119255" cy="1753281"/>
          </a:xfrm>
          <a:prstGeom prst="rect">
            <a:avLst/>
          </a:prstGeom>
          <a:noFill/>
          <a:ln>
            <a:noFill/>
          </a:ln>
        </p:spPr>
        <p:txBody>
          <a:bodyPr anchorCtr="0" anchor="ctr" bIns="156725" lIns="313475" spcFirstLastPara="1" rIns="313475" wrap="square" tIns="1567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0"/>
          <p:cNvSpPr txBox="1"/>
          <p:nvPr>
            <p:ph idx="11" type="ftr"/>
          </p:nvPr>
        </p:nvSpPr>
        <p:spPr>
          <a:xfrm>
            <a:off x="7498773" y="30509938"/>
            <a:ext cx="6948055" cy="1753281"/>
          </a:xfrm>
          <a:prstGeom prst="rect">
            <a:avLst/>
          </a:prstGeom>
          <a:noFill/>
          <a:ln>
            <a:noFill/>
          </a:ln>
        </p:spPr>
        <p:txBody>
          <a:bodyPr anchorCtr="0" anchor="ctr" bIns="156725" lIns="313475" spcFirstLastPara="1" rIns="313475" wrap="square" tIns="1567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0"/>
          <p:cNvSpPr txBox="1"/>
          <p:nvPr>
            <p:ph idx="12" type="sldNum"/>
          </p:nvPr>
        </p:nvSpPr>
        <p:spPr>
          <a:xfrm>
            <a:off x="15728373" y="30509938"/>
            <a:ext cx="5119255" cy="1753281"/>
          </a:xfrm>
          <a:prstGeom prst="rect">
            <a:avLst/>
          </a:prstGeom>
          <a:noFill/>
          <a:ln>
            <a:noFill/>
          </a:ln>
        </p:spPr>
        <p:txBody>
          <a:bodyPr anchorCtr="0" anchor="ctr" bIns="156725" lIns="313475" spcFirstLastPara="1" rIns="313475" wrap="square" tIns="156725">
            <a:noAutofit/>
          </a:bodyPr>
          <a:lstStyle>
            <a:lvl1pPr indent="0" lvl="0" marL="0" marR="0" algn="r">
              <a:spcBef>
                <a:spcPts val="0"/>
              </a:spcBef>
              <a:spcAft>
                <a:spcPts val="0"/>
              </a:spcAft>
              <a:buNone/>
              <a:defRPr sz="4200">
                <a:solidFill>
                  <a:srgbClr val="898989"/>
                </a:solidFill>
                <a:latin typeface="Calibri"/>
                <a:ea typeface="Calibri"/>
                <a:cs typeface="Calibri"/>
                <a:sym typeface="Calibri"/>
              </a:defRPr>
            </a:lvl1pPr>
            <a:lvl2pPr indent="0" lvl="1" marL="0" marR="0" algn="r">
              <a:spcBef>
                <a:spcPts val="0"/>
              </a:spcBef>
              <a:spcAft>
                <a:spcPts val="0"/>
              </a:spcAft>
              <a:buNone/>
              <a:defRPr sz="4200">
                <a:solidFill>
                  <a:srgbClr val="898989"/>
                </a:solidFill>
                <a:latin typeface="Calibri"/>
                <a:ea typeface="Calibri"/>
                <a:cs typeface="Calibri"/>
                <a:sym typeface="Calibri"/>
              </a:defRPr>
            </a:lvl2pPr>
            <a:lvl3pPr indent="0" lvl="2" marL="0" marR="0" algn="r">
              <a:spcBef>
                <a:spcPts val="0"/>
              </a:spcBef>
              <a:spcAft>
                <a:spcPts val="0"/>
              </a:spcAft>
              <a:buNone/>
              <a:defRPr sz="4200">
                <a:solidFill>
                  <a:srgbClr val="898989"/>
                </a:solidFill>
                <a:latin typeface="Calibri"/>
                <a:ea typeface="Calibri"/>
                <a:cs typeface="Calibri"/>
                <a:sym typeface="Calibri"/>
              </a:defRPr>
            </a:lvl3pPr>
            <a:lvl4pPr indent="0" lvl="3" marL="0" marR="0" algn="r">
              <a:spcBef>
                <a:spcPts val="0"/>
              </a:spcBef>
              <a:spcAft>
                <a:spcPts val="0"/>
              </a:spcAft>
              <a:buNone/>
              <a:defRPr sz="4200">
                <a:solidFill>
                  <a:srgbClr val="898989"/>
                </a:solidFill>
                <a:latin typeface="Calibri"/>
                <a:ea typeface="Calibri"/>
                <a:cs typeface="Calibri"/>
                <a:sym typeface="Calibri"/>
              </a:defRPr>
            </a:lvl4pPr>
            <a:lvl5pPr indent="0" lvl="4" marL="0" marR="0" algn="r">
              <a:spcBef>
                <a:spcPts val="0"/>
              </a:spcBef>
              <a:spcAft>
                <a:spcPts val="0"/>
              </a:spcAft>
              <a:buNone/>
              <a:defRPr sz="4200">
                <a:solidFill>
                  <a:srgbClr val="898989"/>
                </a:solidFill>
                <a:latin typeface="Calibri"/>
                <a:ea typeface="Calibri"/>
                <a:cs typeface="Calibri"/>
                <a:sym typeface="Calibri"/>
              </a:defRPr>
            </a:lvl5pPr>
            <a:lvl6pPr indent="0" lvl="5" marL="0" marR="0" algn="r">
              <a:spcBef>
                <a:spcPts val="0"/>
              </a:spcBef>
              <a:spcAft>
                <a:spcPts val="0"/>
              </a:spcAft>
              <a:buNone/>
              <a:defRPr sz="4200">
                <a:solidFill>
                  <a:srgbClr val="898989"/>
                </a:solidFill>
                <a:latin typeface="Calibri"/>
                <a:ea typeface="Calibri"/>
                <a:cs typeface="Calibri"/>
                <a:sym typeface="Calibri"/>
              </a:defRPr>
            </a:lvl6pPr>
            <a:lvl7pPr indent="0" lvl="6" marL="0" marR="0" algn="r">
              <a:spcBef>
                <a:spcPts val="0"/>
              </a:spcBef>
              <a:spcAft>
                <a:spcPts val="0"/>
              </a:spcAft>
              <a:buNone/>
              <a:defRPr sz="4200">
                <a:solidFill>
                  <a:srgbClr val="898989"/>
                </a:solidFill>
                <a:latin typeface="Calibri"/>
                <a:ea typeface="Calibri"/>
                <a:cs typeface="Calibri"/>
                <a:sym typeface="Calibri"/>
              </a:defRPr>
            </a:lvl7pPr>
            <a:lvl8pPr indent="0" lvl="7" marL="0" marR="0" algn="r">
              <a:spcBef>
                <a:spcPts val="0"/>
              </a:spcBef>
              <a:spcAft>
                <a:spcPts val="0"/>
              </a:spcAft>
              <a:buNone/>
              <a:defRPr sz="4200">
                <a:solidFill>
                  <a:srgbClr val="898989"/>
                </a:solidFill>
                <a:latin typeface="Calibri"/>
                <a:ea typeface="Calibri"/>
                <a:cs typeface="Calibri"/>
                <a:sym typeface="Calibri"/>
              </a:defRPr>
            </a:lvl8pPr>
            <a:lvl9pPr indent="0" lvl="8" marL="0" marR="0" algn="r">
              <a:spcBef>
                <a:spcPts val="0"/>
              </a:spcBef>
              <a:spcAft>
                <a:spcPts val="0"/>
              </a:spcAft>
              <a:buNone/>
              <a:defRPr sz="4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1"/>
          <p:cNvSpPr txBox="1"/>
          <p:nvPr>
            <p:ph type="title"/>
          </p:nvPr>
        </p:nvSpPr>
        <p:spPr>
          <a:xfrm>
            <a:off x="4301492" y="23042881"/>
            <a:ext cx="13167360" cy="2720341"/>
          </a:xfrm>
          <a:prstGeom prst="rect">
            <a:avLst/>
          </a:prstGeom>
          <a:noFill/>
          <a:ln>
            <a:noFill/>
          </a:ln>
        </p:spPr>
        <p:txBody>
          <a:bodyPr anchorCtr="0" anchor="b" bIns="156725" lIns="313475" spcFirstLastPara="1" rIns="313475" wrap="square" tIns="156725">
            <a:noAutofit/>
          </a:bodyPr>
          <a:lstStyle>
            <a:lvl1pPr lvl="0" algn="l">
              <a:spcBef>
                <a:spcPts val="0"/>
              </a:spcBef>
              <a:spcAft>
                <a:spcPts val="0"/>
              </a:spcAft>
              <a:buSzPts val="1400"/>
              <a:buNone/>
              <a:defRPr b="1" sz="68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3" name="Google Shape;63;p11"/>
          <p:cNvSpPr/>
          <p:nvPr>
            <p:ph idx="2" type="pic"/>
          </p:nvPr>
        </p:nvSpPr>
        <p:spPr>
          <a:xfrm>
            <a:off x="4301492" y="2941321"/>
            <a:ext cx="13167360" cy="19751040"/>
          </a:xfrm>
          <a:prstGeom prst="rect">
            <a:avLst/>
          </a:prstGeom>
          <a:noFill/>
          <a:ln>
            <a:noFill/>
          </a:ln>
        </p:spPr>
        <p:txBody>
          <a:bodyPr anchorCtr="0" anchor="t" bIns="156725" lIns="313475" spcFirstLastPara="1" rIns="313475" wrap="square" tIns="156725">
            <a:normAutofit/>
          </a:bodyPr>
          <a:lstStyle>
            <a:lvl1pPr lvl="0" marR="0" rtl="0" algn="l">
              <a:spcBef>
                <a:spcPts val="2200"/>
              </a:spcBef>
              <a:spcAft>
                <a:spcPts val="0"/>
              </a:spcAft>
              <a:buClr>
                <a:schemeClr val="dk1"/>
              </a:buClr>
              <a:buSzPts val="11000"/>
              <a:buFont typeface="Arial"/>
              <a:buNone/>
              <a:defRPr b="0" i="0" sz="11000" u="none" cap="none" strike="noStrike">
                <a:solidFill>
                  <a:schemeClr val="dk1"/>
                </a:solidFill>
                <a:latin typeface="Calibri"/>
                <a:ea typeface="Calibri"/>
                <a:cs typeface="Calibri"/>
                <a:sym typeface="Calibri"/>
              </a:defRPr>
            </a:lvl1pPr>
            <a:lvl2pPr lvl="1" marR="0" rtl="0" algn="l">
              <a:spcBef>
                <a:spcPts val="1940"/>
              </a:spcBef>
              <a:spcAft>
                <a:spcPts val="0"/>
              </a:spcAft>
              <a:buClr>
                <a:schemeClr val="dk1"/>
              </a:buClr>
              <a:buSzPts val="9700"/>
              <a:buFont typeface="Arial"/>
              <a:buNone/>
              <a:defRPr b="0" i="0" sz="9700" u="none" cap="none" strike="noStrike">
                <a:solidFill>
                  <a:schemeClr val="dk1"/>
                </a:solidFill>
                <a:latin typeface="Calibri"/>
                <a:ea typeface="Calibri"/>
                <a:cs typeface="Calibri"/>
                <a:sym typeface="Calibri"/>
              </a:defRPr>
            </a:lvl2pPr>
            <a:lvl3pPr lvl="2" marR="0" rtl="0" algn="l">
              <a:spcBef>
                <a:spcPts val="1640"/>
              </a:spcBef>
              <a:spcAft>
                <a:spcPts val="0"/>
              </a:spcAft>
              <a:buClr>
                <a:schemeClr val="dk1"/>
              </a:buClr>
              <a:buSzPts val="8200"/>
              <a:buFont typeface="Arial"/>
              <a:buNone/>
              <a:defRPr b="0" i="0" sz="8200" u="none" cap="none" strike="noStrike">
                <a:solidFill>
                  <a:schemeClr val="dk1"/>
                </a:solidFill>
                <a:latin typeface="Calibri"/>
                <a:ea typeface="Calibri"/>
                <a:cs typeface="Calibri"/>
                <a:sym typeface="Calibri"/>
              </a:defRPr>
            </a:lvl3pPr>
            <a:lvl4pPr lvl="3" marR="0" rtl="0" algn="l">
              <a:spcBef>
                <a:spcPts val="1360"/>
              </a:spcBef>
              <a:spcAft>
                <a:spcPts val="0"/>
              </a:spcAft>
              <a:buClr>
                <a:schemeClr val="dk1"/>
              </a:buClr>
              <a:buSzPts val="6800"/>
              <a:buFont typeface="Arial"/>
              <a:buNone/>
              <a:defRPr b="0" i="0" sz="6800" u="none" cap="none" strike="noStrike">
                <a:solidFill>
                  <a:schemeClr val="dk1"/>
                </a:solidFill>
                <a:latin typeface="Calibri"/>
                <a:ea typeface="Calibri"/>
                <a:cs typeface="Calibri"/>
                <a:sym typeface="Calibri"/>
              </a:defRPr>
            </a:lvl4pPr>
            <a:lvl5pPr lvl="4" marR="0" rtl="0" algn="l">
              <a:spcBef>
                <a:spcPts val="1360"/>
              </a:spcBef>
              <a:spcAft>
                <a:spcPts val="0"/>
              </a:spcAft>
              <a:buClr>
                <a:schemeClr val="dk1"/>
              </a:buClr>
              <a:buSzPts val="6800"/>
              <a:buFont typeface="Arial"/>
              <a:buNone/>
              <a:defRPr b="0" i="0" sz="6800" u="none" cap="none" strike="noStrike">
                <a:solidFill>
                  <a:schemeClr val="dk1"/>
                </a:solidFill>
                <a:latin typeface="Calibri"/>
                <a:ea typeface="Calibri"/>
                <a:cs typeface="Calibri"/>
                <a:sym typeface="Calibri"/>
              </a:defRPr>
            </a:lvl5pPr>
            <a:lvl6pPr lvl="5" marR="0" rtl="0" algn="l">
              <a:spcBef>
                <a:spcPts val="1360"/>
              </a:spcBef>
              <a:spcAft>
                <a:spcPts val="0"/>
              </a:spcAft>
              <a:buClr>
                <a:schemeClr val="dk1"/>
              </a:buClr>
              <a:buSzPts val="6800"/>
              <a:buFont typeface="Arial"/>
              <a:buNone/>
              <a:defRPr b="0" i="0" sz="6800" u="none" cap="none" strike="noStrike">
                <a:solidFill>
                  <a:schemeClr val="dk1"/>
                </a:solidFill>
                <a:latin typeface="Calibri"/>
                <a:ea typeface="Calibri"/>
                <a:cs typeface="Calibri"/>
                <a:sym typeface="Calibri"/>
              </a:defRPr>
            </a:lvl6pPr>
            <a:lvl7pPr lvl="6" marR="0" rtl="0" algn="l">
              <a:spcBef>
                <a:spcPts val="1360"/>
              </a:spcBef>
              <a:spcAft>
                <a:spcPts val="0"/>
              </a:spcAft>
              <a:buClr>
                <a:schemeClr val="dk1"/>
              </a:buClr>
              <a:buSzPts val="6800"/>
              <a:buFont typeface="Arial"/>
              <a:buNone/>
              <a:defRPr b="0" i="0" sz="6800" u="none" cap="none" strike="noStrike">
                <a:solidFill>
                  <a:schemeClr val="dk1"/>
                </a:solidFill>
                <a:latin typeface="Calibri"/>
                <a:ea typeface="Calibri"/>
                <a:cs typeface="Calibri"/>
                <a:sym typeface="Calibri"/>
              </a:defRPr>
            </a:lvl7pPr>
            <a:lvl8pPr lvl="7" marR="0" rtl="0" algn="l">
              <a:spcBef>
                <a:spcPts val="1360"/>
              </a:spcBef>
              <a:spcAft>
                <a:spcPts val="0"/>
              </a:spcAft>
              <a:buClr>
                <a:schemeClr val="dk1"/>
              </a:buClr>
              <a:buSzPts val="6800"/>
              <a:buFont typeface="Arial"/>
              <a:buNone/>
              <a:defRPr b="0" i="0" sz="6800" u="none" cap="none" strike="noStrike">
                <a:solidFill>
                  <a:schemeClr val="dk1"/>
                </a:solidFill>
                <a:latin typeface="Calibri"/>
                <a:ea typeface="Calibri"/>
                <a:cs typeface="Calibri"/>
                <a:sym typeface="Calibri"/>
              </a:defRPr>
            </a:lvl8pPr>
            <a:lvl9pPr lvl="8" marR="0" rtl="0" algn="l">
              <a:spcBef>
                <a:spcPts val="1360"/>
              </a:spcBef>
              <a:spcAft>
                <a:spcPts val="0"/>
              </a:spcAft>
              <a:buClr>
                <a:schemeClr val="dk1"/>
              </a:buClr>
              <a:buSzPts val="6800"/>
              <a:buFont typeface="Arial"/>
              <a:buNone/>
              <a:defRPr b="0" i="0" sz="6800" u="none" cap="none" strike="noStrike">
                <a:solidFill>
                  <a:schemeClr val="dk1"/>
                </a:solidFill>
                <a:latin typeface="Calibri"/>
                <a:ea typeface="Calibri"/>
                <a:cs typeface="Calibri"/>
                <a:sym typeface="Calibri"/>
              </a:defRPr>
            </a:lvl9pPr>
          </a:lstStyle>
          <a:p/>
        </p:txBody>
      </p:sp>
      <p:sp>
        <p:nvSpPr>
          <p:cNvPr id="64" name="Google Shape;64;p11"/>
          <p:cNvSpPr txBox="1"/>
          <p:nvPr>
            <p:ph idx="1" type="body"/>
          </p:nvPr>
        </p:nvSpPr>
        <p:spPr>
          <a:xfrm>
            <a:off x="4301492" y="25763223"/>
            <a:ext cx="13167360" cy="3863339"/>
          </a:xfrm>
          <a:prstGeom prst="rect">
            <a:avLst/>
          </a:prstGeom>
          <a:noFill/>
          <a:ln>
            <a:noFill/>
          </a:ln>
        </p:spPr>
        <p:txBody>
          <a:bodyPr anchorCtr="0" anchor="t" bIns="156725" lIns="313475" spcFirstLastPara="1" rIns="313475" wrap="square" tIns="156725">
            <a:noAutofit/>
          </a:bodyPr>
          <a:lstStyle>
            <a:lvl1pPr indent="-228600" lvl="0" marL="457200" algn="l">
              <a:spcBef>
                <a:spcPts val="960"/>
              </a:spcBef>
              <a:spcAft>
                <a:spcPts val="0"/>
              </a:spcAft>
              <a:buClr>
                <a:schemeClr val="dk1"/>
              </a:buClr>
              <a:buSzPts val="4800"/>
              <a:buNone/>
              <a:defRPr sz="4800"/>
            </a:lvl1pPr>
            <a:lvl2pPr indent="-228600" lvl="1" marL="914400" algn="l">
              <a:spcBef>
                <a:spcPts val="840"/>
              </a:spcBef>
              <a:spcAft>
                <a:spcPts val="0"/>
              </a:spcAft>
              <a:buClr>
                <a:schemeClr val="dk1"/>
              </a:buClr>
              <a:buSzPts val="4200"/>
              <a:buNone/>
              <a:defRPr sz="4200"/>
            </a:lvl2pPr>
            <a:lvl3pPr indent="-228600" lvl="2" marL="1371600" algn="l">
              <a:spcBef>
                <a:spcPts val="700"/>
              </a:spcBef>
              <a:spcAft>
                <a:spcPts val="0"/>
              </a:spcAft>
              <a:buClr>
                <a:schemeClr val="dk1"/>
              </a:buClr>
              <a:buSzPts val="3500"/>
              <a:buNone/>
              <a:defRPr sz="3500"/>
            </a:lvl3pPr>
            <a:lvl4pPr indent="-228600" lvl="3" marL="1828800" algn="l">
              <a:spcBef>
                <a:spcPts val="620"/>
              </a:spcBef>
              <a:spcAft>
                <a:spcPts val="0"/>
              </a:spcAft>
              <a:buClr>
                <a:schemeClr val="dk1"/>
              </a:buClr>
              <a:buSzPts val="3100"/>
              <a:buNone/>
              <a:defRPr sz="3100"/>
            </a:lvl4pPr>
            <a:lvl5pPr indent="-228600" lvl="4" marL="2286000" algn="l">
              <a:spcBef>
                <a:spcPts val="620"/>
              </a:spcBef>
              <a:spcAft>
                <a:spcPts val="0"/>
              </a:spcAft>
              <a:buClr>
                <a:schemeClr val="dk1"/>
              </a:buClr>
              <a:buSzPts val="3100"/>
              <a:buNone/>
              <a:defRPr sz="3100"/>
            </a:lvl5pPr>
            <a:lvl6pPr indent="-228600" lvl="5" marL="2743200" algn="l">
              <a:spcBef>
                <a:spcPts val="620"/>
              </a:spcBef>
              <a:spcAft>
                <a:spcPts val="0"/>
              </a:spcAft>
              <a:buClr>
                <a:schemeClr val="dk1"/>
              </a:buClr>
              <a:buSzPts val="3100"/>
              <a:buNone/>
              <a:defRPr sz="3100"/>
            </a:lvl6pPr>
            <a:lvl7pPr indent="-228600" lvl="6" marL="3200400" algn="l">
              <a:spcBef>
                <a:spcPts val="620"/>
              </a:spcBef>
              <a:spcAft>
                <a:spcPts val="0"/>
              </a:spcAft>
              <a:buClr>
                <a:schemeClr val="dk1"/>
              </a:buClr>
              <a:buSzPts val="3100"/>
              <a:buNone/>
              <a:defRPr sz="3100"/>
            </a:lvl7pPr>
            <a:lvl8pPr indent="-228600" lvl="7" marL="3657600" algn="l">
              <a:spcBef>
                <a:spcPts val="620"/>
              </a:spcBef>
              <a:spcAft>
                <a:spcPts val="0"/>
              </a:spcAft>
              <a:buClr>
                <a:schemeClr val="dk1"/>
              </a:buClr>
              <a:buSzPts val="3100"/>
              <a:buNone/>
              <a:defRPr sz="3100"/>
            </a:lvl8pPr>
            <a:lvl9pPr indent="-228600" lvl="8" marL="4114800" algn="l">
              <a:spcBef>
                <a:spcPts val="620"/>
              </a:spcBef>
              <a:spcAft>
                <a:spcPts val="0"/>
              </a:spcAft>
              <a:buClr>
                <a:schemeClr val="dk1"/>
              </a:buClr>
              <a:buSzPts val="3100"/>
              <a:buNone/>
              <a:defRPr sz="3100"/>
            </a:lvl9pPr>
          </a:lstStyle>
          <a:p/>
        </p:txBody>
      </p:sp>
      <p:sp>
        <p:nvSpPr>
          <p:cNvPr id="65" name="Google Shape;65;p11"/>
          <p:cNvSpPr txBox="1"/>
          <p:nvPr>
            <p:ph idx="10" type="dt"/>
          </p:nvPr>
        </p:nvSpPr>
        <p:spPr>
          <a:xfrm>
            <a:off x="1097973" y="30509938"/>
            <a:ext cx="5119255" cy="1753281"/>
          </a:xfrm>
          <a:prstGeom prst="rect">
            <a:avLst/>
          </a:prstGeom>
          <a:noFill/>
          <a:ln>
            <a:noFill/>
          </a:ln>
        </p:spPr>
        <p:txBody>
          <a:bodyPr anchorCtr="0" anchor="ctr" bIns="156725" lIns="313475" spcFirstLastPara="1" rIns="313475" wrap="square" tIns="1567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1"/>
          <p:cNvSpPr txBox="1"/>
          <p:nvPr>
            <p:ph idx="11" type="ftr"/>
          </p:nvPr>
        </p:nvSpPr>
        <p:spPr>
          <a:xfrm>
            <a:off x="7498773" y="30509938"/>
            <a:ext cx="6948055" cy="1753281"/>
          </a:xfrm>
          <a:prstGeom prst="rect">
            <a:avLst/>
          </a:prstGeom>
          <a:noFill/>
          <a:ln>
            <a:noFill/>
          </a:ln>
        </p:spPr>
        <p:txBody>
          <a:bodyPr anchorCtr="0" anchor="ctr" bIns="156725" lIns="313475" spcFirstLastPara="1" rIns="313475" wrap="square" tIns="1567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1"/>
          <p:cNvSpPr txBox="1"/>
          <p:nvPr>
            <p:ph idx="12" type="sldNum"/>
          </p:nvPr>
        </p:nvSpPr>
        <p:spPr>
          <a:xfrm>
            <a:off x="15728373" y="30509938"/>
            <a:ext cx="5119255" cy="1753281"/>
          </a:xfrm>
          <a:prstGeom prst="rect">
            <a:avLst/>
          </a:prstGeom>
          <a:noFill/>
          <a:ln>
            <a:noFill/>
          </a:ln>
        </p:spPr>
        <p:txBody>
          <a:bodyPr anchorCtr="0" anchor="ctr" bIns="156725" lIns="313475" spcFirstLastPara="1" rIns="313475" wrap="square" tIns="156725">
            <a:noAutofit/>
          </a:bodyPr>
          <a:lstStyle>
            <a:lvl1pPr indent="0" lvl="0" marL="0" marR="0" algn="r">
              <a:spcBef>
                <a:spcPts val="0"/>
              </a:spcBef>
              <a:spcAft>
                <a:spcPts val="0"/>
              </a:spcAft>
              <a:buNone/>
              <a:defRPr sz="4200">
                <a:solidFill>
                  <a:srgbClr val="898989"/>
                </a:solidFill>
                <a:latin typeface="Calibri"/>
                <a:ea typeface="Calibri"/>
                <a:cs typeface="Calibri"/>
                <a:sym typeface="Calibri"/>
              </a:defRPr>
            </a:lvl1pPr>
            <a:lvl2pPr indent="0" lvl="1" marL="0" marR="0" algn="r">
              <a:spcBef>
                <a:spcPts val="0"/>
              </a:spcBef>
              <a:spcAft>
                <a:spcPts val="0"/>
              </a:spcAft>
              <a:buNone/>
              <a:defRPr sz="4200">
                <a:solidFill>
                  <a:srgbClr val="898989"/>
                </a:solidFill>
                <a:latin typeface="Calibri"/>
                <a:ea typeface="Calibri"/>
                <a:cs typeface="Calibri"/>
                <a:sym typeface="Calibri"/>
              </a:defRPr>
            </a:lvl2pPr>
            <a:lvl3pPr indent="0" lvl="2" marL="0" marR="0" algn="r">
              <a:spcBef>
                <a:spcPts val="0"/>
              </a:spcBef>
              <a:spcAft>
                <a:spcPts val="0"/>
              </a:spcAft>
              <a:buNone/>
              <a:defRPr sz="4200">
                <a:solidFill>
                  <a:srgbClr val="898989"/>
                </a:solidFill>
                <a:latin typeface="Calibri"/>
                <a:ea typeface="Calibri"/>
                <a:cs typeface="Calibri"/>
                <a:sym typeface="Calibri"/>
              </a:defRPr>
            </a:lvl3pPr>
            <a:lvl4pPr indent="0" lvl="3" marL="0" marR="0" algn="r">
              <a:spcBef>
                <a:spcPts val="0"/>
              </a:spcBef>
              <a:spcAft>
                <a:spcPts val="0"/>
              </a:spcAft>
              <a:buNone/>
              <a:defRPr sz="4200">
                <a:solidFill>
                  <a:srgbClr val="898989"/>
                </a:solidFill>
                <a:latin typeface="Calibri"/>
                <a:ea typeface="Calibri"/>
                <a:cs typeface="Calibri"/>
                <a:sym typeface="Calibri"/>
              </a:defRPr>
            </a:lvl4pPr>
            <a:lvl5pPr indent="0" lvl="4" marL="0" marR="0" algn="r">
              <a:spcBef>
                <a:spcPts val="0"/>
              </a:spcBef>
              <a:spcAft>
                <a:spcPts val="0"/>
              </a:spcAft>
              <a:buNone/>
              <a:defRPr sz="4200">
                <a:solidFill>
                  <a:srgbClr val="898989"/>
                </a:solidFill>
                <a:latin typeface="Calibri"/>
                <a:ea typeface="Calibri"/>
                <a:cs typeface="Calibri"/>
                <a:sym typeface="Calibri"/>
              </a:defRPr>
            </a:lvl5pPr>
            <a:lvl6pPr indent="0" lvl="5" marL="0" marR="0" algn="r">
              <a:spcBef>
                <a:spcPts val="0"/>
              </a:spcBef>
              <a:spcAft>
                <a:spcPts val="0"/>
              </a:spcAft>
              <a:buNone/>
              <a:defRPr sz="4200">
                <a:solidFill>
                  <a:srgbClr val="898989"/>
                </a:solidFill>
                <a:latin typeface="Calibri"/>
                <a:ea typeface="Calibri"/>
                <a:cs typeface="Calibri"/>
                <a:sym typeface="Calibri"/>
              </a:defRPr>
            </a:lvl6pPr>
            <a:lvl7pPr indent="0" lvl="6" marL="0" marR="0" algn="r">
              <a:spcBef>
                <a:spcPts val="0"/>
              </a:spcBef>
              <a:spcAft>
                <a:spcPts val="0"/>
              </a:spcAft>
              <a:buNone/>
              <a:defRPr sz="4200">
                <a:solidFill>
                  <a:srgbClr val="898989"/>
                </a:solidFill>
                <a:latin typeface="Calibri"/>
                <a:ea typeface="Calibri"/>
                <a:cs typeface="Calibri"/>
                <a:sym typeface="Calibri"/>
              </a:defRPr>
            </a:lvl7pPr>
            <a:lvl8pPr indent="0" lvl="7" marL="0" marR="0" algn="r">
              <a:spcBef>
                <a:spcPts val="0"/>
              </a:spcBef>
              <a:spcAft>
                <a:spcPts val="0"/>
              </a:spcAft>
              <a:buNone/>
              <a:defRPr sz="4200">
                <a:solidFill>
                  <a:srgbClr val="898989"/>
                </a:solidFill>
                <a:latin typeface="Calibri"/>
                <a:ea typeface="Calibri"/>
                <a:cs typeface="Calibri"/>
                <a:sym typeface="Calibri"/>
              </a:defRPr>
            </a:lvl8pPr>
            <a:lvl9pPr indent="0" lvl="8" marL="0" marR="0" algn="r">
              <a:spcBef>
                <a:spcPts val="0"/>
              </a:spcBef>
              <a:spcAft>
                <a:spcPts val="0"/>
              </a:spcAft>
              <a:buNone/>
              <a:defRPr sz="4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1097973" y="1316492"/>
            <a:ext cx="19749654" cy="5486400"/>
          </a:xfrm>
          <a:prstGeom prst="rect">
            <a:avLst/>
          </a:prstGeom>
          <a:noFill/>
          <a:ln>
            <a:noFill/>
          </a:ln>
        </p:spPr>
        <p:txBody>
          <a:bodyPr anchorCtr="0" anchor="ctr" bIns="156725" lIns="313475" spcFirstLastPara="1" rIns="313475" wrap="square" tIns="156725">
            <a:noAutofit/>
          </a:bodyPr>
          <a:lstStyle>
            <a:lvl1pPr lvl="0" marR="0" rtl="0" algn="ctr">
              <a:spcBef>
                <a:spcPts val="0"/>
              </a:spcBef>
              <a:spcAft>
                <a:spcPts val="0"/>
              </a:spcAft>
              <a:buSzPts val="1400"/>
              <a:buNone/>
              <a:defRPr b="0" i="0" sz="151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151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151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151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151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151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151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151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15100" u="none" cap="none" strike="noStrike">
                <a:solidFill>
                  <a:schemeClr val="dk1"/>
                </a:solidFill>
                <a:latin typeface="Calibri"/>
                <a:ea typeface="Calibri"/>
                <a:cs typeface="Calibri"/>
                <a:sym typeface="Calibri"/>
              </a:defRPr>
            </a:lvl9pPr>
          </a:lstStyle>
          <a:p/>
        </p:txBody>
      </p:sp>
      <p:sp>
        <p:nvSpPr>
          <p:cNvPr id="7" name="Google Shape;7;p2"/>
          <p:cNvSpPr txBox="1"/>
          <p:nvPr>
            <p:ph idx="1" type="body"/>
          </p:nvPr>
        </p:nvSpPr>
        <p:spPr>
          <a:xfrm>
            <a:off x="1097973" y="7680553"/>
            <a:ext cx="19749654" cy="21725163"/>
          </a:xfrm>
          <a:prstGeom prst="rect">
            <a:avLst/>
          </a:prstGeom>
          <a:noFill/>
          <a:ln>
            <a:noFill/>
          </a:ln>
        </p:spPr>
        <p:txBody>
          <a:bodyPr anchorCtr="0" anchor="t" bIns="156725" lIns="313475" spcFirstLastPara="1" rIns="313475" wrap="square" tIns="156725">
            <a:noAutofit/>
          </a:bodyPr>
          <a:lstStyle>
            <a:lvl1pPr indent="-927100" lvl="0" marL="457200" marR="0" rtl="0" algn="l">
              <a:spcBef>
                <a:spcPts val="2200"/>
              </a:spcBef>
              <a:spcAft>
                <a:spcPts val="0"/>
              </a:spcAft>
              <a:buClr>
                <a:schemeClr val="dk1"/>
              </a:buClr>
              <a:buSzPts val="11000"/>
              <a:buFont typeface="Arial"/>
              <a:buChar char="•"/>
              <a:defRPr b="0" i="0" sz="11000" u="none" cap="none" strike="noStrike">
                <a:solidFill>
                  <a:schemeClr val="dk1"/>
                </a:solidFill>
                <a:latin typeface="Calibri"/>
                <a:ea typeface="Calibri"/>
                <a:cs typeface="Calibri"/>
                <a:sym typeface="Calibri"/>
              </a:defRPr>
            </a:lvl1pPr>
            <a:lvl2pPr indent="-844550" lvl="1" marL="914400" marR="0" rtl="0" algn="l">
              <a:spcBef>
                <a:spcPts val="1940"/>
              </a:spcBef>
              <a:spcAft>
                <a:spcPts val="0"/>
              </a:spcAft>
              <a:buClr>
                <a:schemeClr val="dk1"/>
              </a:buClr>
              <a:buSzPts val="9700"/>
              <a:buFont typeface="Arial"/>
              <a:buChar char="–"/>
              <a:defRPr b="0" i="0" sz="9700" u="none" cap="none" strike="noStrike">
                <a:solidFill>
                  <a:schemeClr val="dk1"/>
                </a:solidFill>
                <a:latin typeface="Calibri"/>
                <a:ea typeface="Calibri"/>
                <a:cs typeface="Calibri"/>
                <a:sym typeface="Calibri"/>
              </a:defRPr>
            </a:lvl2pPr>
            <a:lvl3pPr indent="-749300" lvl="2" marL="1371600" marR="0" rtl="0" algn="l">
              <a:spcBef>
                <a:spcPts val="1640"/>
              </a:spcBef>
              <a:spcAft>
                <a:spcPts val="0"/>
              </a:spcAft>
              <a:buClr>
                <a:schemeClr val="dk1"/>
              </a:buClr>
              <a:buSzPts val="8200"/>
              <a:buFont typeface="Arial"/>
              <a:buChar char="•"/>
              <a:defRPr b="0" i="0" sz="8200" u="none" cap="none" strike="noStrike">
                <a:solidFill>
                  <a:schemeClr val="dk1"/>
                </a:solidFill>
                <a:latin typeface="Calibri"/>
                <a:ea typeface="Calibri"/>
                <a:cs typeface="Calibri"/>
                <a:sym typeface="Calibri"/>
              </a:defRPr>
            </a:lvl3pPr>
            <a:lvl4pPr indent="-660400" lvl="3" marL="1828800" marR="0" rtl="0" algn="l">
              <a:spcBef>
                <a:spcPts val="1360"/>
              </a:spcBef>
              <a:spcAft>
                <a:spcPts val="0"/>
              </a:spcAft>
              <a:buClr>
                <a:schemeClr val="dk1"/>
              </a:buClr>
              <a:buSzPts val="6800"/>
              <a:buFont typeface="Arial"/>
              <a:buChar char="–"/>
              <a:defRPr b="0" i="0" sz="6800" u="none" cap="none" strike="noStrike">
                <a:solidFill>
                  <a:schemeClr val="dk1"/>
                </a:solidFill>
                <a:latin typeface="Calibri"/>
                <a:ea typeface="Calibri"/>
                <a:cs typeface="Calibri"/>
                <a:sym typeface="Calibri"/>
              </a:defRPr>
            </a:lvl4pPr>
            <a:lvl5pPr indent="-660400" lvl="4" marL="2286000" marR="0" rtl="0" algn="l">
              <a:spcBef>
                <a:spcPts val="1360"/>
              </a:spcBef>
              <a:spcAft>
                <a:spcPts val="0"/>
              </a:spcAft>
              <a:buClr>
                <a:schemeClr val="dk1"/>
              </a:buClr>
              <a:buSzPts val="6800"/>
              <a:buFont typeface="Arial"/>
              <a:buChar char="»"/>
              <a:defRPr b="0" i="0" sz="6800" u="none" cap="none" strike="noStrike">
                <a:solidFill>
                  <a:schemeClr val="dk1"/>
                </a:solidFill>
                <a:latin typeface="Calibri"/>
                <a:ea typeface="Calibri"/>
                <a:cs typeface="Calibri"/>
                <a:sym typeface="Calibri"/>
              </a:defRPr>
            </a:lvl5pPr>
            <a:lvl6pPr indent="-660400" lvl="5" marL="2743200" marR="0" rtl="0" algn="l">
              <a:spcBef>
                <a:spcPts val="1360"/>
              </a:spcBef>
              <a:spcAft>
                <a:spcPts val="0"/>
              </a:spcAft>
              <a:buClr>
                <a:schemeClr val="dk1"/>
              </a:buClr>
              <a:buSzPts val="6800"/>
              <a:buFont typeface="Arial"/>
              <a:buChar char="•"/>
              <a:defRPr b="0" i="0" sz="6800" u="none" cap="none" strike="noStrike">
                <a:solidFill>
                  <a:schemeClr val="dk1"/>
                </a:solidFill>
                <a:latin typeface="Calibri"/>
                <a:ea typeface="Calibri"/>
                <a:cs typeface="Calibri"/>
                <a:sym typeface="Calibri"/>
              </a:defRPr>
            </a:lvl6pPr>
            <a:lvl7pPr indent="-660400" lvl="6" marL="3200400" marR="0" rtl="0" algn="l">
              <a:spcBef>
                <a:spcPts val="1360"/>
              </a:spcBef>
              <a:spcAft>
                <a:spcPts val="0"/>
              </a:spcAft>
              <a:buClr>
                <a:schemeClr val="dk1"/>
              </a:buClr>
              <a:buSzPts val="6800"/>
              <a:buFont typeface="Arial"/>
              <a:buChar char="•"/>
              <a:defRPr b="0" i="0" sz="6800" u="none" cap="none" strike="noStrike">
                <a:solidFill>
                  <a:schemeClr val="dk1"/>
                </a:solidFill>
                <a:latin typeface="Calibri"/>
                <a:ea typeface="Calibri"/>
                <a:cs typeface="Calibri"/>
                <a:sym typeface="Calibri"/>
              </a:defRPr>
            </a:lvl7pPr>
            <a:lvl8pPr indent="-660400" lvl="7" marL="3657600" marR="0" rtl="0" algn="l">
              <a:spcBef>
                <a:spcPts val="1360"/>
              </a:spcBef>
              <a:spcAft>
                <a:spcPts val="0"/>
              </a:spcAft>
              <a:buClr>
                <a:schemeClr val="dk1"/>
              </a:buClr>
              <a:buSzPts val="6800"/>
              <a:buFont typeface="Arial"/>
              <a:buChar char="•"/>
              <a:defRPr b="0" i="0" sz="6800" u="none" cap="none" strike="noStrike">
                <a:solidFill>
                  <a:schemeClr val="dk1"/>
                </a:solidFill>
                <a:latin typeface="Calibri"/>
                <a:ea typeface="Calibri"/>
                <a:cs typeface="Calibri"/>
                <a:sym typeface="Calibri"/>
              </a:defRPr>
            </a:lvl8pPr>
            <a:lvl9pPr indent="-660400" lvl="8" marL="4114800" marR="0" rtl="0" algn="l">
              <a:spcBef>
                <a:spcPts val="1360"/>
              </a:spcBef>
              <a:spcAft>
                <a:spcPts val="0"/>
              </a:spcAft>
              <a:buClr>
                <a:schemeClr val="dk1"/>
              </a:buClr>
              <a:buSzPts val="6800"/>
              <a:buFont typeface="Arial"/>
              <a:buChar char="•"/>
              <a:defRPr b="0" i="0" sz="6800" u="none" cap="none" strike="noStrike">
                <a:solidFill>
                  <a:schemeClr val="dk1"/>
                </a:solidFill>
                <a:latin typeface="Calibri"/>
                <a:ea typeface="Calibri"/>
                <a:cs typeface="Calibri"/>
                <a:sym typeface="Calibri"/>
              </a:defRPr>
            </a:lvl9pPr>
          </a:lstStyle>
          <a:p/>
        </p:txBody>
      </p:sp>
      <p:sp>
        <p:nvSpPr>
          <p:cNvPr id="8" name="Google Shape;8;p2"/>
          <p:cNvSpPr txBox="1"/>
          <p:nvPr>
            <p:ph idx="10" type="dt"/>
          </p:nvPr>
        </p:nvSpPr>
        <p:spPr>
          <a:xfrm>
            <a:off x="1097973" y="30509938"/>
            <a:ext cx="5119255" cy="1753281"/>
          </a:xfrm>
          <a:prstGeom prst="rect">
            <a:avLst/>
          </a:prstGeom>
          <a:noFill/>
          <a:ln>
            <a:noFill/>
          </a:ln>
        </p:spPr>
        <p:txBody>
          <a:bodyPr anchorCtr="0" anchor="ctr" bIns="156725" lIns="313475" spcFirstLastPara="1" rIns="313475" wrap="square" tIns="156725">
            <a:noAutofit/>
          </a:bodyPr>
          <a:lstStyle>
            <a:lvl1pPr lvl="0" marR="0" rtl="0" algn="l">
              <a:spcBef>
                <a:spcPts val="0"/>
              </a:spcBef>
              <a:spcAft>
                <a:spcPts val="0"/>
              </a:spcAft>
              <a:buSzPts val="1400"/>
              <a:buNone/>
              <a:defRPr b="0" i="0" sz="4200" u="none" cap="none" strike="noStrike">
                <a:solidFill>
                  <a:srgbClr val="898989"/>
                </a:solidFill>
                <a:latin typeface="Calibri"/>
                <a:ea typeface="Calibri"/>
                <a:cs typeface="Calibri"/>
                <a:sym typeface="Calibri"/>
              </a:defRPr>
            </a:lvl1pPr>
            <a:lvl2pPr lvl="1" marR="0" rtl="0" algn="l">
              <a:spcBef>
                <a:spcPts val="0"/>
              </a:spcBef>
              <a:spcAft>
                <a:spcPts val="0"/>
              </a:spcAft>
              <a:buSzPts val="1400"/>
              <a:buNone/>
              <a:defRPr b="0" i="0" sz="61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61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61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61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61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61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61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6100" u="none" cap="none" strike="noStrike">
                <a:solidFill>
                  <a:schemeClr val="dk1"/>
                </a:solidFill>
                <a:latin typeface="Arial"/>
                <a:ea typeface="Arial"/>
                <a:cs typeface="Arial"/>
                <a:sym typeface="Arial"/>
              </a:defRPr>
            </a:lvl9pPr>
          </a:lstStyle>
          <a:p/>
        </p:txBody>
      </p:sp>
      <p:sp>
        <p:nvSpPr>
          <p:cNvPr id="9" name="Google Shape;9;p2"/>
          <p:cNvSpPr txBox="1"/>
          <p:nvPr>
            <p:ph idx="11" type="ftr"/>
          </p:nvPr>
        </p:nvSpPr>
        <p:spPr>
          <a:xfrm>
            <a:off x="7498773" y="30509938"/>
            <a:ext cx="6948055" cy="1753281"/>
          </a:xfrm>
          <a:prstGeom prst="rect">
            <a:avLst/>
          </a:prstGeom>
          <a:noFill/>
          <a:ln>
            <a:noFill/>
          </a:ln>
        </p:spPr>
        <p:txBody>
          <a:bodyPr anchorCtr="0" anchor="ctr" bIns="156725" lIns="313475" spcFirstLastPara="1" rIns="313475" wrap="square" tIns="156725">
            <a:noAutofit/>
          </a:bodyPr>
          <a:lstStyle>
            <a:lvl1pPr lvl="0" marR="0" rtl="0" algn="ctr">
              <a:spcBef>
                <a:spcPts val="0"/>
              </a:spcBef>
              <a:spcAft>
                <a:spcPts val="0"/>
              </a:spcAft>
              <a:buSzPts val="1400"/>
              <a:buNone/>
              <a:defRPr b="0" i="0" sz="4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61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61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61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61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61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61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61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6100" u="none" cap="none" strike="noStrike">
                <a:solidFill>
                  <a:schemeClr val="dk1"/>
                </a:solidFill>
                <a:latin typeface="Arial"/>
                <a:ea typeface="Arial"/>
                <a:cs typeface="Arial"/>
                <a:sym typeface="Arial"/>
              </a:defRPr>
            </a:lvl9pPr>
          </a:lstStyle>
          <a:p/>
        </p:txBody>
      </p:sp>
      <p:sp>
        <p:nvSpPr>
          <p:cNvPr id="10" name="Google Shape;10;p2"/>
          <p:cNvSpPr txBox="1"/>
          <p:nvPr>
            <p:ph idx="12" type="sldNum"/>
          </p:nvPr>
        </p:nvSpPr>
        <p:spPr>
          <a:xfrm>
            <a:off x="15728373" y="30509938"/>
            <a:ext cx="5119255" cy="1753281"/>
          </a:xfrm>
          <a:prstGeom prst="rect">
            <a:avLst/>
          </a:prstGeom>
          <a:noFill/>
          <a:ln>
            <a:noFill/>
          </a:ln>
        </p:spPr>
        <p:txBody>
          <a:bodyPr anchorCtr="0" anchor="ctr" bIns="156725" lIns="313475" spcFirstLastPara="1" rIns="313475" wrap="square" tIns="156725">
            <a:noAutofit/>
          </a:bodyPr>
          <a:lstStyle>
            <a:lvl1pPr indent="0" lvl="0" marL="0" marR="0" rtl="0" algn="r">
              <a:spcBef>
                <a:spcPts val="0"/>
              </a:spcBef>
              <a:spcAft>
                <a:spcPts val="0"/>
              </a:spcAft>
              <a:buNone/>
              <a:defRPr b="0" i="0" sz="4200" u="none" cap="none" strike="noStrike">
                <a:solidFill>
                  <a:srgbClr val="898989"/>
                </a:solidFill>
                <a:latin typeface="Calibri"/>
                <a:ea typeface="Calibri"/>
                <a:cs typeface="Calibri"/>
                <a:sym typeface="Calibri"/>
              </a:defRPr>
            </a:lvl1pPr>
            <a:lvl2pPr indent="0" lvl="1" marL="0" marR="0" rtl="0" algn="r">
              <a:spcBef>
                <a:spcPts val="0"/>
              </a:spcBef>
              <a:spcAft>
                <a:spcPts val="0"/>
              </a:spcAft>
              <a:buNone/>
              <a:defRPr b="0" i="0" sz="4200" u="none" cap="none" strike="noStrike">
                <a:solidFill>
                  <a:srgbClr val="898989"/>
                </a:solidFill>
                <a:latin typeface="Calibri"/>
                <a:ea typeface="Calibri"/>
                <a:cs typeface="Calibri"/>
                <a:sym typeface="Calibri"/>
              </a:defRPr>
            </a:lvl2pPr>
            <a:lvl3pPr indent="0" lvl="2" marL="0" marR="0" rtl="0" algn="r">
              <a:spcBef>
                <a:spcPts val="0"/>
              </a:spcBef>
              <a:spcAft>
                <a:spcPts val="0"/>
              </a:spcAft>
              <a:buNone/>
              <a:defRPr b="0" i="0" sz="4200" u="none" cap="none" strike="noStrike">
                <a:solidFill>
                  <a:srgbClr val="898989"/>
                </a:solidFill>
                <a:latin typeface="Calibri"/>
                <a:ea typeface="Calibri"/>
                <a:cs typeface="Calibri"/>
                <a:sym typeface="Calibri"/>
              </a:defRPr>
            </a:lvl3pPr>
            <a:lvl4pPr indent="0" lvl="3" marL="0" marR="0" rtl="0" algn="r">
              <a:spcBef>
                <a:spcPts val="0"/>
              </a:spcBef>
              <a:spcAft>
                <a:spcPts val="0"/>
              </a:spcAft>
              <a:buNone/>
              <a:defRPr b="0" i="0" sz="4200" u="none" cap="none" strike="noStrike">
                <a:solidFill>
                  <a:srgbClr val="898989"/>
                </a:solidFill>
                <a:latin typeface="Calibri"/>
                <a:ea typeface="Calibri"/>
                <a:cs typeface="Calibri"/>
                <a:sym typeface="Calibri"/>
              </a:defRPr>
            </a:lvl4pPr>
            <a:lvl5pPr indent="0" lvl="4" marL="0" marR="0" rtl="0" algn="r">
              <a:spcBef>
                <a:spcPts val="0"/>
              </a:spcBef>
              <a:spcAft>
                <a:spcPts val="0"/>
              </a:spcAft>
              <a:buNone/>
              <a:defRPr b="0" i="0" sz="4200" u="none" cap="none" strike="noStrike">
                <a:solidFill>
                  <a:srgbClr val="898989"/>
                </a:solidFill>
                <a:latin typeface="Calibri"/>
                <a:ea typeface="Calibri"/>
                <a:cs typeface="Calibri"/>
                <a:sym typeface="Calibri"/>
              </a:defRPr>
            </a:lvl5pPr>
            <a:lvl6pPr indent="0" lvl="5" marL="0" marR="0" rtl="0" algn="r">
              <a:spcBef>
                <a:spcPts val="0"/>
              </a:spcBef>
              <a:spcAft>
                <a:spcPts val="0"/>
              </a:spcAft>
              <a:buNone/>
              <a:defRPr b="0" i="0" sz="4200" u="none" cap="none" strike="noStrike">
                <a:solidFill>
                  <a:srgbClr val="898989"/>
                </a:solidFill>
                <a:latin typeface="Calibri"/>
                <a:ea typeface="Calibri"/>
                <a:cs typeface="Calibri"/>
                <a:sym typeface="Calibri"/>
              </a:defRPr>
            </a:lvl6pPr>
            <a:lvl7pPr indent="0" lvl="6" marL="0" marR="0" rtl="0" algn="r">
              <a:spcBef>
                <a:spcPts val="0"/>
              </a:spcBef>
              <a:spcAft>
                <a:spcPts val="0"/>
              </a:spcAft>
              <a:buNone/>
              <a:defRPr b="0" i="0" sz="4200" u="none" cap="none" strike="noStrike">
                <a:solidFill>
                  <a:srgbClr val="898989"/>
                </a:solidFill>
                <a:latin typeface="Calibri"/>
                <a:ea typeface="Calibri"/>
                <a:cs typeface="Calibri"/>
                <a:sym typeface="Calibri"/>
              </a:defRPr>
            </a:lvl7pPr>
            <a:lvl8pPr indent="0" lvl="7" marL="0" marR="0" rtl="0" algn="r">
              <a:spcBef>
                <a:spcPts val="0"/>
              </a:spcBef>
              <a:spcAft>
                <a:spcPts val="0"/>
              </a:spcAft>
              <a:buNone/>
              <a:defRPr b="0" i="0" sz="4200" u="none" cap="none" strike="noStrike">
                <a:solidFill>
                  <a:srgbClr val="898989"/>
                </a:solidFill>
                <a:latin typeface="Calibri"/>
                <a:ea typeface="Calibri"/>
                <a:cs typeface="Calibri"/>
                <a:sym typeface="Calibri"/>
              </a:defRPr>
            </a:lvl8pPr>
            <a:lvl9pPr indent="0" lvl="8" marL="0" marR="0" rtl="0" algn="r">
              <a:spcBef>
                <a:spcPts val="0"/>
              </a:spcBef>
              <a:spcAft>
                <a:spcPts val="0"/>
              </a:spcAft>
              <a:buNone/>
              <a:defRPr b="0" i="0" sz="4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4.jpg"/><Relationship Id="rId5" Type="http://schemas.openxmlformats.org/officeDocument/2006/relationships/image" Target="../media/image3.jpg"/><Relationship Id="rId6"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gd373e6a024_0_5"/>
          <p:cNvSpPr/>
          <p:nvPr/>
        </p:nvSpPr>
        <p:spPr>
          <a:xfrm>
            <a:off x="0" y="29195488"/>
            <a:ext cx="21945600" cy="3723000"/>
          </a:xfrm>
          <a:prstGeom prst="rect">
            <a:avLst/>
          </a:prstGeom>
          <a:solidFill>
            <a:srgbClr val="613318"/>
          </a:solidFill>
          <a:ln>
            <a:noFill/>
          </a:ln>
          <a:effectLst>
            <a:outerShdw blurRad="40000" rotWithShape="0" dir="5400000" dist="23000">
              <a:srgbClr val="808080">
                <a:alpha val="34900"/>
              </a:srgbClr>
            </a:outerShdw>
          </a:effectLst>
        </p:spPr>
        <p:txBody>
          <a:bodyPr anchorCtr="0" anchor="ctr" bIns="76175" lIns="152375" spcFirstLastPara="1" rIns="152375" wrap="square" tIns="76175">
            <a:noAutofit/>
          </a:bodyPr>
          <a:lstStyle/>
          <a:p>
            <a:pPr indent="0" lvl="0" marL="0" marR="0" rtl="0" algn="ctr">
              <a:spcBef>
                <a:spcPts val="0"/>
              </a:spcBef>
              <a:spcAft>
                <a:spcPts val="0"/>
              </a:spcAft>
              <a:buNone/>
            </a:pPr>
            <a:r>
              <a:t/>
            </a:r>
            <a:endParaRPr b="0" i="0" sz="6100" u="none" cap="none" strike="noStrike">
              <a:solidFill>
                <a:schemeClr val="lt1"/>
              </a:solidFill>
              <a:latin typeface="Calibri"/>
              <a:ea typeface="Calibri"/>
              <a:cs typeface="Calibri"/>
              <a:sym typeface="Calibri"/>
            </a:endParaRPr>
          </a:p>
        </p:txBody>
      </p:sp>
      <p:sp>
        <p:nvSpPr>
          <p:cNvPr id="85" name="Google Shape;85;gd373e6a024_0_5"/>
          <p:cNvSpPr/>
          <p:nvPr/>
        </p:nvSpPr>
        <p:spPr>
          <a:xfrm>
            <a:off x="0" y="0"/>
            <a:ext cx="21945600" cy="1877700"/>
          </a:xfrm>
          <a:prstGeom prst="rect">
            <a:avLst/>
          </a:prstGeom>
          <a:solidFill>
            <a:srgbClr val="FFCC00"/>
          </a:solidFill>
          <a:ln>
            <a:noFill/>
          </a:ln>
          <a:effectLst>
            <a:outerShdw blurRad="40000" rotWithShape="0" dir="5400000" dist="23000">
              <a:srgbClr val="808080">
                <a:alpha val="34900"/>
              </a:srgbClr>
            </a:outerShdw>
          </a:effectLst>
        </p:spPr>
        <p:txBody>
          <a:bodyPr anchorCtr="0" anchor="ctr" bIns="76175" lIns="152375" spcFirstLastPara="1" rIns="152375" wrap="square" tIns="76175">
            <a:noAutofit/>
          </a:bodyPr>
          <a:lstStyle/>
          <a:p>
            <a:pPr indent="0" lvl="0" marL="0" marR="0" rtl="0" algn="ctr">
              <a:spcBef>
                <a:spcPts val="0"/>
              </a:spcBef>
              <a:spcAft>
                <a:spcPts val="0"/>
              </a:spcAft>
              <a:buNone/>
            </a:pPr>
            <a:r>
              <a:t/>
            </a:r>
            <a:endParaRPr b="0" i="0" sz="6100" u="none" cap="none" strike="noStrike">
              <a:solidFill>
                <a:schemeClr val="lt1"/>
              </a:solidFill>
              <a:latin typeface="Calibri"/>
              <a:ea typeface="Calibri"/>
              <a:cs typeface="Calibri"/>
              <a:sym typeface="Calibri"/>
            </a:endParaRPr>
          </a:p>
        </p:txBody>
      </p:sp>
      <p:sp>
        <p:nvSpPr>
          <p:cNvPr id="86" name="Google Shape;86;gd373e6a024_0_5"/>
          <p:cNvSpPr/>
          <p:nvPr/>
        </p:nvSpPr>
        <p:spPr>
          <a:xfrm>
            <a:off x="0" y="1880961"/>
            <a:ext cx="21945600" cy="463200"/>
          </a:xfrm>
          <a:prstGeom prst="rect">
            <a:avLst/>
          </a:prstGeom>
          <a:solidFill>
            <a:srgbClr val="ADD632"/>
          </a:solidFill>
          <a:ln>
            <a:noFill/>
          </a:ln>
          <a:effectLst>
            <a:outerShdw blurRad="40000" rotWithShape="0" dir="5400000" dist="23000">
              <a:srgbClr val="808080">
                <a:alpha val="34900"/>
              </a:srgbClr>
            </a:outerShdw>
          </a:effectLst>
        </p:spPr>
        <p:txBody>
          <a:bodyPr anchorCtr="0" anchor="ctr" bIns="76175" lIns="152375" spcFirstLastPara="1" rIns="152375" wrap="square" tIns="76175">
            <a:noAutofit/>
          </a:bodyPr>
          <a:lstStyle/>
          <a:p>
            <a:pPr indent="0" lvl="0" marL="0" marR="0" rtl="0" algn="ctr">
              <a:spcBef>
                <a:spcPts val="0"/>
              </a:spcBef>
              <a:spcAft>
                <a:spcPts val="0"/>
              </a:spcAft>
              <a:buNone/>
            </a:pPr>
            <a:r>
              <a:t/>
            </a:r>
            <a:endParaRPr b="0" i="0" sz="6100" u="none" cap="none" strike="noStrike">
              <a:solidFill>
                <a:schemeClr val="lt1"/>
              </a:solidFill>
              <a:latin typeface="Calibri"/>
              <a:ea typeface="Calibri"/>
              <a:cs typeface="Calibri"/>
              <a:sym typeface="Calibri"/>
            </a:endParaRPr>
          </a:p>
        </p:txBody>
      </p:sp>
      <p:sp>
        <p:nvSpPr>
          <p:cNvPr id="87" name="Google Shape;87;gd373e6a024_0_5"/>
          <p:cNvSpPr txBox="1"/>
          <p:nvPr>
            <p:ph type="ctrTitle"/>
          </p:nvPr>
        </p:nvSpPr>
        <p:spPr>
          <a:xfrm>
            <a:off x="630382" y="-798059"/>
            <a:ext cx="20684700" cy="3429000"/>
          </a:xfrm>
          <a:prstGeom prst="rect">
            <a:avLst/>
          </a:prstGeom>
          <a:noFill/>
          <a:ln>
            <a:noFill/>
          </a:ln>
        </p:spPr>
        <p:txBody>
          <a:bodyPr anchorCtr="0" anchor="ctr" bIns="156725" lIns="313475" spcFirstLastPara="1" rIns="313475" wrap="square" tIns="156725">
            <a:noAutofit/>
          </a:bodyPr>
          <a:lstStyle/>
          <a:p>
            <a:pPr indent="0" lvl="0" marL="0" rtl="0" algn="ctr">
              <a:spcBef>
                <a:spcPts val="0"/>
              </a:spcBef>
              <a:spcAft>
                <a:spcPts val="0"/>
              </a:spcAft>
              <a:buNone/>
            </a:pPr>
            <a:r>
              <a:rPr b="1" lang="en-US" sz="12500">
                <a:latin typeface="Arial"/>
                <a:ea typeface="Arial"/>
                <a:cs typeface="Arial"/>
                <a:sym typeface="Arial"/>
              </a:rPr>
              <a:t>Filament Extruder</a:t>
            </a:r>
            <a:endParaRPr/>
          </a:p>
        </p:txBody>
      </p:sp>
      <p:pic>
        <p:nvPicPr>
          <p:cNvPr id="88" name="Google Shape;88;gd373e6a024_0_5"/>
          <p:cNvPicPr preferRelativeResize="0"/>
          <p:nvPr/>
        </p:nvPicPr>
        <p:blipFill rotWithShape="1">
          <a:blip r:embed="rId3">
            <a:alphaModFix/>
          </a:blip>
          <a:srcRect b="0" l="0" r="0" t="0"/>
          <a:stretch/>
        </p:blipFill>
        <p:spPr>
          <a:xfrm>
            <a:off x="5441398" y="29674028"/>
            <a:ext cx="11062805" cy="2433816"/>
          </a:xfrm>
          <a:prstGeom prst="rect">
            <a:avLst/>
          </a:prstGeom>
          <a:noFill/>
          <a:ln>
            <a:noFill/>
          </a:ln>
        </p:spPr>
      </p:pic>
      <p:sp>
        <p:nvSpPr>
          <p:cNvPr id="89" name="Google Shape;89;gd373e6a024_0_5"/>
          <p:cNvSpPr txBox="1"/>
          <p:nvPr/>
        </p:nvSpPr>
        <p:spPr>
          <a:xfrm>
            <a:off x="2194560" y="12539472"/>
            <a:ext cx="175566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90" name="Google Shape;90;gd373e6a024_0_5"/>
          <p:cNvSpPr/>
          <p:nvPr/>
        </p:nvSpPr>
        <p:spPr>
          <a:xfrm>
            <a:off x="50" y="2347400"/>
            <a:ext cx="21945600" cy="1569900"/>
          </a:xfrm>
          <a:prstGeom prst="rect">
            <a:avLst/>
          </a:prstGeom>
          <a:solidFill>
            <a:srgbClr val="61331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gd373e6a024_0_5"/>
          <p:cNvSpPr txBox="1"/>
          <p:nvPr/>
        </p:nvSpPr>
        <p:spPr>
          <a:xfrm>
            <a:off x="4112900" y="2245250"/>
            <a:ext cx="13719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9000">
                <a:solidFill>
                  <a:srgbClr val="FFFFFF"/>
                </a:solidFill>
              </a:rPr>
              <a:t>Objective</a:t>
            </a:r>
            <a:endParaRPr sz="9000">
              <a:solidFill>
                <a:srgbClr val="FFFFFF"/>
              </a:solidFill>
            </a:endParaRPr>
          </a:p>
        </p:txBody>
      </p:sp>
      <p:sp>
        <p:nvSpPr>
          <p:cNvPr id="92" name="Google Shape;92;gd373e6a024_0_5"/>
          <p:cNvSpPr/>
          <p:nvPr/>
        </p:nvSpPr>
        <p:spPr>
          <a:xfrm>
            <a:off x="50" y="7124450"/>
            <a:ext cx="21945600" cy="1569900"/>
          </a:xfrm>
          <a:prstGeom prst="rect">
            <a:avLst/>
          </a:prstGeom>
          <a:solidFill>
            <a:srgbClr val="61331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gd373e6a024_0_5"/>
          <p:cNvSpPr/>
          <p:nvPr/>
        </p:nvSpPr>
        <p:spPr>
          <a:xfrm>
            <a:off x="50" y="22810898"/>
            <a:ext cx="21945600" cy="1569900"/>
          </a:xfrm>
          <a:prstGeom prst="rect">
            <a:avLst/>
          </a:prstGeom>
          <a:solidFill>
            <a:srgbClr val="61331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gd373e6a024_0_5"/>
          <p:cNvSpPr txBox="1"/>
          <p:nvPr/>
        </p:nvSpPr>
        <p:spPr>
          <a:xfrm>
            <a:off x="4355850" y="7022288"/>
            <a:ext cx="13719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9000">
                <a:solidFill>
                  <a:srgbClr val="FFFFFF"/>
                </a:solidFill>
              </a:rPr>
              <a:t>System Design</a:t>
            </a:r>
            <a:endParaRPr sz="9000">
              <a:solidFill>
                <a:srgbClr val="FFFFFF"/>
              </a:solidFill>
            </a:endParaRPr>
          </a:p>
        </p:txBody>
      </p:sp>
      <p:sp>
        <p:nvSpPr>
          <p:cNvPr id="95" name="Google Shape;95;gd373e6a024_0_5"/>
          <p:cNvSpPr txBox="1"/>
          <p:nvPr/>
        </p:nvSpPr>
        <p:spPr>
          <a:xfrm>
            <a:off x="4355850" y="22752000"/>
            <a:ext cx="13719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9000">
                <a:solidFill>
                  <a:srgbClr val="FFFFFF"/>
                </a:solidFill>
              </a:rPr>
              <a:t>Team</a:t>
            </a:r>
            <a:endParaRPr sz="9000">
              <a:solidFill>
                <a:srgbClr val="FFFFFF"/>
              </a:solidFill>
            </a:endParaRPr>
          </a:p>
        </p:txBody>
      </p:sp>
      <p:sp>
        <p:nvSpPr>
          <p:cNvPr id="96" name="Google Shape;96;gd373e6a024_0_5"/>
          <p:cNvSpPr txBox="1"/>
          <p:nvPr/>
        </p:nvSpPr>
        <p:spPr>
          <a:xfrm>
            <a:off x="518925" y="4043225"/>
            <a:ext cx="20907600" cy="2955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Font typeface="Arial"/>
              <a:buNone/>
            </a:pPr>
            <a:r>
              <a:rPr lang="en-US" sz="3000">
                <a:solidFill>
                  <a:schemeClr val="dk1"/>
                </a:solidFill>
              </a:rPr>
              <a:t>The Filament Extruder is an open source </a:t>
            </a:r>
            <a:r>
              <a:rPr lang="en-US" sz="3000">
                <a:solidFill>
                  <a:schemeClr val="dk1"/>
                </a:solidFill>
              </a:rPr>
              <a:t>polylactic acid</a:t>
            </a:r>
            <a:r>
              <a:rPr lang="en-US" sz="3000">
                <a:solidFill>
                  <a:schemeClr val="dk1"/>
                </a:solidFill>
              </a:rPr>
              <a:t> (PLA) recycling system that will take ground up plastic, melt it down, and extrude it into useable 3D printer filament. The system will be helpful to </a:t>
            </a:r>
            <a:r>
              <a:rPr lang="en-US" sz="3000">
                <a:solidFill>
                  <a:schemeClr val="dk1"/>
                </a:solidFill>
              </a:rPr>
              <a:t>local</a:t>
            </a:r>
            <a:r>
              <a:rPr lang="en-US" sz="3000">
                <a:solidFill>
                  <a:schemeClr val="dk1"/>
                </a:solidFill>
              </a:rPr>
              <a:t> schools and the Valpo Community through saving costs by using recycled filament instead of buying new material. The customer, Vidette Makes, will be using the system as an educational tool for school aged children. Preset </a:t>
            </a:r>
            <a:r>
              <a:rPr lang="en-US" sz="3000">
                <a:solidFill>
                  <a:schemeClr val="dk1"/>
                </a:solidFill>
              </a:rPr>
              <a:t>temperatures</a:t>
            </a:r>
            <a:r>
              <a:rPr lang="en-US" sz="3000">
                <a:solidFill>
                  <a:schemeClr val="dk1"/>
                </a:solidFill>
              </a:rPr>
              <a:t> and speed values for the optimal extrusion of PLA are built into the system, but both parameters</a:t>
            </a:r>
            <a:r>
              <a:rPr lang="en-US" sz="3000">
                <a:solidFill>
                  <a:schemeClr val="dk1"/>
                </a:solidFill>
              </a:rPr>
              <a:t> are also manually adjustable. Thus in the future if t</a:t>
            </a:r>
            <a:r>
              <a:rPr lang="en-US" sz="3000">
                <a:solidFill>
                  <a:schemeClr val="dk1"/>
                </a:solidFill>
              </a:rPr>
              <a:t>he customer desires, he can use the system to recycle other filament types as well. </a:t>
            </a:r>
            <a:endParaRPr sz="3000"/>
          </a:p>
        </p:txBody>
      </p:sp>
      <p:graphicFrame>
        <p:nvGraphicFramePr>
          <p:cNvPr id="97" name="Google Shape;97;gd373e6a024_0_5"/>
          <p:cNvGraphicFramePr/>
          <p:nvPr/>
        </p:nvGraphicFramePr>
        <p:xfrm>
          <a:off x="445300" y="8882238"/>
          <a:ext cx="3000000" cy="3000000"/>
        </p:xfrm>
        <a:graphic>
          <a:graphicData uri="http://schemas.openxmlformats.org/drawingml/2006/table">
            <a:tbl>
              <a:tblPr>
                <a:noFill/>
                <a:tableStyleId>{0D8FE8EC-8B7D-44E0-BB6B-8BCC32887F4B}</a:tableStyleId>
              </a:tblPr>
              <a:tblGrid>
                <a:gridCol w="5263775"/>
                <a:gridCol w="5263775"/>
                <a:gridCol w="5263775"/>
                <a:gridCol w="5263775"/>
              </a:tblGrid>
              <a:tr h="788250">
                <a:tc>
                  <a:txBody>
                    <a:bodyPr/>
                    <a:lstStyle/>
                    <a:p>
                      <a:pPr indent="0" lvl="0" marL="0" rtl="0" algn="ctr">
                        <a:spcBef>
                          <a:spcPts val="0"/>
                        </a:spcBef>
                        <a:spcAft>
                          <a:spcPts val="0"/>
                        </a:spcAft>
                        <a:buNone/>
                      </a:pPr>
                      <a:r>
                        <a:rPr lang="en-US" sz="4000"/>
                        <a:t>Motor &amp; Coupler</a:t>
                      </a:r>
                      <a:endParaRPr sz="4000"/>
                    </a:p>
                  </a:txBody>
                  <a:tcPr marT="91425" marB="91425" marR="91425" marL="914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CC00"/>
                    </a:solidFill>
                  </a:tcPr>
                </a:tc>
                <a:tc>
                  <a:txBody>
                    <a:bodyPr/>
                    <a:lstStyle/>
                    <a:p>
                      <a:pPr indent="0" lvl="0" marL="0" rtl="0" algn="ctr">
                        <a:spcBef>
                          <a:spcPts val="0"/>
                        </a:spcBef>
                        <a:spcAft>
                          <a:spcPts val="0"/>
                        </a:spcAft>
                        <a:buNone/>
                      </a:pPr>
                      <a:r>
                        <a:rPr lang="en-US" sz="4000"/>
                        <a:t>Hopper</a:t>
                      </a:r>
                      <a:endParaRPr sz="4000"/>
                    </a:p>
                  </a:txBody>
                  <a:tcPr marT="91425" marB="91425" marR="91425" marL="914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CC00"/>
                    </a:solidFill>
                  </a:tcPr>
                </a:tc>
                <a:tc>
                  <a:txBody>
                    <a:bodyPr/>
                    <a:lstStyle/>
                    <a:p>
                      <a:pPr indent="0" lvl="0" marL="0" rtl="0" algn="ctr">
                        <a:spcBef>
                          <a:spcPts val="0"/>
                        </a:spcBef>
                        <a:spcAft>
                          <a:spcPts val="0"/>
                        </a:spcAft>
                        <a:buNone/>
                      </a:pPr>
                      <a:r>
                        <a:rPr lang="en-US" sz="4000"/>
                        <a:t>Heating System</a:t>
                      </a:r>
                      <a:endParaRPr sz="4000"/>
                    </a:p>
                  </a:txBody>
                  <a:tcPr marT="91425" marB="91425" marR="91425" marL="914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CC00"/>
                    </a:solidFill>
                  </a:tcPr>
                </a:tc>
                <a:tc>
                  <a:txBody>
                    <a:bodyPr/>
                    <a:lstStyle/>
                    <a:p>
                      <a:pPr indent="0" lvl="0" marL="0" rtl="0" algn="ctr">
                        <a:spcBef>
                          <a:spcPts val="0"/>
                        </a:spcBef>
                        <a:spcAft>
                          <a:spcPts val="0"/>
                        </a:spcAft>
                        <a:buNone/>
                      </a:pPr>
                      <a:r>
                        <a:rPr lang="en-US" sz="4000"/>
                        <a:t>Dial Indicator</a:t>
                      </a:r>
                      <a:endParaRPr sz="4000"/>
                    </a:p>
                  </a:txBody>
                  <a:tcPr marT="91425" marB="91425" marR="91425" marL="914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CC00"/>
                    </a:solidFill>
                  </a:tcPr>
                </a:tc>
              </a:tr>
              <a:tr h="3365300">
                <a:tc>
                  <a:txBody>
                    <a:bodyPr/>
                    <a:lstStyle/>
                    <a:p>
                      <a:pPr indent="0" lvl="0" marL="0" rtl="0" algn="ctr">
                        <a:spcBef>
                          <a:spcPts val="0"/>
                        </a:spcBef>
                        <a:spcAft>
                          <a:spcPts val="0"/>
                        </a:spcAft>
                        <a:buNone/>
                      </a:pPr>
                      <a:r>
                        <a:rPr lang="en-US" sz="3000"/>
                        <a:t>The high torque motor pushes the filament through the system, and a flex coupler connect the motor and screw and ensures correct alignment.</a:t>
                      </a:r>
                      <a:endParaRPr sz="3000"/>
                    </a:p>
                  </a:txBody>
                  <a:tcPr marT="91425" marB="91425" marR="91425" marL="914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3000"/>
                        <a:t>The large hopper funnels the plastic into the heated barrel and filters out large objects or foreign material. When fully filled, the hopper allows the system to run for hours.</a:t>
                      </a:r>
                      <a:endParaRPr sz="3000"/>
                    </a:p>
                  </a:txBody>
                  <a:tcPr marT="91425" marB="91425" marR="91425" marL="914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3000"/>
                        <a:t>The cable heater around the barrel and beneath the insulation works in tandem with the </a:t>
                      </a:r>
                      <a:r>
                        <a:rPr lang="en-US" sz="3000"/>
                        <a:t>cartridge</a:t>
                      </a:r>
                      <a:r>
                        <a:rPr lang="en-US" sz="3000"/>
                        <a:t> heaters in the nozzle to melt the plastic pellets at temperatures upwards of </a:t>
                      </a:r>
                      <a:r>
                        <a:rPr lang="en-US" sz="3000">
                          <a:solidFill>
                            <a:schemeClr val="dk1"/>
                          </a:solidFill>
                        </a:rPr>
                        <a:t>190</a:t>
                      </a:r>
                      <a:r>
                        <a:rPr lang="en-US" sz="3000">
                          <a:solidFill>
                            <a:schemeClr val="dk1"/>
                          </a:solidFill>
                        </a:rPr>
                        <a:t>°C.</a:t>
                      </a:r>
                      <a:endParaRPr sz="3000"/>
                    </a:p>
                  </a:txBody>
                  <a:tcPr marT="91425" marB="91425" marR="91425" marL="914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3000"/>
                        <a:t>The dial indicator with a digital output reads the </a:t>
                      </a:r>
                      <a:r>
                        <a:rPr lang="en-US" sz="3000"/>
                        <a:t>diameter</a:t>
                      </a:r>
                      <a:r>
                        <a:rPr lang="en-US" sz="3000"/>
                        <a:t> of the extruded plastic</a:t>
                      </a:r>
                      <a:r>
                        <a:rPr lang="en-US" sz="3000">
                          <a:solidFill>
                            <a:schemeClr val="dk1"/>
                          </a:solidFill>
                        </a:rPr>
                        <a:t> t</a:t>
                      </a:r>
                      <a:r>
                        <a:rPr lang="en-US" sz="3000">
                          <a:solidFill>
                            <a:schemeClr val="dk1"/>
                          </a:solidFill>
                        </a:rPr>
                        <a:t>o check if the output is satisfactory and within usable tolerance.</a:t>
                      </a:r>
                      <a:endParaRPr sz="3000"/>
                    </a:p>
                  </a:txBody>
                  <a:tcPr marT="91425" marB="91425" marR="91425" marL="914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bl>
          </a:graphicData>
        </a:graphic>
      </p:graphicFrame>
      <p:graphicFrame>
        <p:nvGraphicFramePr>
          <p:cNvPr id="98" name="Google Shape;98;gd373e6a024_0_5"/>
          <p:cNvGraphicFramePr/>
          <p:nvPr/>
        </p:nvGraphicFramePr>
        <p:xfrm>
          <a:off x="445288" y="18496488"/>
          <a:ext cx="3000000" cy="3000000"/>
        </p:xfrm>
        <a:graphic>
          <a:graphicData uri="http://schemas.openxmlformats.org/drawingml/2006/table">
            <a:tbl>
              <a:tblPr>
                <a:noFill/>
                <a:tableStyleId>{0D8FE8EC-8B7D-44E0-BB6B-8BCC32887F4B}</a:tableStyleId>
              </a:tblPr>
              <a:tblGrid>
                <a:gridCol w="5263775"/>
                <a:gridCol w="5263775"/>
                <a:gridCol w="5263775"/>
                <a:gridCol w="5263775"/>
              </a:tblGrid>
              <a:tr h="963150">
                <a:tc>
                  <a:txBody>
                    <a:bodyPr/>
                    <a:lstStyle/>
                    <a:p>
                      <a:pPr indent="0" lvl="0" marL="0" rtl="0" algn="ctr">
                        <a:spcBef>
                          <a:spcPts val="0"/>
                        </a:spcBef>
                        <a:spcAft>
                          <a:spcPts val="0"/>
                        </a:spcAft>
                        <a:buNone/>
                      </a:pPr>
                      <a:r>
                        <a:rPr lang="en-US" sz="4000"/>
                        <a:t>System Control</a:t>
                      </a:r>
                      <a:endParaRPr sz="4000"/>
                    </a:p>
                  </a:txBody>
                  <a:tcPr marT="91425" marB="91425" marR="91425" marL="914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CC00"/>
                    </a:solidFill>
                  </a:tcPr>
                </a:tc>
                <a:tc>
                  <a:txBody>
                    <a:bodyPr/>
                    <a:lstStyle/>
                    <a:p>
                      <a:pPr indent="0" lvl="0" marL="0" rtl="0" algn="ctr">
                        <a:spcBef>
                          <a:spcPts val="0"/>
                        </a:spcBef>
                        <a:spcAft>
                          <a:spcPts val="0"/>
                        </a:spcAft>
                        <a:buNone/>
                      </a:pPr>
                      <a:r>
                        <a:rPr lang="en-US" sz="4000"/>
                        <a:t>Screw &amp; Barrel</a:t>
                      </a:r>
                      <a:endParaRPr sz="4000"/>
                    </a:p>
                  </a:txBody>
                  <a:tcPr marT="91425" marB="91425" marR="91425" marL="914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CC00"/>
                    </a:solidFill>
                  </a:tcPr>
                </a:tc>
                <a:tc>
                  <a:txBody>
                    <a:bodyPr/>
                    <a:lstStyle/>
                    <a:p>
                      <a:pPr indent="0" lvl="0" marL="0" rtl="0" algn="ctr">
                        <a:spcBef>
                          <a:spcPts val="0"/>
                        </a:spcBef>
                        <a:spcAft>
                          <a:spcPts val="0"/>
                        </a:spcAft>
                        <a:buNone/>
                      </a:pPr>
                      <a:r>
                        <a:rPr lang="en-US" sz="4000"/>
                        <a:t>Cooling Fans</a:t>
                      </a:r>
                      <a:endParaRPr sz="4000"/>
                    </a:p>
                  </a:txBody>
                  <a:tcPr marT="91425" marB="91425" marR="91425" marL="914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CC00"/>
                    </a:solidFill>
                  </a:tcPr>
                </a:tc>
                <a:tc>
                  <a:txBody>
                    <a:bodyPr/>
                    <a:lstStyle/>
                    <a:p>
                      <a:pPr indent="0" lvl="0" marL="0" rtl="0" algn="ctr">
                        <a:spcBef>
                          <a:spcPts val="0"/>
                        </a:spcBef>
                        <a:spcAft>
                          <a:spcPts val="0"/>
                        </a:spcAft>
                        <a:buNone/>
                      </a:pPr>
                      <a:r>
                        <a:rPr lang="en-US" sz="4000"/>
                        <a:t>Spooler</a:t>
                      </a:r>
                      <a:endParaRPr sz="4000"/>
                    </a:p>
                  </a:txBody>
                  <a:tcPr marT="91425" marB="91425" marR="91425" marL="914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CC00"/>
                    </a:solidFill>
                  </a:tcPr>
                </a:tc>
              </a:tr>
              <a:tr h="3151650">
                <a:tc>
                  <a:txBody>
                    <a:bodyPr/>
                    <a:lstStyle/>
                    <a:p>
                      <a:pPr indent="0" lvl="0" marL="0" rtl="0" algn="ctr">
                        <a:spcBef>
                          <a:spcPts val="0"/>
                        </a:spcBef>
                        <a:spcAft>
                          <a:spcPts val="0"/>
                        </a:spcAft>
                        <a:buNone/>
                      </a:pPr>
                      <a:r>
                        <a:rPr lang="en-US" sz="3000"/>
                        <a:t>The system is controlled through a central Arduino Mega and makes adjustments to the spooler speed to ensure optimal filament diameter.</a:t>
                      </a:r>
                      <a:endParaRPr sz="3000"/>
                    </a:p>
                  </a:txBody>
                  <a:tcPr marT="91425" marB="91425" marR="91425" marL="914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3000"/>
                        <a:t>The tapered screw feeds the plastic through the barrel and creates pressure to force the plastic out of the nozzle to form filament close to </a:t>
                      </a:r>
                      <a:r>
                        <a:rPr lang="en-US" sz="3000"/>
                        <a:t>tolerance</a:t>
                      </a:r>
                      <a:r>
                        <a:rPr lang="en-US" sz="3000"/>
                        <a:t>.</a:t>
                      </a:r>
                      <a:endParaRPr sz="3000"/>
                    </a:p>
                  </a:txBody>
                  <a:tcPr marT="91425" marB="91425" marR="91425" marL="914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3000"/>
                        <a:t>The fans cool the filament and allow it to not deform when run through the diameter sensor.</a:t>
                      </a:r>
                      <a:endParaRPr sz="3000"/>
                    </a:p>
                  </a:txBody>
                  <a:tcPr marT="91425" marB="91425" marR="91425" marL="914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3000"/>
                        <a:t>T</a:t>
                      </a:r>
                      <a:r>
                        <a:rPr lang="en-US" sz="3000"/>
                        <a:t>he spooler carefully winds and tensions the filament to get it in </a:t>
                      </a:r>
                      <a:r>
                        <a:rPr lang="en-US" sz="3000"/>
                        <a:t>tolerance</a:t>
                      </a:r>
                      <a:r>
                        <a:rPr lang="en-US" sz="3000"/>
                        <a:t> as it is extruded. </a:t>
                      </a:r>
                      <a:endParaRPr sz="3000"/>
                    </a:p>
                  </a:txBody>
                  <a:tcPr marT="91425" marB="91425" marR="91425" marL="914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bl>
          </a:graphicData>
        </a:graphic>
      </p:graphicFrame>
      <p:pic>
        <p:nvPicPr>
          <p:cNvPr id="99" name="Google Shape;99;gd373e6a024_0_5"/>
          <p:cNvPicPr preferRelativeResize="0"/>
          <p:nvPr/>
        </p:nvPicPr>
        <p:blipFill rotWithShape="1">
          <a:blip r:embed="rId4">
            <a:alphaModFix/>
          </a:blip>
          <a:srcRect b="29877" l="25903" r="26792" t="26922"/>
          <a:stretch/>
        </p:blipFill>
        <p:spPr>
          <a:xfrm>
            <a:off x="445299" y="24541300"/>
            <a:ext cx="6561393" cy="4493676"/>
          </a:xfrm>
          <a:prstGeom prst="rect">
            <a:avLst/>
          </a:prstGeom>
          <a:noFill/>
          <a:ln>
            <a:noFill/>
          </a:ln>
        </p:spPr>
      </p:pic>
      <p:sp>
        <p:nvSpPr>
          <p:cNvPr id="100" name="Google Shape;100;gd373e6a024_0_5"/>
          <p:cNvSpPr txBox="1"/>
          <p:nvPr/>
        </p:nvSpPr>
        <p:spPr>
          <a:xfrm>
            <a:off x="7240725" y="24575100"/>
            <a:ext cx="3931500" cy="445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700"/>
              <a:t>Back, left to right:  </a:t>
            </a:r>
            <a:endParaRPr sz="3700"/>
          </a:p>
          <a:p>
            <a:pPr indent="0" lvl="0" marL="0" rtl="0" algn="l">
              <a:spcBef>
                <a:spcPts val="0"/>
              </a:spcBef>
              <a:spcAft>
                <a:spcPts val="0"/>
              </a:spcAft>
              <a:buNone/>
            </a:pPr>
            <a:r>
              <a:t/>
            </a:r>
            <a:endParaRPr sz="3700"/>
          </a:p>
          <a:p>
            <a:pPr indent="0" lvl="0" marL="0" rtl="0" algn="l">
              <a:spcBef>
                <a:spcPts val="0"/>
              </a:spcBef>
              <a:spcAft>
                <a:spcPts val="0"/>
              </a:spcAft>
              <a:buNone/>
            </a:pPr>
            <a:r>
              <a:t/>
            </a:r>
            <a:endParaRPr sz="3700"/>
          </a:p>
          <a:p>
            <a:pPr indent="0" lvl="0" marL="0" rtl="0" algn="l">
              <a:spcBef>
                <a:spcPts val="1000"/>
              </a:spcBef>
              <a:spcAft>
                <a:spcPts val="0"/>
              </a:spcAft>
              <a:buNone/>
            </a:pPr>
            <a:r>
              <a:rPr lang="en-US" sz="3700"/>
              <a:t>Front, left to right: </a:t>
            </a:r>
            <a:endParaRPr sz="3700"/>
          </a:p>
          <a:p>
            <a:pPr indent="0" lvl="0" marL="0" rtl="0" algn="l">
              <a:spcBef>
                <a:spcPts val="0"/>
              </a:spcBef>
              <a:spcAft>
                <a:spcPts val="0"/>
              </a:spcAft>
              <a:buNone/>
            </a:pPr>
            <a:r>
              <a:t/>
            </a:r>
            <a:endParaRPr sz="3700"/>
          </a:p>
          <a:p>
            <a:pPr indent="0" lvl="0" marL="0" rtl="0" algn="l">
              <a:spcBef>
                <a:spcPts val="0"/>
              </a:spcBef>
              <a:spcAft>
                <a:spcPts val="0"/>
              </a:spcAft>
              <a:buNone/>
            </a:pPr>
            <a:r>
              <a:t/>
            </a:r>
            <a:endParaRPr sz="3700"/>
          </a:p>
          <a:p>
            <a:pPr indent="0" lvl="0" marL="0" rtl="0" algn="l">
              <a:spcBef>
                <a:spcPts val="0"/>
              </a:spcBef>
              <a:spcAft>
                <a:spcPts val="0"/>
              </a:spcAft>
              <a:buNone/>
            </a:pPr>
            <a:r>
              <a:t/>
            </a:r>
            <a:endParaRPr sz="1000"/>
          </a:p>
          <a:p>
            <a:pPr indent="0" lvl="0" marL="0" rtl="0" algn="l">
              <a:spcBef>
                <a:spcPts val="0"/>
              </a:spcBef>
              <a:spcAft>
                <a:spcPts val="0"/>
              </a:spcAft>
              <a:buNone/>
            </a:pPr>
            <a:r>
              <a:rPr lang="en-US" sz="3700"/>
              <a:t>Advisor:                </a:t>
            </a:r>
            <a:endParaRPr sz="3700"/>
          </a:p>
        </p:txBody>
      </p:sp>
      <p:pic>
        <p:nvPicPr>
          <p:cNvPr id="101" name="Google Shape;101;gd373e6a024_0_5"/>
          <p:cNvPicPr preferRelativeResize="0"/>
          <p:nvPr/>
        </p:nvPicPr>
        <p:blipFill rotWithShape="1">
          <a:blip r:embed="rId5">
            <a:alphaModFix/>
          </a:blip>
          <a:srcRect b="27398" l="0" r="7672" t="44171"/>
          <a:stretch/>
        </p:blipFill>
        <p:spPr>
          <a:xfrm>
            <a:off x="445288" y="13336937"/>
            <a:ext cx="21055124" cy="4862627"/>
          </a:xfrm>
          <a:prstGeom prst="rect">
            <a:avLst/>
          </a:prstGeom>
          <a:noFill/>
          <a:ln>
            <a:noFill/>
          </a:ln>
        </p:spPr>
      </p:pic>
      <p:pic>
        <p:nvPicPr>
          <p:cNvPr id="102" name="Google Shape;102;gd373e6a024_0_5"/>
          <p:cNvPicPr preferRelativeResize="0"/>
          <p:nvPr/>
        </p:nvPicPr>
        <p:blipFill rotWithShape="1">
          <a:blip r:embed="rId6">
            <a:alphaModFix/>
          </a:blip>
          <a:srcRect b="14072" l="0" r="0" t="13761"/>
          <a:stretch/>
        </p:blipFill>
        <p:spPr>
          <a:xfrm>
            <a:off x="15368475" y="24547875"/>
            <a:ext cx="6216776" cy="4480558"/>
          </a:xfrm>
          <a:prstGeom prst="rect">
            <a:avLst/>
          </a:prstGeom>
          <a:noFill/>
          <a:ln>
            <a:noFill/>
          </a:ln>
        </p:spPr>
      </p:pic>
      <p:cxnSp>
        <p:nvCxnSpPr>
          <p:cNvPr id="103" name="Google Shape;103;gd373e6a024_0_5"/>
          <p:cNvCxnSpPr/>
          <p:nvPr/>
        </p:nvCxnSpPr>
        <p:spPr>
          <a:xfrm rot="10800000">
            <a:off x="2438550" y="17240400"/>
            <a:ext cx="628500" cy="1466700"/>
          </a:xfrm>
          <a:prstGeom prst="straightConnector1">
            <a:avLst/>
          </a:prstGeom>
          <a:noFill/>
          <a:ln cap="flat" cmpd="sng" w="76200">
            <a:solidFill>
              <a:srgbClr val="FFCC00"/>
            </a:solidFill>
            <a:prstDash val="solid"/>
            <a:round/>
            <a:headEnd len="med" w="med" type="none"/>
            <a:tailEnd len="med" w="med" type="triangle"/>
          </a:ln>
          <a:effectLst>
            <a:reflection blurRad="0" dir="0" dist="0" endA="0" endPos="30000" fadeDir="5400012" kx="0" rotWithShape="0" algn="bl" stPos="0" sy="-100000" ky="0"/>
          </a:effectLst>
        </p:spPr>
      </p:cxnSp>
      <p:cxnSp>
        <p:nvCxnSpPr>
          <p:cNvPr id="104" name="Google Shape;104;gd373e6a024_0_5"/>
          <p:cNvCxnSpPr/>
          <p:nvPr/>
        </p:nvCxnSpPr>
        <p:spPr>
          <a:xfrm rot="10800000">
            <a:off x="7810500" y="16364100"/>
            <a:ext cx="685800" cy="2343000"/>
          </a:xfrm>
          <a:prstGeom prst="straightConnector1">
            <a:avLst/>
          </a:prstGeom>
          <a:noFill/>
          <a:ln cap="flat" cmpd="sng" w="76200">
            <a:solidFill>
              <a:srgbClr val="FFCC00"/>
            </a:solidFill>
            <a:prstDash val="solid"/>
            <a:round/>
            <a:headEnd len="med" w="med" type="none"/>
            <a:tailEnd len="med" w="med" type="triangle"/>
          </a:ln>
        </p:spPr>
      </p:cxnSp>
      <p:cxnSp>
        <p:nvCxnSpPr>
          <p:cNvPr id="105" name="Google Shape;105;gd373e6a024_0_5"/>
          <p:cNvCxnSpPr/>
          <p:nvPr/>
        </p:nvCxnSpPr>
        <p:spPr>
          <a:xfrm rot="10800000">
            <a:off x="12877950" y="17145150"/>
            <a:ext cx="742800" cy="1504800"/>
          </a:xfrm>
          <a:prstGeom prst="straightConnector1">
            <a:avLst/>
          </a:prstGeom>
          <a:noFill/>
          <a:ln cap="flat" cmpd="sng" w="76200">
            <a:solidFill>
              <a:srgbClr val="FFCC00"/>
            </a:solidFill>
            <a:prstDash val="solid"/>
            <a:round/>
            <a:headEnd len="med" w="med" type="none"/>
            <a:tailEnd len="med" w="med" type="triangle"/>
          </a:ln>
        </p:spPr>
      </p:cxnSp>
      <p:cxnSp>
        <p:nvCxnSpPr>
          <p:cNvPr id="106" name="Google Shape;106;gd373e6a024_0_5"/>
          <p:cNvCxnSpPr/>
          <p:nvPr/>
        </p:nvCxnSpPr>
        <p:spPr>
          <a:xfrm flipH="1" rot="10800000">
            <a:off x="18954750" y="17202300"/>
            <a:ext cx="400200" cy="1428600"/>
          </a:xfrm>
          <a:prstGeom prst="straightConnector1">
            <a:avLst/>
          </a:prstGeom>
          <a:noFill/>
          <a:ln cap="flat" cmpd="sng" w="76200">
            <a:solidFill>
              <a:srgbClr val="FFCC00"/>
            </a:solidFill>
            <a:prstDash val="solid"/>
            <a:round/>
            <a:headEnd len="med" w="med" type="none"/>
            <a:tailEnd len="med" w="med" type="triangle"/>
          </a:ln>
        </p:spPr>
      </p:cxnSp>
      <p:cxnSp>
        <p:nvCxnSpPr>
          <p:cNvPr id="107" name="Google Shape;107;gd373e6a024_0_5"/>
          <p:cNvCxnSpPr/>
          <p:nvPr/>
        </p:nvCxnSpPr>
        <p:spPr>
          <a:xfrm>
            <a:off x="3086100" y="12877800"/>
            <a:ext cx="3009900" cy="2952900"/>
          </a:xfrm>
          <a:prstGeom prst="straightConnector1">
            <a:avLst/>
          </a:prstGeom>
          <a:noFill/>
          <a:ln cap="flat" cmpd="sng" w="76200">
            <a:solidFill>
              <a:srgbClr val="FFCC00"/>
            </a:solidFill>
            <a:prstDash val="solid"/>
            <a:round/>
            <a:headEnd len="med" w="med" type="none"/>
            <a:tailEnd len="med" w="med" type="triangle"/>
          </a:ln>
        </p:spPr>
      </p:cxnSp>
      <p:cxnSp>
        <p:nvCxnSpPr>
          <p:cNvPr id="108" name="Google Shape;108;gd373e6a024_0_5"/>
          <p:cNvCxnSpPr/>
          <p:nvPr/>
        </p:nvCxnSpPr>
        <p:spPr>
          <a:xfrm>
            <a:off x="8305800" y="12858750"/>
            <a:ext cx="419100" cy="1219200"/>
          </a:xfrm>
          <a:prstGeom prst="straightConnector1">
            <a:avLst/>
          </a:prstGeom>
          <a:noFill/>
          <a:ln cap="flat" cmpd="sng" w="76200">
            <a:solidFill>
              <a:srgbClr val="FFCC00"/>
            </a:solidFill>
            <a:prstDash val="solid"/>
            <a:round/>
            <a:headEnd len="med" w="med" type="none"/>
            <a:tailEnd len="med" w="med" type="triangle"/>
          </a:ln>
        </p:spPr>
      </p:cxnSp>
      <p:cxnSp>
        <p:nvCxnSpPr>
          <p:cNvPr id="109" name="Google Shape;109;gd373e6a024_0_5"/>
          <p:cNvCxnSpPr/>
          <p:nvPr/>
        </p:nvCxnSpPr>
        <p:spPr>
          <a:xfrm flipH="1">
            <a:off x="11182200" y="13030200"/>
            <a:ext cx="2305200" cy="2743500"/>
          </a:xfrm>
          <a:prstGeom prst="straightConnector1">
            <a:avLst/>
          </a:prstGeom>
          <a:noFill/>
          <a:ln cap="flat" cmpd="sng" w="76200">
            <a:solidFill>
              <a:srgbClr val="FFCC00"/>
            </a:solidFill>
            <a:prstDash val="solid"/>
            <a:round/>
            <a:headEnd len="med" w="med" type="none"/>
            <a:tailEnd len="med" w="med" type="triangle"/>
          </a:ln>
        </p:spPr>
      </p:cxnSp>
      <p:cxnSp>
        <p:nvCxnSpPr>
          <p:cNvPr id="110" name="Google Shape;110;gd373e6a024_0_5"/>
          <p:cNvCxnSpPr/>
          <p:nvPr/>
        </p:nvCxnSpPr>
        <p:spPr>
          <a:xfrm flipH="1">
            <a:off x="12192150" y="12973050"/>
            <a:ext cx="1276200" cy="2972100"/>
          </a:xfrm>
          <a:prstGeom prst="straightConnector1">
            <a:avLst/>
          </a:prstGeom>
          <a:noFill/>
          <a:ln cap="flat" cmpd="sng" w="76200">
            <a:solidFill>
              <a:srgbClr val="FFCC00"/>
            </a:solidFill>
            <a:prstDash val="solid"/>
            <a:round/>
            <a:headEnd len="med" w="med" type="none"/>
            <a:tailEnd len="med" w="med" type="triangle"/>
          </a:ln>
        </p:spPr>
      </p:cxnSp>
      <p:cxnSp>
        <p:nvCxnSpPr>
          <p:cNvPr id="111" name="Google Shape;111;gd373e6a024_0_5"/>
          <p:cNvCxnSpPr/>
          <p:nvPr/>
        </p:nvCxnSpPr>
        <p:spPr>
          <a:xfrm flipH="1">
            <a:off x="17240400" y="12877800"/>
            <a:ext cx="1809600" cy="2571900"/>
          </a:xfrm>
          <a:prstGeom prst="straightConnector1">
            <a:avLst/>
          </a:prstGeom>
          <a:noFill/>
          <a:ln cap="flat" cmpd="sng" w="76200">
            <a:solidFill>
              <a:srgbClr val="FFCC00"/>
            </a:solidFill>
            <a:prstDash val="solid"/>
            <a:round/>
            <a:headEnd len="med" w="med" type="none"/>
            <a:tailEnd len="med" w="med" type="triangle"/>
          </a:ln>
        </p:spPr>
      </p:cxnSp>
      <p:sp>
        <p:nvSpPr>
          <p:cNvPr id="112" name="Google Shape;112;gd373e6a024_0_5"/>
          <p:cNvSpPr txBox="1"/>
          <p:nvPr/>
        </p:nvSpPr>
        <p:spPr>
          <a:xfrm>
            <a:off x="11202963" y="24617200"/>
            <a:ext cx="3931500" cy="445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700"/>
              <a:t>Alec Rich</a:t>
            </a:r>
            <a:endParaRPr sz="3700"/>
          </a:p>
          <a:p>
            <a:pPr indent="0" lvl="0" marL="0" rtl="0" algn="l">
              <a:spcBef>
                <a:spcPts val="0"/>
              </a:spcBef>
              <a:spcAft>
                <a:spcPts val="0"/>
              </a:spcAft>
              <a:buNone/>
            </a:pPr>
            <a:r>
              <a:rPr lang="en-US" sz="3700"/>
              <a:t>Connor Cassaro</a:t>
            </a:r>
            <a:endParaRPr sz="3700"/>
          </a:p>
          <a:p>
            <a:pPr indent="0" lvl="0" marL="0" rtl="0" algn="l">
              <a:spcBef>
                <a:spcPts val="0"/>
              </a:spcBef>
              <a:spcAft>
                <a:spcPts val="0"/>
              </a:spcAft>
              <a:buNone/>
            </a:pPr>
            <a:r>
              <a:rPr lang="en-US" sz="3700"/>
              <a:t>Jonathan Bayert</a:t>
            </a:r>
            <a:endParaRPr sz="3700"/>
          </a:p>
          <a:p>
            <a:pPr indent="0" lvl="0" marL="0" rtl="0" algn="l">
              <a:spcBef>
                <a:spcPts val="1000"/>
              </a:spcBef>
              <a:spcAft>
                <a:spcPts val="0"/>
              </a:spcAft>
              <a:buNone/>
            </a:pPr>
            <a:r>
              <a:rPr lang="en-US" sz="3700"/>
              <a:t>Oscar Benbow</a:t>
            </a:r>
            <a:endParaRPr sz="3700"/>
          </a:p>
          <a:p>
            <a:pPr indent="0" lvl="0" marL="0" rtl="0" algn="l">
              <a:spcBef>
                <a:spcPts val="0"/>
              </a:spcBef>
              <a:spcAft>
                <a:spcPts val="0"/>
              </a:spcAft>
              <a:buNone/>
            </a:pPr>
            <a:r>
              <a:rPr lang="en-US" sz="3700"/>
              <a:t>Nicole Pomeroy</a:t>
            </a:r>
            <a:endParaRPr sz="3700"/>
          </a:p>
          <a:p>
            <a:pPr indent="0" lvl="0" marL="0" rtl="0" algn="l">
              <a:spcBef>
                <a:spcPts val="0"/>
              </a:spcBef>
              <a:spcAft>
                <a:spcPts val="0"/>
              </a:spcAft>
              <a:buNone/>
            </a:pPr>
            <a:r>
              <a:rPr lang="en-US" sz="3700"/>
              <a:t>Munib Rashad</a:t>
            </a:r>
            <a:endParaRPr sz="3700"/>
          </a:p>
          <a:p>
            <a:pPr indent="0" lvl="0" marL="0" rtl="0" algn="l">
              <a:spcBef>
                <a:spcPts val="0"/>
              </a:spcBef>
              <a:spcAft>
                <a:spcPts val="0"/>
              </a:spcAft>
              <a:buNone/>
            </a:pPr>
            <a:r>
              <a:t/>
            </a:r>
            <a:endParaRPr sz="1000"/>
          </a:p>
          <a:p>
            <a:pPr indent="0" lvl="0" marL="0" rtl="0" algn="l">
              <a:spcBef>
                <a:spcPts val="0"/>
              </a:spcBef>
              <a:spcAft>
                <a:spcPts val="0"/>
              </a:spcAft>
              <a:buNone/>
            </a:pPr>
            <a:r>
              <a:rPr lang="en-US" sz="3700"/>
              <a:t>Dr. Daniel Blood</a:t>
            </a:r>
            <a:endParaRPr sz="37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2010-08-18T14:30:44Z</dcterms:created>
  <dc:creator>Administrator</dc:creator>
</cp:coreProperties>
</file>