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66" r:id="rId4"/>
    <p:sldId id="264" r:id="rId5"/>
    <p:sldId id="267" r:id="rId6"/>
    <p:sldId id="268" r:id="rId7"/>
    <p:sldId id="269" r:id="rId8"/>
    <p:sldId id="258" r:id="rId9"/>
    <p:sldId id="259" r:id="rId10"/>
    <p:sldId id="261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2" autoAdjust="0"/>
    <p:restoredTop sz="94660"/>
  </p:normalViewPr>
  <p:slideViewPr>
    <p:cSldViewPr>
      <p:cViewPr varScale="1">
        <p:scale>
          <a:sx n="80" d="100"/>
          <a:sy n="80" d="100"/>
        </p:scale>
        <p:origin x="9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AA7DB-E811-4820-87A2-BB744949E5F8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A178B-3364-40ED-AB13-5CEAE979F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1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178B-3364-40ED-AB13-5CEAE979FD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22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178B-3364-40ED-AB13-5CEAE979FD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70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178B-3364-40ED-AB13-5CEAE979FD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41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178B-3364-40ED-AB13-5CEAE979FD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178B-3364-40ED-AB13-5CEAE979FD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178B-3364-40ED-AB13-5CEAE979FD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8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178B-3364-40ED-AB13-5CEAE979FD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1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178B-3364-40ED-AB13-5CEAE979FD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178B-3364-40ED-AB13-5CEAE979FD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13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178B-3364-40ED-AB13-5CEAE979FD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178B-3364-40ED-AB13-5CEAE979FD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65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178B-3364-40ED-AB13-5CEAE979FD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5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EDBD8B3-B940-4B64-88D6-53865731804C}" type="datetimeFigureOut">
              <a:rPr lang="en-IN" smtClean="0"/>
              <a:t>13-04-2013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29A980E-404F-4803-9B6D-19328D7AF02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BD8B3-B940-4B64-88D6-53865731804C}" type="datetimeFigureOut">
              <a:rPr lang="en-IN" smtClean="0"/>
              <a:t>13-04-2013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9A980E-404F-4803-9B6D-19328D7AF0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EDBD8B3-B940-4B64-88D6-53865731804C}" type="datetimeFigureOut">
              <a:rPr lang="en-IN" smtClean="0"/>
              <a:t>13-04-2013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29A980E-404F-4803-9B6D-19328D7AF0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BD8B3-B940-4B64-88D6-53865731804C}" type="datetimeFigureOut">
              <a:rPr lang="en-IN" smtClean="0"/>
              <a:t>13-04-2013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9A980E-404F-4803-9B6D-19328D7AF0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EDBD8B3-B940-4B64-88D6-53865731804C}" type="datetimeFigureOut">
              <a:rPr lang="en-IN" smtClean="0"/>
              <a:t>13-04-2013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29A980E-404F-4803-9B6D-19328D7AF02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BD8B3-B940-4B64-88D6-53865731804C}" type="datetimeFigureOut">
              <a:rPr lang="en-IN" smtClean="0"/>
              <a:t>13-04-2013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9A980E-404F-4803-9B6D-19328D7AF0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BD8B3-B940-4B64-88D6-53865731804C}" type="datetimeFigureOut">
              <a:rPr lang="en-IN" smtClean="0"/>
              <a:t>13-04-2013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9A980E-404F-4803-9B6D-19328D7AF0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BD8B3-B940-4B64-88D6-53865731804C}" type="datetimeFigureOut">
              <a:rPr lang="en-IN" smtClean="0"/>
              <a:t>13-04-2013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9A980E-404F-4803-9B6D-19328D7AF0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EDBD8B3-B940-4B64-88D6-53865731804C}" type="datetimeFigureOut">
              <a:rPr lang="en-IN" smtClean="0"/>
              <a:t>13-04-2013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9A980E-404F-4803-9B6D-19328D7AF0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BD8B3-B940-4B64-88D6-53865731804C}" type="datetimeFigureOut">
              <a:rPr lang="en-IN" smtClean="0"/>
              <a:t>13-04-2013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9A980E-404F-4803-9B6D-19328D7AF0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DBD8B3-B940-4B64-88D6-53865731804C}" type="datetimeFigureOut">
              <a:rPr lang="en-IN" smtClean="0"/>
              <a:t>13-04-2013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9A980E-404F-4803-9B6D-19328D7AF02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EDBD8B3-B940-4B64-88D6-53865731804C}" type="datetimeFigureOut">
              <a:rPr lang="en-IN" smtClean="0"/>
              <a:t>13-04-2013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29A980E-404F-4803-9B6D-19328D7AF02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8154" y="188640"/>
            <a:ext cx="5556452" cy="2868168"/>
          </a:xfrm>
        </p:spPr>
        <p:txBody>
          <a:bodyPr/>
          <a:lstStyle/>
          <a:p>
            <a:r>
              <a:rPr lang="en-US" sz="6000" dirty="0" err="1" smtClean="0">
                <a:latin typeface="Rockwell Extra Bold" panose="02060903040505020403" pitchFamily="18" charset="0"/>
              </a:rPr>
              <a:t>Mediline</a:t>
            </a:r>
            <a:r>
              <a:rPr lang="en-US" dirty="0" smtClean="0">
                <a:latin typeface="Goudy Stout" panose="0202090407030B020401" pitchFamily="18" charset="0"/>
              </a:rPr>
              <a:t/>
            </a:r>
            <a:br>
              <a:rPr lang="en-US" dirty="0" smtClean="0">
                <a:latin typeface="Goudy Stout" panose="0202090407030B020401" pitchFamily="18" charset="0"/>
              </a:rPr>
            </a:br>
            <a:endParaRPr lang="en-IN" dirty="0">
              <a:latin typeface="Goudy Stout" panose="0202090407030B0204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2852936"/>
            <a:ext cx="5114778" cy="352839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G-45</a:t>
            </a:r>
            <a:r>
              <a:rPr lang="en-IN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en-I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Mansukh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Savaliya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548680"/>
            <a:ext cx="6768752" cy="590465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med_details</a:t>
            </a:r>
            <a:r>
              <a:rPr lang="en-US" dirty="0" smtClean="0"/>
              <a:t> (username, age, gender, height, weight, </a:t>
            </a:r>
            <a:r>
              <a:rPr lang="en-US" dirty="0" err="1" smtClean="0"/>
              <a:t>bgid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blood_grp</a:t>
            </a:r>
            <a:r>
              <a:rPr lang="en-US" dirty="0" smtClean="0"/>
              <a:t> ( </a:t>
            </a:r>
            <a:r>
              <a:rPr lang="en-US" dirty="0" err="1" smtClean="0"/>
              <a:t>bgid</a:t>
            </a:r>
            <a:r>
              <a:rPr lang="en-US" dirty="0" smtClean="0"/>
              <a:t>, </a:t>
            </a:r>
            <a:r>
              <a:rPr lang="en-US" dirty="0" err="1" smtClean="0"/>
              <a:t>blood_grp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disease ( </a:t>
            </a:r>
            <a:r>
              <a:rPr lang="en-US" dirty="0" err="1" smtClean="0"/>
              <a:t>disease_name</a:t>
            </a:r>
            <a:r>
              <a:rPr lang="en-US" dirty="0" smtClean="0"/>
              <a:t>, sym1, sym2, sym3, sym4, sym5, about, cure)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7239000" cy="5904656"/>
          </a:xfrm>
        </p:spPr>
        <p:txBody>
          <a:bodyPr/>
          <a:lstStyle/>
          <a:p>
            <a:r>
              <a:rPr lang="en-US" dirty="0" err="1" smtClean="0"/>
              <a:t>med_records</a:t>
            </a:r>
            <a:r>
              <a:rPr lang="en-US" dirty="0" smtClean="0"/>
              <a:t> ( username, </a:t>
            </a:r>
            <a:r>
              <a:rPr lang="en-US" dirty="0" err="1" smtClean="0"/>
              <a:t>disease_name</a:t>
            </a:r>
            <a:r>
              <a:rPr lang="en-US" dirty="0" smtClean="0"/>
              <a:t>, year, </a:t>
            </a:r>
            <a:r>
              <a:rPr lang="en-US" dirty="0" err="1" smtClean="0"/>
              <a:t>current_status</a:t>
            </a:r>
            <a:r>
              <a:rPr lang="en-US" dirty="0" smtClean="0"/>
              <a:t>, </a:t>
            </a:r>
            <a:r>
              <a:rPr lang="en-US" dirty="0" err="1" smtClean="0"/>
              <a:t>area_of_treatment</a:t>
            </a:r>
            <a:r>
              <a:rPr lang="en-US" dirty="0" smtClean="0"/>
              <a:t>, remarks)</a:t>
            </a:r>
          </a:p>
          <a:p>
            <a:endParaRPr lang="en-US" dirty="0" smtClean="0"/>
          </a:p>
          <a:p>
            <a:r>
              <a:rPr lang="en-US" dirty="0" err="1" smtClean="0"/>
              <a:t>disease_status</a:t>
            </a:r>
            <a:r>
              <a:rPr lang="en-US" dirty="0" smtClean="0"/>
              <a:t> ( code, status)</a:t>
            </a:r>
          </a:p>
          <a:p>
            <a:endParaRPr lang="en-US" dirty="0" smtClean="0"/>
          </a:p>
          <a:p>
            <a:r>
              <a:rPr lang="en-US" dirty="0" smtClean="0"/>
              <a:t>hospital ( hid, name, </a:t>
            </a:r>
            <a:r>
              <a:rPr lang="en-US" dirty="0" err="1" smtClean="0"/>
              <a:t>cityid</a:t>
            </a:r>
            <a:r>
              <a:rPr lang="en-US" dirty="0" smtClean="0"/>
              <a:t>, link)</a:t>
            </a:r>
          </a:p>
          <a:p>
            <a:endParaRPr lang="en-US" dirty="0" smtClean="0"/>
          </a:p>
          <a:p>
            <a:r>
              <a:rPr lang="en-US" dirty="0" err="1" smtClean="0"/>
              <a:t>Hosp_specialization</a:t>
            </a:r>
            <a:r>
              <a:rPr lang="en-US" dirty="0" smtClean="0"/>
              <a:t> ( hid, specialization, votes)</a:t>
            </a:r>
          </a:p>
          <a:p>
            <a:endParaRPr lang="en-IN" dirty="0" smtClean="0"/>
          </a:p>
          <a:p>
            <a:r>
              <a:rPr lang="en-US" dirty="0" err="1" smtClean="0"/>
              <a:t>ngo</a:t>
            </a:r>
            <a:r>
              <a:rPr lang="en-US" dirty="0" smtClean="0"/>
              <a:t> ( </a:t>
            </a:r>
            <a:r>
              <a:rPr lang="en-US" dirty="0" err="1" smtClean="0"/>
              <a:t>cityid</a:t>
            </a:r>
            <a:r>
              <a:rPr lang="en-US" dirty="0" smtClean="0"/>
              <a:t>, </a:t>
            </a:r>
            <a:r>
              <a:rPr lang="en-US" dirty="0" err="1" smtClean="0"/>
              <a:t>ngo_name</a:t>
            </a:r>
            <a:r>
              <a:rPr lang="en-US" dirty="0" smtClean="0"/>
              <a:t>, link)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 you..!!!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Vidhan</a:t>
            </a:r>
            <a:r>
              <a:rPr lang="en-US" dirty="0" smtClean="0"/>
              <a:t> Agarwal – 201001034</a:t>
            </a:r>
          </a:p>
          <a:p>
            <a:r>
              <a:rPr lang="en-US" dirty="0" err="1" smtClean="0"/>
              <a:t>Komal</a:t>
            </a:r>
            <a:r>
              <a:rPr lang="en-US" dirty="0" smtClean="0"/>
              <a:t> Agarwal  - 201001043</a:t>
            </a:r>
          </a:p>
          <a:p>
            <a:r>
              <a:rPr lang="en-US" dirty="0" err="1" smtClean="0"/>
              <a:t>Bhavna</a:t>
            </a:r>
            <a:r>
              <a:rPr lang="en-US" dirty="0" smtClean="0"/>
              <a:t> Raina    - 201001048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2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7239000" cy="48463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MEDILINE</a:t>
            </a:r>
            <a:r>
              <a:rPr lang="en-US" sz="4400" dirty="0" smtClean="0"/>
              <a:t> </a:t>
            </a:r>
          </a:p>
          <a:p>
            <a:pPr>
              <a:buNone/>
            </a:pPr>
            <a:r>
              <a:rPr lang="en-US" sz="4000" dirty="0"/>
              <a:t>	</a:t>
            </a:r>
            <a:r>
              <a:rPr lang="en-US" sz="4000" dirty="0" smtClean="0"/>
              <a:t>		is</a:t>
            </a:r>
          </a:p>
          <a:p>
            <a:pPr>
              <a:buNone/>
            </a:pPr>
            <a:r>
              <a:rPr lang="en-US" sz="4000" dirty="0"/>
              <a:t>	</a:t>
            </a:r>
            <a:r>
              <a:rPr lang="en-US" sz="4000" dirty="0" smtClean="0"/>
              <a:t>		</a:t>
            </a:r>
            <a:r>
              <a:rPr 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</a:t>
            </a:r>
          </a:p>
          <a:p>
            <a:pPr>
              <a:buNone/>
            </a:pP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DOCTOR</a:t>
            </a:r>
            <a:r>
              <a:rPr lang="en-US" sz="4000" dirty="0" smtClean="0"/>
              <a:t>..!!  </a:t>
            </a:r>
            <a:endParaRPr lang="en-IN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Attempt towards something different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Health – important but neglected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Easy &amp; convenient </a:t>
            </a:r>
            <a:r>
              <a:rPr lang="en-US" dirty="0" smtClean="0"/>
              <a:t>access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Free of cost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With latest medical updates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5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7239000" cy="4250872"/>
          </a:xfr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First-aid </a:t>
            </a:r>
          </a:p>
          <a:p>
            <a:r>
              <a:rPr lang="en-US" dirty="0" smtClean="0"/>
              <a:t>Disease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symptoms &amp; </a:t>
            </a:r>
            <a:r>
              <a:rPr lang="en-US" dirty="0" smtClean="0"/>
              <a:t>cure</a:t>
            </a:r>
            <a:endParaRPr lang="en-US" dirty="0"/>
          </a:p>
          <a:p>
            <a:r>
              <a:rPr lang="en-US" dirty="0" smtClean="0"/>
              <a:t>Health tips</a:t>
            </a:r>
          </a:p>
          <a:p>
            <a:r>
              <a:rPr lang="en-US" dirty="0" smtClean="0"/>
              <a:t>Maintenance of medical records</a:t>
            </a:r>
            <a:endParaRPr lang="en-US" dirty="0"/>
          </a:p>
          <a:p>
            <a:r>
              <a:rPr lang="en-US" dirty="0" smtClean="0"/>
              <a:t>Discussion </a:t>
            </a:r>
            <a:r>
              <a:rPr lang="en-US" dirty="0" smtClean="0"/>
              <a:t>forum</a:t>
            </a:r>
          </a:p>
          <a:p>
            <a:r>
              <a:rPr lang="en-US" dirty="0" smtClean="0"/>
              <a:t>Useful links – Hospitals and NGOs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8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7239000" cy="4846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Special </a:t>
            </a:r>
            <a:r>
              <a:rPr lang="en-US" dirty="0" smtClean="0"/>
              <a:t>emphasis on </a:t>
            </a:r>
            <a:r>
              <a:rPr lang="en-US" dirty="0" smtClean="0"/>
              <a:t>Uniform </a:t>
            </a:r>
            <a:r>
              <a:rPr lang="en-US" dirty="0" smtClean="0"/>
              <a:t>look </a:t>
            </a:r>
            <a:r>
              <a:rPr lang="en-US" dirty="0" smtClean="0"/>
              <a:t>&amp; feel </a:t>
            </a:r>
            <a:r>
              <a:rPr lang="en-US" dirty="0" smtClean="0"/>
              <a:t>in accordance with theme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Object-oriented Approach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Easy Navigation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Different access rights &amp; privileges –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Registered Users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Administrator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9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FEATURES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7239000" cy="4846320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Encrypted Password (MD5)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Access denied without proper login </a:t>
            </a:r>
            <a:r>
              <a:rPr lang="en-US" dirty="0" smtClean="0"/>
              <a:t>&amp; authorization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Logging in allowed only after Email </a:t>
            </a:r>
            <a:r>
              <a:rPr lang="en-US" dirty="0" smtClean="0"/>
              <a:t>verification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Unique ID assigned using Hashing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Manipulating links disallowed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8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Can….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Evaluate </a:t>
            </a:r>
            <a:r>
              <a:rPr lang="en-US" dirty="0"/>
              <a:t>Symptoms, </a:t>
            </a:r>
          </a:p>
          <a:p>
            <a:r>
              <a:rPr lang="en-US" dirty="0"/>
              <a:t>Ailments, </a:t>
            </a:r>
          </a:p>
          <a:p>
            <a:r>
              <a:rPr lang="en-US" dirty="0"/>
              <a:t>Health Tips, </a:t>
            </a:r>
          </a:p>
          <a:p>
            <a:r>
              <a:rPr lang="en-US" dirty="0"/>
              <a:t>First-Aid,</a:t>
            </a:r>
          </a:p>
          <a:p>
            <a:r>
              <a:rPr lang="en-US" dirty="0"/>
              <a:t>Links,</a:t>
            </a:r>
          </a:p>
          <a:p>
            <a:r>
              <a:rPr lang="en-US" dirty="0"/>
              <a:t>Medical </a:t>
            </a:r>
            <a:r>
              <a:rPr lang="en-US" dirty="0" smtClean="0"/>
              <a:t>History and</a:t>
            </a:r>
            <a:endParaRPr lang="en-US" dirty="0"/>
          </a:p>
          <a:p>
            <a:r>
              <a:rPr lang="en-US" dirty="0" smtClean="0"/>
              <a:t>Discussions.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2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design…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Entity-Relation Diagram (ERD) for database …..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schema….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user_reg</a:t>
            </a:r>
            <a:r>
              <a:rPr lang="en-US" dirty="0" smtClean="0"/>
              <a:t> (username,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address, </a:t>
            </a:r>
            <a:r>
              <a:rPr lang="en-US" dirty="0" err="1" smtClean="0"/>
              <a:t>cityid</a:t>
            </a:r>
            <a:r>
              <a:rPr lang="en-US" dirty="0" smtClean="0"/>
              <a:t>, email, password, </a:t>
            </a:r>
            <a:r>
              <a:rPr lang="en-US" dirty="0" err="1" smtClean="0"/>
              <a:t>isactivated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state ( </a:t>
            </a:r>
            <a:r>
              <a:rPr lang="en-US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state_name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city ( </a:t>
            </a:r>
            <a:r>
              <a:rPr lang="en-US" dirty="0" err="1" smtClean="0"/>
              <a:t>cityid</a:t>
            </a:r>
            <a:r>
              <a:rPr lang="en-US" dirty="0" smtClean="0"/>
              <a:t>, </a:t>
            </a:r>
            <a:r>
              <a:rPr lang="en-US" dirty="0" err="1" smtClean="0"/>
              <a:t>city_name</a:t>
            </a:r>
            <a:r>
              <a:rPr lang="en-US" dirty="0" smtClean="0"/>
              <a:t>, </a:t>
            </a:r>
            <a:r>
              <a:rPr lang="en-US" dirty="0" err="1" smtClean="0"/>
              <a:t>sid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Relation ( username, </a:t>
            </a:r>
            <a:r>
              <a:rPr lang="en-US" dirty="0" err="1" smtClean="0"/>
              <a:t>relname</a:t>
            </a:r>
            <a:r>
              <a:rPr lang="en-US" dirty="0" smtClean="0"/>
              <a:t>, relation, </a:t>
            </a:r>
            <a:r>
              <a:rPr lang="en-US" dirty="0" err="1" smtClean="0"/>
              <a:t>isapproved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457</TotalTime>
  <Words>296</Words>
  <Application>Microsoft Office PowerPoint</Application>
  <PresentationFormat>On-screen Show (4:3)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Goudy Stout</vt:lpstr>
      <vt:lpstr>Rockwell Extra Bold</vt:lpstr>
      <vt:lpstr>Trebuchet MS</vt:lpstr>
      <vt:lpstr>Wingdings</vt:lpstr>
      <vt:lpstr>Wingdings 2</vt:lpstr>
      <vt:lpstr>Opulent</vt:lpstr>
      <vt:lpstr>Mediline </vt:lpstr>
      <vt:lpstr>PowerPoint Presentation</vt:lpstr>
      <vt:lpstr>Project idea..</vt:lpstr>
      <vt:lpstr>PROJECT features</vt:lpstr>
      <vt:lpstr>design</vt:lpstr>
      <vt:lpstr>SECURITY FEATURES</vt:lpstr>
      <vt:lpstr>USERS Can….</vt:lpstr>
      <vt:lpstr>Database design… </vt:lpstr>
      <vt:lpstr>Relational schema….</vt:lpstr>
      <vt:lpstr>PowerPoint Presentation</vt:lpstr>
      <vt:lpstr>PowerPoint Presentation</vt:lpstr>
      <vt:lpstr>Thank you..!!!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 </dc:title>
  <dc:creator>Vidhan</dc:creator>
  <cp:lastModifiedBy>Ginny</cp:lastModifiedBy>
  <cp:revision>19</cp:revision>
  <dcterms:created xsi:type="dcterms:W3CDTF">2013-03-05T12:35:32Z</dcterms:created>
  <dcterms:modified xsi:type="dcterms:W3CDTF">2013-04-13T08:06:55Z</dcterms:modified>
</cp:coreProperties>
</file>