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66D2C-695D-4E7E-9239-DDE06ECA5061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E962F-6B4C-4B1E-9153-7F6B194F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IEEE's I-Fest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13979D-617F-47B9-8A69-C7D4C5CA3B2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01000" cy="3352800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itchFamily="18" charset="0"/>
              </a:rPr>
              <a:t>Do you really get amused while playing with Electronics ? </a:t>
            </a:r>
            <a:endParaRPr lang="en-US" dirty="0" smtClean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If </a:t>
            </a:r>
            <a:r>
              <a:rPr lang="en-US" dirty="0">
                <a:latin typeface="Bookman Old Style" pitchFamily="18" charset="0"/>
              </a:rPr>
              <a:t>yes, then this is a golden opportunity for you to unleash your talent. </a:t>
            </a:r>
            <a:r>
              <a:rPr lang="en-US" dirty="0" smtClean="0">
                <a:latin typeface="Bookman Old Style" pitchFamily="18" charset="0"/>
              </a:rPr>
              <a:t>Even </a:t>
            </a:r>
            <a:r>
              <a:rPr lang="en-US" dirty="0">
                <a:latin typeface="Bookman Old Style" pitchFamily="18" charset="0"/>
              </a:rPr>
              <a:t>if you don't, then also it's an awe-inspiring platform to have fun. (after all we won't leave you with electric shock and sticky </a:t>
            </a:r>
            <a:r>
              <a:rPr lang="en-US" dirty="0" err="1">
                <a:latin typeface="Bookman Old Style" pitchFamily="18" charset="0"/>
              </a:rPr>
              <a:t>uppy</a:t>
            </a:r>
            <a:r>
              <a:rPr lang="en-US" dirty="0">
                <a:latin typeface="Bookman Old Style" pitchFamily="18" charset="0"/>
              </a:rPr>
              <a:t> hair... !!!!)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endParaRPr lang="en-US" dirty="0">
              <a:latin typeface="Bookman Old Styl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- Electro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79D-617F-47B9-8A69-C7D4C5CA3B2D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will be two phases. 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</a:t>
            </a:r>
            <a:r>
              <a:rPr lang="en-US" dirty="0" smtClean="0"/>
              <a:t>: Simple and logical questions based on electronics. </a:t>
            </a:r>
          </a:p>
          <a:p>
            <a:pPr lvl="2"/>
            <a:r>
              <a:rPr lang="en-US" dirty="0" smtClean="0"/>
              <a:t>One / One and Half hour</a:t>
            </a:r>
          </a:p>
          <a:p>
            <a:pPr lvl="2"/>
            <a:r>
              <a:rPr lang="en-US" dirty="0" smtClean="0"/>
              <a:t>It will contain few multiple choice questions and few short and simple descriptive problems.</a:t>
            </a:r>
          </a:p>
          <a:p>
            <a:pPr marL="457200" lvl="1" indent="0">
              <a:buNone/>
            </a:pPr>
            <a:r>
              <a:rPr lang="en-US" dirty="0" smtClean="0"/>
              <a:t>Students, filtered from results of phase-1, will be selected to appear for phase 2.  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</a:t>
            </a:r>
            <a:r>
              <a:rPr lang="en-US" dirty="0" smtClean="0"/>
              <a:t>: A real life based question description will be given to you.</a:t>
            </a:r>
            <a:r>
              <a:rPr lang="en-US" dirty="0" smtClean="0"/>
              <a:t> You will be asked to design a hardware for the same. </a:t>
            </a:r>
          </a:p>
          <a:p>
            <a:pPr lvl="2"/>
            <a:r>
              <a:rPr lang="en-US" dirty="0" smtClean="0"/>
              <a:t>One hour</a:t>
            </a:r>
            <a:endParaRPr lang="en-US" dirty="0" smtClean="0"/>
          </a:p>
          <a:p>
            <a:pPr lvl="2"/>
            <a:r>
              <a:rPr lang="en-US" dirty="0" smtClean="0"/>
              <a:t>There will be total 2 questions. </a:t>
            </a:r>
            <a:r>
              <a:rPr lang="en-US" dirty="0" smtClean="0"/>
              <a:t>Attempt any 1 !!</a:t>
            </a:r>
            <a:endParaRPr lang="en-US" dirty="0" smtClean="0"/>
          </a:p>
          <a:p>
            <a:pPr lvl="2"/>
            <a:r>
              <a:rPr lang="en-US" dirty="0" smtClean="0"/>
              <a:t>One will be based on Digital Logic Design and other will be based on </a:t>
            </a:r>
            <a:r>
              <a:rPr lang="en-US" dirty="0"/>
              <a:t>A</a:t>
            </a:r>
            <a:r>
              <a:rPr lang="en-US" dirty="0" smtClean="0"/>
              <a:t>nalog Circuit Designing.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79D-617F-47B9-8A69-C7D4C5CA3B2D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One</a:t>
            </a:r>
          </a:p>
          <a:p>
            <a:pPr lvl="1"/>
            <a:r>
              <a:rPr lang="en-US" dirty="0" err="1" smtClean="0"/>
              <a:t>Kirchoff</a:t>
            </a:r>
            <a:r>
              <a:rPr lang="en-US" dirty="0" smtClean="0"/>
              <a:t> Laws</a:t>
            </a:r>
          </a:p>
          <a:p>
            <a:pPr lvl="1"/>
            <a:r>
              <a:rPr lang="en-US" dirty="0" smtClean="0"/>
              <a:t>op-amps,</a:t>
            </a:r>
          </a:p>
          <a:p>
            <a:pPr lvl="1"/>
            <a:r>
              <a:rPr lang="en-US" dirty="0" smtClean="0"/>
              <a:t>resistors and capacitances,</a:t>
            </a:r>
          </a:p>
          <a:p>
            <a:pPr lvl="1"/>
            <a:r>
              <a:rPr lang="en-US" dirty="0" smtClean="0"/>
              <a:t>Superposition principal and </a:t>
            </a:r>
            <a:r>
              <a:rPr lang="en-US" dirty="0" err="1" smtClean="0"/>
              <a:t>thevenin</a:t>
            </a:r>
            <a:r>
              <a:rPr lang="en-US" dirty="0" smtClean="0"/>
              <a:t> theorem,</a:t>
            </a:r>
          </a:p>
          <a:p>
            <a:pPr lvl="1"/>
            <a:r>
              <a:rPr lang="en-US" dirty="0" smtClean="0"/>
              <a:t>acquaintance with CRO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Two</a:t>
            </a:r>
          </a:p>
          <a:p>
            <a:pPr lvl="1"/>
            <a:r>
              <a:rPr lang="en-US" dirty="0" smtClean="0"/>
              <a:t>Binary Systems</a:t>
            </a:r>
          </a:p>
          <a:p>
            <a:pPr lvl="1"/>
            <a:r>
              <a:rPr lang="en-US" dirty="0" smtClean="0"/>
              <a:t>Logic Gates, </a:t>
            </a:r>
            <a:r>
              <a:rPr lang="en-US" dirty="0" err="1" smtClean="0"/>
              <a:t>DeMorgans</a:t>
            </a:r>
            <a:r>
              <a:rPr lang="en-US" dirty="0" smtClean="0"/>
              <a:t> theorem</a:t>
            </a:r>
          </a:p>
          <a:p>
            <a:pPr lvl="1"/>
            <a:r>
              <a:rPr lang="en-US" dirty="0" err="1" smtClean="0"/>
              <a:t>Nand</a:t>
            </a:r>
            <a:r>
              <a:rPr lang="en-US" dirty="0" smtClean="0"/>
              <a:t> Nor Implementation, K-maps</a:t>
            </a:r>
          </a:p>
          <a:p>
            <a:pPr lvl="1"/>
            <a:r>
              <a:rPr lang="en-US" dirty="0" smtClean="0"/>
              <a:t>Binary Adders and </a:t>
            </a:r>
            <a:r>
              <a:rPr lang="en-US" dirty="0" err="1" smtClean="0"/>
              <a:t>Subtractors</a:t>
            </a:r>
            <a:endParaRPr lang="en-US" dirty="0" smtClean="0"/>
          </a:p>
          <a:p>
            <a:pPr lvl="1"/>
            <a:r>
              <a:rPr lang="en-US" dirty="0" smtClean="0"/>
              <a:t>Comparators and Multiplexers(imp)</a:t>
            </a:r>
          </a:p>
          <a:p>
            <a:pPr lvl="1"/>
            <a:r>
              <a:rPr lang="en-US" dirty="0" smtClean="0"/>
              <a:t>Shift registers and</a:t>
            </a:r>
          </a:p>
          <a:p>
            <a:pPr lvl="1"/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79D-617F-47B9-8A69-C7D4C5CA3B2D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Three</a:t>
            </a:r>
          </a:p>
          <a:p>
            <a:pPr lvl="1"/>
            <a:r>
              <a:rPr lang="en-US" dirty="0" smtClean="0"/>
              <a:t>Sinusoidal equations,</a:t>
            </a:r>
          </a:p>
          <a:p>
            <a:pPr lvl="1"/>
            <a:r>
              <a:rPr lang="en-US" dirty="0" smtClean="0"/>
              <a:t>Diodes – </a:t>
            </a:r>
          </a:p>
          <a:p>
            <a:pPr lvl="2"/>
            <a:r>
              <a:rPr lang="en-US" dirty="0" smtClean="0"/>
              <a:t>Rectifier,</a:t>
            </a:r>
          </a:p>
          <a:p>
            <a:pPr lvl="2"/>
            <a:r>
              <a:rPr lang="en-US" dirty="0" smtClean="0"/>
              <a:t>Clamper, </a:t>
            </a:r>
          </a:p>
          <a:p>
            <a:pPr lvl="2"/>
            <a:r>
              <a:rPr lang="en-US" dirty="0" smtClean="0"/>
              <a:t>Clipper,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eak detector, </a:t>
            </a:r>
          </a:p>
          <a:p>
            <a:pPr lvl="2"/>
            <a:r>
              <a:rPr lang="en-US" dirty="0" smtClean="0"/>
              <a:t>voltage  multipliers, and </a:t>
            </a:r>
          </a:p>
          <a:p>
            <a:pPr lvl="2"/>
            <a:r>
              <a:rPr lang="en-US" dirty="0" err="1" smtClean="0"/>
              <a:t>Zener</a:t>
            </a:r>
            <a:endParaRPr lang="en-US" dirty="0" smtClean="0"/>
          </a:p>
          <a:p>
            <a:pPr lvl="1"/>
            <a:r>
              <a:rPr lang="en-US" dirty="0" smtClean="0"/>
              <a:t>Introductory BJTs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79D-617F-47B9-8A69-C7D4C5CA3B2D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and Focus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focusing on asking questions that involves logical thinking.</a:t>
            </a:r>
          </a:p>
          <a:p>
            <a:r>
              <a:rPr lang="en-US" dirty="0" smtClean="0"/>
              <a:t>You are required to focus on the material uploaded by us. That would be enough !! </a:t>
            </a:r>
          </a:p>
          <a:p>
            <a:endParaRPr lang="en-US" dirty="0"/>
          </a:p>
          <a:p>
            <a:r>
              <a:rPr lang="en-US" dirty="0" smtClean="0"/>
              <a:t>And No teams allowed. Only individuals please!!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- Electro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79D-617F-47B9-8A69-C7D4C5CA3B2D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IEEE's I-Fest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</TotalTime>
  <Words>322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I - Electro</vt:lpstr>
      <vt:lpstr>Event Structure</vt:lpstr>
      <vt:lpstr>Material</vt:lpstr>
      <vt:lpstr>Material</vt:lpstr>
      <vt:lpstr>Rules and Focus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- Electro</dc:title>
  <dc:creator>ismail - [2010]</dc:creator>
  <cp:lastModifiedBy>ismail - [2010]</cp:lastModifiedBy>
  <cp:revision>12</cp:revision>
  <dcterms:created xsi:type="dcterms:W3CDTF">2012-09-20T07:11:08Z</dcterms:created>
  <dcterms:modified xsi:type="dcterms:W3CDTF">2012-09-20T08:21:23Z</dcterms:modified>
</cp:coreProperties>
</file>