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2" r:id="rId4"/>
    <p:sldId id="263" r:id="rId5"/>
    <p:sldId id="269" r:id="rId6"/>
    <p:sldId id="270" r:id="rId7"/>
    <p:sldId id="272" r:id="rId8"/>
    <p:sldId id="259" r:id="rId9"/>
    <p:sldId id="268" r:id="rId10"/>
    <p:sldId id="260" r:id="rId11"/>
    <p:sldId id="264" r:id="rId12"/>
    <p:sldId id="261"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9/26/2012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app.ifest.daiict@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tutorial/deployment/applet/" TargetMode="External"/><Relationship Id="rId2" Type="http://schemas.openxmlformats.org/officeDocument/2006/relationships/hyperlink" Target="http://www.realapplets.com/tutorial/" TargetMode="External"/><Relationship Id="rId1" Type="http://schemas.openxmlformats.org/officeDocument/2006/relationships/slideLayout" Target="../slideLayouts/slideLayout2.xml"/><Relationship Id="rId5" Type="http://schemas.openxmlformats.org/officeDocument/2006/relationships/hyperlink" Target="http://www.echoecho.com/applets.htm" TargetMode="External"/><Relationship Id="rId4" Type="http://schemas.openxmlformats.org/officeDocument/2006/relationships/hyperlink" Target="http://www.tutorialspoint.com/java/java_applet_basics.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ev.windowsphone.com/en-us/home" TargetMode="External"/><Relationship Id="rId2" Type="http://schemas.openxmlformats.org/officeDocument/2006/relationships/hyperlink" Target="http://msdn.microsoft.com/en-us/library/windowsphone/develo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clipseme.org/docs/createMidlet.html" TargetMode="External"/><Relationship Id="rId2" Type="http://schemas.openxmlformats.org/officeDocument/2006/relationships/hyperlink" Target="http://www.koderko.dk/J2METutorial/" TargetMode="External"/><Relationship Id="rId1" Type="http://schemas.openxmlformats.org/officeDocument/2006/relationships/slideLayout" Target="../slideLayouts/slideLayout2.xml"/><Relationship Id="rId4" Type="http://schemas.openxmlformats.org/officeDocument/2006/relationships/hyperlink" Target="http://j2medevcorner.wordpress.com/2007/04/%3cbr%3e11/hello-world-in-j2me-from-development-to-deploy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iapp.ifest.daiict@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914400"/>
            <a:ext cx="7406640" cy="1371600"/>
          </a:xfrm>
        </p:spPr>
        <p:txBody>
          <a:bodyPr>
            <a:normAutofit/>
          </a:bodyPr>
          <a:lstStyle/>
          <a:p>
            <a:r>
              <a:rPr lang="en-US" sz="6000" dirty="0" err="1" smtClean="0"/>
              <a:t>iapp</a:t>
            </a:r>
            <a:r>
              <a:rPr lang="en-US" sz="6000" dirty="0" smtClean="0"/>
              <a:t> 2012 </a:t>
            </a:r>
            <a:endParaRPr lang="en-US" sz="6000" dirty="0"/>
          </a:p>
        </p:txBody>
      </p:sp>
      <p:sp>
        <p:nvSpPr>
          <p:cNvPr id="3" name="Subtitle 2"/>
          <p:cNvSpPr>
            <a:spLocks noGrp="1"/>
          </p:cNvSpPr>
          <p:nvPr>
            <p:ph type="subTitle" idx="1"/>
          </p:nvPr>
        </p:nvSpPr>
        <p:spPr>
          <a:xfrm>
            <a:off x="1432560" y="3352800"/>
            <a:ext cx="7406640" cy="1524000"/>
          </a:xfrm>
        </p:spPr>
        <p:txBody>
          <a:bodyPr/>
          <a:lstStyle/>
          <a:p>
            <a:r>
              <a:rPr lang="en-US" dirty="0" err="1" smtClean="0"/>
              <a:t>ifest</a:t>
            </a:r>
            <a:r>
              <a:rPr lang="en-US" dirty="0" smtClean="0"/>
              <a:t> 2012 </a:t>
            </a:r>
          </a:p>
          <a:p>
            <a:r>
              <a:rPr lang="en-US" dirty="0" smtClean="0"/>
              <a:t>5</a:t>
            </a:r>
            <a:r>
              <a:rPr lang="en-US" baseline="30000" dirty="0" smtClean="0"/>
              <a:t>th</a:t>
            </a:r>
            <a:r>
              <a:rPr lang="en-US" dirty="0" smtClean="0"/>
              <a:t> – 7</a:t>
            </a:r>
            <a:r>
              <a:rPr lang="en-US" baseline="30000" dirty="0" smtClean="0"/>
              <a:t>th</a:t>
            </a:r>
            <a:r>
              <a:rPr lang="en-US" dirty="0" smtClean="0"/>
              <a:t> Oct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submit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Participant will have to send Binaries, Source code and Documentation in a zip file on email address </a:t>
            </a:r>
            <a:r>
              <a:rPr lang="en-US" dirty="0" smtClean="0">
                <a:hlinkClick r:id="rId2"/>
              </a:rPr>
              <a:t>iapp.ifest.daiict@gmail.com</a:t>
            </a:r>
            <a:r>
              <a:rPr lang="en-US" dirty="0" smtClean="0"/>
              <a:t>. </a:t>
            </a:r>
          </a:p>
          <a:p>
            <a:pPr>
              <a:buNone/>
            </a:pPr>
            <a:r>
              <a:rPr lang="en-US" dirty="0" smtClean="0"/>
              <a:t>	Last date of submission is 11:55 pm, 3</a:t>
            </a:r>
            <a:r>
              <a:rPr lang="en-US" baseline="30000" dirty="0" smtClean="0"/>
              <a:t>rd</a:t>
            </a:r>
            <a:r>
              <a:rPr lang="en-US" dirty="0" smtClean="0"/>
              <a:t> Oct, 2012</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will you get - Incentive</a:t>
            </a:r>
            <a:endParaRPr lang="en-US" dirty="0"/>
          </a:p>
        </p:txBody>
      </p:sp>
      <p:sp>
        <p:nvSpPr>
          <p:cNvPr id="3" name="Content Placeholder 2"/>
          <p:cNvSpPr>
            <a:spLocks noGrp="1"/>
          </p:cNvSpPr>
          <p:nvPr>
            <p:ph idx="1"/>
          </p:nvPr>
        </p:nvSpPr>
        <p:spPr/>
        <p:txBody>
          <a:bodyPr/>
          <a:lstStyle/>
          <a:p>
            <a:r>
              <a:rPr lang="en-US" dirty="0" smtClean="0"/>
              <a:t>A good exposure to the popular commercial technologies.</a:t>
            </a:r>
          </a:p>
          <a:p>
            <a:r>
              <a:rPr lang="en-US" dirty="0" smtClean="0"/>
              <a:t>Prizes worth Rs. 4000 ( liable to change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queries, contact :</a:t>
            </a:r>
            <a:endParaRPr lang="en-US" dirty="0"/>
          </a:p>
        </p:txBody>
      </p:sp>
      <p:sp>
        <p:nvSpPr>
          <p:cNvPr id="3" name="Content Placeholder 2"/>
          <p:cNvSpPr>
            <a:spLocks noGrp="1"/>
          </p:cNvSpPr>
          <p:nvPr>
            <p:ph idx="1"/>
          </p:nvPr>
        </p:nvSpPr>
        <p:spPr/>
        <p:txBody>
          <a:bodyPr/>
          <a:lstStyle/>
          <a:p>
            <a:r>
              <a:rPr lang="en-US" dirty="0" smtClean="0"/>
              <a:t>Arpita </a:t>
            </a:r>
            <a:r>
              <a:rPr lang="en-US" dirty="0" err="1" smtClean="0"/>
              <a:t>Agrawal</a:t>
            </a:r>
            <a:r>
              <a:rPr lang="en-US" dirty="0" smtClean="0"/>
              <a:t> ( 200901003 ) – 9510296540</a:t>
            </a:r>
          </a:p>
          <a:p>
            <a:r>
              <a:rPr lang="en-US" dirty="0" err="1" smtClean="0"/>
              <a:t>Palak</a:t>
            </a:r>
            <a:r>
              <a:rPr lang="en-US" dirty="0" smtClean="0"/>
              <a:t> Shah ( 200901023 ) – 9510944316</a:t>
            </a:r>
          </a:p>
          <a:p>
            <a:r>
              <a:rPr lang="en-US" dirty="0" err="1" smtClean="0"/>
              <a:t>Shubhanshu</a:t>
            </a:r>
            <a:r>
              <a:rPr lang="en-US" dirty="0" smtClean="0"/>
              <a:t> Gupta ( 201101076 ) - 7359473626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790688" cy="4800600"/>
          </a:xfrm>
        </p:spPr>
        <p:txBody>
          <a:bodyPr/>
          <a:lstStyle/>
          <a:p>
            <a:pPr>
              <a:buNone/>
            </a:pPr>
            <a:r>
              <a:rPr lang="en-US" dirty="0" smtClean="0"/>
              <a:t>  </a:t>
            </a:r>
          </a:p>
          <a:p>
            <a:pPr>
              <a:buNone/>
            </a:pPr>
            <a:endParaRPr lang="en-US" dirty="0" smtClean="0"/>
          </a:p>
          <a:p>
            <a:pPr>
              <a:buNone/>
            </a:pPr>
            <a:r>
              <a:rPr lang="en-US" sz="4400" dirty="0" smtClean="0"/>
              <a:t>Thank You</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iapp</a:t>
            </a:r>
            <a:r>
              <a:rPr lang="en-US" dirty="0" smtClean="0"/>
              <a:t> about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Have you ever wished to create a mobile app of your own or making some improvements in the existing apps that you use. You may also have thought about making desktop applications such as games, puzzles or some tutorial sort of thing using applets. Sometimes we get a very innovative idea for making a web application whose existence we wished.</a:t>
            </a:r>
          </a:p>
          <a:p>
            <a:pPr>
              <a:buNone/>
            </a:pPr>
            <a:r>
              <a:rPr lang="en-US" dirty="0" smtClean="0"/>
              <a:t>	So, how about bringing these ideas out of your minds and implementing them in reality???</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applications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Windows application</a:t>
            </a:r>
          </a:p>
          <a:p>
            <a:r>
              <a:rPr lang="en-US" dirty="0" smtClean="0"/>
              <a:t>Android application</a:t>
            </a:r>
          </a:p>
          <a:p>
            <a:r>
              <a:rPr lang="en-US" dirty="0" smtClean="0"/>
              <a:t>I phone application</a:t>
            </a:r>
          </a:p>
          <a:p>
            <a:r>
              <a:rPr lang="en-US" dirty="0" smtClean="0"/>
              <a:t>Java desktop applications and Applets</a:t>
            </a:r>
          </a:p>
          <a:p>
            <a:r>
              <a:rPr lang="en-US" dirty="0" smtClean="0"/>
              <a:t>J2EE </a:t>
            </a:r>
          </a:p>
          <a:p>
            <a:r>
              <a:rPr lang="en-US" dirty="0" smtClean="0"/>
              <a:t>J2ME</a:t>
            </a:r>
          </a:p>
          <a:p>
            <a:r>
              <a:rPr lang="en-US" dirty="0" smtClean="0"/>
              <a:t>Any other web application</a:t>
            </a:r>
          </a:p>
          <a:p>
            <a:endParaRPr lang="en-US" dirty="0" smtClean="0"/>
          </a:p>
          <a:p>
            <a:pPr>
              <a:buNone/>
            </a:pPr>
            <a:r>
              <a:rPr lang="en-US" dirty="0" smtClean="0"/>
              <a:t>Lets see some examples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making app a tough task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Contact Persons for help : </a:t>
            </a:r>
          </a:p>
          <a:p>
            <a:pPr>
              <a:buNone/>
            </a:pPr>
            <a:r>
              <a:rPr lang="en-US" dirty="0" err="1" smtClean="0"/>
              <a:t>Megha</a:t>
            </a:r>
            <a:r>
              <a:rPr lang="en-US" dirty="0" smtClean="0"/>
              <a:t> </a:t>
            </a:r>
            <a:r>
              <a:rPr lang="en-US" dirty="0" err="1" smtClean="0"/>
              <a:t>Tak</a:t>
            </a:r>
            <a:r>
              <a:rPr lang="en-US" dirty="0" smtClean="0"/>
              <a:t> ( 200901170 )</a:t>
            </a:r>
          </a:p>
          <a:p>
            <a:pPr>
              <a:buNone/>
            </a:pPr>
            <a:r>
              <a:rPr lang="en-US" dirty="0" err="1" smtClean="0"/>
              <a:t>Palak</a:t>
            </a:r>
            <a:r>
              <a:rPr lang="en-US" dirty="0" smtClean="0"/>
              <a:t> Shah ( 200901023 )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making app a tough task ?</a:t>
            </a:r>
            <a:endParaRPr lang="en-US" dirty="0"/>
          </a:p>
        </p:txBody>
      </p:sp>
      <p:sp>
        <p:nvSpPr>
          <p:cNvPr id="3" name="Content Placeholder 2"/>
          <p:cNvSpPr>
            <a:spLocks noGrp="1"/>
          </p:cNvSpPr>
          <p:nvPr>
            <p:ph idx="1"/>
          </p:nvPr>
        </p:nvSpPr>
        <p:spPr/>
        <p:txBody>
          <a:bodyPr/>
          <a:lstStyle/>
          <a:p>
            <a:pPr>
              <a:buNone/>
            </a:pPr>
            <a:r>
              <a:rPr lang="en-US" dirty="0" smtClean="0"/>
              <a:t>Tutorials for Java Applets &amp; Desktop Applications :</a:t>
            </a:r>
          </a:p>
          <a:p>
            <a:pPr>
              <a:buNone/>
            </a:pPr>
            <a:r>
              <a:rPr lang="en-US" dirty="0" smtClean="0">
                <a:hlinkClick r:id="rId2"/>
              </a:rPr>
              <a:t>http://www.realapplets.com/tutorial/</a:t>
            </a:r>
            <a:endParaRPr lang="en-US" dirty="0" smtClean="0"/>
          </a:p>
          <a:p>
            <a:pPr>
              <a:buNone/>
            </a:pPr>
            <a:r>
              <a:rPr lang="en-US" dirty="0" smtClean="0">
                <a:hlinkClick r:id="rId3"/>
              </a:rPr>
              <a:t>http://docs.oracle.com/javase/tutorial/deployment/applet/</a:t>
            </a:r>
            <a:endParaRPr lang="en-US" dirty="0" smtClean="0"/>
          </a:p>
          <a:p>
            <a:pPr>
              <a:buNone/>
            </a:pPr>
            <a:r>
              <a:rPr lang="en-US" dirty="0" smtClean="0">
                <a:hlinkClick r:id="rId4"/>
              </a:rPr>
              <a:t>http://www.tutorialspoint.com/java/java_applet_basics.htm</a:t>
            </a:r>
            <a:endParaRPr lang="en-US" dirty="0" smtClean="0"/>
          </a:p>
          <a:p>
            <a:pPr>
              <a:buNone/>
            </a:pPr>
            <a:r>
              <a:rPr lang="en-US" dirty="0" smtClean="0">
                <a:hlinkClick r:id="rId5"/>
              </a:rPr>
              <a:t>http://www.echoecho.com/applets.htm</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making app a tough task ?</a:t>
            </a:r>
            <a:endParaRPr lang="en-US" dirty="0"/>
          </a:p>
        </p:txBody>
      </p:sp>
      <p:sp>
        <p:nvSpPr>
          <p:cNvPr id="3" name="Content Placeholder 2"/>
          <p:cNvSpPr>
            <a:spLocks noGrp="1"/>
          </p:cNvSpPr>
          <p:nvPr>
            <p:ph idx="1"/>
          </p:nvPr>
        </p:nvSpPr>
        <p:spPr/>
        <p:txBody>
          <a:bodyPr/>
          <a:lstStyle/>
          <a:p>
            <a:pPr>
              <a:buNone/>
            </a:pPr>
            <a:r>
              <a:rPr lang="en-US" dirty="0" smtClean="0"/>
              <a:t>Tutorials for Windows Application :</a:t>
            </a:r>
          </a:p>
          <a:p>
            <a:pPr>
              <a:buNone/>
            </a:pPr>
            <a:endParaRPr lang="en-US" dirty="0" smtClean="0"/>
          </a:p>
          <a:p>
            <a:pPr>
              <a:buNone/>
            </a:pPr>
            <a:r>
              <a:rPr lang="en-US" dirty="0" smtClean="0">
                <a:hlinkClick r:id="rId2"/>
              </a:rPr>
              <a:t>http://msdn.microsoft.com/en-us/library/windowsphone/develop</a:t>
            </a:r>
            <a:endParaRPr lang="en-US" dirty="0" smtClean="0"/>
          </a:p>
          <a:p>
            <a:pPr>
              <a:buNone/>
            </a:pPr>
            <a:r>
              <a:rPr lang="en-US" dirty="0" smtClean="0">
                <a:hlinkClick r:id="rId3"/>
              </a:rPr>
              <a:t>http://dev.windowsphone.com/en-us/home</a:t>
            </a:r>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making app a tough task ?</a:t>
            </a:r>
            <a:endParaRPr lang="en-US" dirty="0"/>
          </a:p>
        </p:txBody>
      </p:sp>
      <p:sp>
        <p:nvSpPr>
          <p:cNvPr id="3" name="Content Placeholder 2"/>
          <p:cNvSpPr>
            <a:spLocks noGrp="1"/>
          </p:cNvSpPr>
          <p:nvPr>
            <p:ph idx="1"/>
          </p:nvPr>
        </p:nvSpPr>
        <p:spPr>
          <a:xfrm>
            <a:off x="1143000" y="1447800"/>
            <a:ext cx="7790688" cy="4800600"/>
          </a:xfrm>
        </p:spPr>
        <p:txBody>
          <a:bodyPr/>
          <a:lstStyle/>
          <a:p>
            <a:pPr>
              <a:buNone/>
            </a:pPr>
            <a:r>
              <a:rPr lang="en-US" dirty="0" smtClean="0"/>
              <a:t>Tutorials for J2ME : </a:t>
            </a:r>
          </a:p>
          <a:p>
            <a:pPr>
              <a:buNone/>
            </a:pPr>
            <a:r>
              <a:rPr lang="en-US" dirty="0" smtClean="0">
                <a:hlinkClick r:id="rId2"/>
              </a:rPr>
              <a:t>http://www.koderko.dk/J2METutorial/</a:t>
            </a:r>
            <a:endParaRPr lang="en-US" dirty="0" smtClean="0"/>
          </a:p>
          <a:p>
            <a:pPr>
              <a:buNone/>
            </a:pPr>
            <a:r>
              <a:rPr lang="en-US" dirty="0" smtClean="0"/>
              <a:t>http://eclipseme.org/docs/createProject.html</a:t>
            </a:r>
          </a:p>
          <a:p>
            <a:pPr>
              <a:buNone/>
            </a:pPr>
            <a:r>
              <a:rPr lang="en-US" dirty="0" smtClean="0">
                <a:hlinkClick r:id="rId3"/>
              </a:rPr>
              <a:t>http://eclipseme.org/docs/createMidlet.html</a:t>
            </a:r>
            <a:r>
              <a:rPr lang="en-US" dirty="0" smtClean="0"/>
              <a:t> </a:t>
            </a:r>
          </a:p>
          <a:p>
            <a:pPr>
              <a:buNone/>
            </a:pPr>
            <a:r>
              <a:rPr lang="en-US" dirty="0" smtClean="0">
                <a:hlinkClick r:id="rId4"/>
              </a:rPr>
              <a:t>http://j2medevcorner.wordpress.com/2007/04/11/hello-world-in-j2me-from-development-to-deployment/</a:t>
            </a:r>
            <a:r>
              <a:rPr lang="en-US" dirty="0" smtClean="0"/>
              <a: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the event</a:t>
            </a:r>
            <a:endParaRPr lang="en-US" dirty="0"/>
          </a:p>
        </p:txBody>
      </p:sp>
      <p:sp>
        <p:nvSpPr>
          <p:cNvPr id="3" name="Content Placeholder 2"/>
          <p:cNvSpPr>
            <a:spLocks noGrp="1"/>
          </p:cNvSpPr>
          <p:nvPr>
            <p:ph idx="1"/>
          </p:nvPr>
        </p:nvSpPr>
        <p:spPr>
          <a:xfrm>
            <a:off x="1066800" y="1219200"/>
            <a:ext cx="7620000" cy="4038601"/>
          </a:xfrm>
        </p:spPr>
        <p:txBody>
          <a:bodyPr>
            <a:normAutofit fontScale="92500" lnSpcReduction="10000"/>
          </a:bodyPr>
          <a:lstStyle/>
          <a:p>
            <a:pPr>
              <a:buNone/>
            </a:pPr>
            <a:endParaRPr lang="en-US" dirty="0" smtClean="0"/>
          </a:p>
          <a:p>
            <a:r>
              <a:rPr lang="en-US" dirty="0" smtClean="0"/>
              <a:t>Team Size </a:t>
            </a:r>
            <a:r>
              <a:rPr lang="en-US" dirty="0" err="1" smtClean="0"/>
              <a:t>upto</a:t>
            </a:r>
            <a:r>
              <a:rPr lang="en-US" dirty="0" smtClean="0"/>
              <a:t> 3</a:t>
            </a:r>
          </a:p>
          <a:p>
            <a:r>
              <a:rPr lang="en-US" dirty="0" smtClean="0"/>
              <a:t>Application Demo is must. Participants are expected to bring their own devices to give the demo</a:t>
            </a:r>
          </a:p>
          <a:p>
            <a:r>
              <a:rPr lang="en-US" dirty="0" err="1" smtClean="0"/>
              <a:t>Judgement</a:t>
            </a:r>
            <a:r>
              <a:rPr lang="en-US" dirty="0" smtClean="0"/>
              <a:t> will be based upon various factors like innovation, usability, ease of use etc.</a:t>
            </a:r>
          </a:p>
          <a:p>
            <a:r>
              <a:rPr lang="en-US" dirty="0" smtClean="0"/>
              <a:t>The decision of the judges would be final.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register</a:t>
            </a:r>
            <a:endParaRPr lang="en-US" dirty="0"/>
          </a:p>
        </p:txBody>
      </p:sp>
      <p:sp>
        <p:nvSpPr>
          <p:cNvPr id="3" name="Content Placeholder 2"/>
          <p:cNvSpPr>
            <a:spLocks noGrp="1"/>
          </p:cNvSpPr>
          <p:nvPr>
            <p:ph idx="1"/>
          </p:nvPr>
        </p:nvSpPr>
        <p:spPr/>
        <p:txBody>
          <a:bodyPr/>
          <a:lstStyle/>
          <a:p>
            <a:r>
              <a:rPr lang="en-US" dirty="0" smtClean="0"/>
              <a:t>Send a mail to </a:t>
            </a:r>
            <a:r>
              <a:rPr lang="en-US" dirty="0" smtClean="0">
                <a:hlinkClick r:id="rId2"/>
              </a:rPr>
              <a:t>iapp.ifest.daiict@gmail.com</a:t>
            </a:r>
            <a:r>
              <a:rPr lang="en-US" dirty="0" smtClean="0"/>
              <a:t> with the names and contact details of team members.</a:t>
            </a:r>
          </a:p>
          <a:p>
            <a:r>
              <a:rPr lang="en-US" dirty="0" smtClean="0"/>
              <a:t>A brief proposal of the application you are making and the platform you are using.</a:t>
            </a:r>
          </a:p>
          <a:p>
            <a:r>
              <a:rPr lang="en-US" dirty="0" smtClean="0"/>
              <a:t>Last date for registration </a:t>
            </a:r>
            <a:r>
              <a:rPr lang="en-US" smtClean="0"/>
              <a:t>is </a:t>
            </a:r>
            <a:r>
              <a:rPr lang="en-US" smtClean="0"/>
              <a:t>29</a:t>
            </a:r>
            <a:r>
              <a:rPr lang="en-US" baseline="30000" smtClean="0"/>
              <a:t>th</a:t>
            </a:r>
            <a:r>
              <a:rPr lang="en-US" smtClean="0"/>
              <a:t>  </a:t>
            </a:r>
            <a:r>
              <a:rPr lang="en-US" dirty="0" smtClean="0"/>
              <a:t>Sept, 2012</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433</TotalTime>
  <Words>284</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iapp 2012 </vt:lpstr>
      <vt:lpstr>What is iapp about ?</vt:lpstr>
      <vt:lpstr>What kind of applications</vt:lpstr>
      <vt:lpstr>Is making app a tough task ?</vt:lpstr>
      <vt:lpstr>Is making app a tough task ?</vt:lpstr>
      <vt:lpstr>Is making app a tough task ?</vt:lpstr>
      <vt:lpstr>Is making app a tough task ?</vt:lpstr>
      <vt:lpstr>Rules of the event</vt:lpstr>
      <vt:lpstr>To register</vt:lpstr>
      <vt:lpstr>How to submit</vt:lpstr>
      <vt:lpstr>What will you get - Incentive</vt:lpstr>
      <vt:lpstr>For queries, contact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Iapp 2012</dc:title>
  <dc:creator>Arpita</dc:creator>
  <cp:lastModifiedBy>Vidhan</cp:lastModifiedBy>
  <cp:revision>40</cp:revision>
  <dcterms:created xsi:type="dcterms:W3CDTF">2006-08-16T00:00:00Z</dcterms:created>
  <dcterms:modified xsi:type="dcterms:W3CDTF">2012-09-26T13:38:25Z</dcterms:modified>
</cp:coreProperties>
</file>