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0" r:id="rId1"/>
  </p:sldMasterIdLst>
  <p:notesMasterIdLst>
    <p:notesMasterId r:id="rId23"/>
  </p:notesMasterIdLst>
  <p:sldIdLst>
    <p:sldId id="325" r:id="rId2"/>
    <p:sldId id="326" r:id="rId3"/>
    <p:sldId id="345" r:id="rId4"/>
    <p:sldId id="351" r:id="rId5"/>
    <p:sldId id="352" r:id="rId6"/>
    <p:sldId id="353" r:id="rId7"/>
    <p:sldId id="354" r:id="rId8"/>
    <p:sldId id="346" r:id="rId9"/>
    <p:sldId id="347" r:id="rId10"/>
    <p:sldId id="329" r:id="rId11"/>
    <p:sldId id="348" r:id="rId12"/>
    <p:sldId id="330" r:id="rId13"/>
    <p:sldId id="328" r:id="rId14"/>
    <p:sldId id="331" r:id="rId15"/>
    <p:sldId id="332" r:id="rId16"/>
    <p:sldId id="334" r:id="rId17"/>
    <p:sldId id="333" r:id="rId18"/>
    <p:sldId id="336" r:id="rId19"/>
    <p:sldId id="349" r:id="rId20"/>
    <p:sldId id="350" r:id="rId21"/>
    <p:sldId id="338"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9E54C-D838-4395-83A4-EA144A8957F7}">
  <a:tblStyle styleId="{3189E54C-D838-4395-83A4-EA144A8957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p:restoredTop sz="94628"/>
  </p:normalViewPr>
  <p:slideViewPr>
    <p:cSldViewPr snapToGrid="0">
      <p:cViewPr varScale="1">
        <p:scale>
          <a:sx n="155" d="100"/>
          <a:sy n="155" d="100"/>
        </p:scale>
        <p:origin x="216" y="256"/>
      </p:cViewPr>
      <p:guideLst>
        <p:guide orient="horz" pos="5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843163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17475" y="2158475"/>
            <a:ext cx="5520600" cy="125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7200">
                <a:solidFill>
                  <a:schemeClr val="lt2"/>
                </a:solidFill>
              </a:defRPr>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009775" y="3249487"/>
            <a:ext cx="4028400" cy="3720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Ubuntu"/>
              <a:buNone/>
              <a:defRPr sz="1600">
                <a:solidFill>
                  <a:schemeClr val="lt2"/>
                </a:solidFill>
                <a:latin typeface="Ubuntu"/>
                <a:ea typeface="Ubuntu"/>
                <a:cs typeface="Ubuntu"/>
                <a:sym typeface="Ubuntu"/>
              </a:defRPr>
            </a:lvl1pPr>
            <a:lvl2pPr lvl="1" algn="r" rtl="0">
              <a:lnSpc>
                <a:spcPct val="100000"/>
              </a:lnSpc>
              <a:spcBef>
                <a:spcPts val="0"/>
              </a:spcBef>
              <a:spcAft>
                <a:spcPts val="0"/>
              </a:spcAft>
              <a:buSzPts val="2800"/>
              <a:buFont typeface="Ubuntu"/>
              <a:buNone/>
              <a:defRPr sz="2800">
                <a:latin typeface="Ubuntu"/>
                <a:ea typeface="Ubuntu"/>
                <a:cs typeface="Ubuntu"/>
                <a:sym typeface="Ubuntu"/>
              </a:defRPr>
            </a:lvl2pPr>
            <a:lvl3pPr lvl="2" algn="r" rtl="0">
              <a:lnSpc>
                <a:spcPct val="100000"/>
              </a:lnSpc>
              <a:spcBef>
                <a:spcPts val="0"/>
              </a:spcBef>
              <a:spcAft>
                <a:spcPts val="0"/>
              </a:spcAft>
              <a:buSzPts val="2800"/>
              <a:buFont typeface="Ubuntu"/>
              <a:buNone/>
              <a:defRPr sz="2800">
                <a:latin typeface="Ubuntu"/>
                <a:ea typeface="Ubuntu"/>
                <a:cs typeface="Ubuntu"/>
                <a:sym typeface="Ubuntu"/>
              </a:defRPr>
            </a:lvl3pPr>
            <a:lvl4pPr lvl="3" algn="r" rtl="0">
              <a:lnSpc>
                <a:spcPct val="100000"/>
              </a:lnSpc>
              <a:spcBef>
                <a:spcPts val="0"/>
              </a:spcBef>
              <a:spcAft>
                <a:spcPts val="0"/>
              </a:spcAft>
              <a:buSzPts val="2800"/>
              <a:buFont typeface="Ubuntu"/>
              <a:buNone/>
              <a:defRPr sz="2800">
                <a:latin typeface="Ubuntu"/>
                <a:ea typeface="Ubuntu"/>
                <a:cs typeface="Ubuntu"/>
                <a:sym typeface="Ubuntu"/>
              </a:defRPr>
            </a:lvl4pPr>
            <a:lvl5pPr lvl="4" algn="r" rtl="0">
              <a:lnSpc>
                <a:spcPct val="100000"/>
              </a:lnSpc>
              <a:spcBef>
                <a:spcPts val="0"/>
              </a:spcBef>
              <a:spcAft>
                <a:spcPts val="0"/>
              </a:spcAft>
              <a:buSzPts val="2800"/>
              <a:buFont typeface="Ubuntu"/>
              <a:buNone/>
              <a:defRPr sz="2800">
                <a:latin typeface="Ubuntu"/>
                <a:ea typeface="Ubuntu"/>
                <a:cs typeface="Ubuntu"/>
                <a:sym typeface="Ubuntu"/>
              </a:defRPr>
            </a:lvl5pPr>
            <a:lvl6pPr lvl="5" algn="r" rtl="0">
              <a:lnSpc>
                <a:spcPct val="100000"/>
              </a:lnSpc>
              <a:spcBef>
                <a:spcPts val="0"/>
              </a:spcBef>
              <a:spcAft>
                <a:spcPts val="0"/>
              </a:spcAft>
              <a:buSzPts val="2800"/>
              <a:buFont typeface="Ubuntu"/>
              <a:buNone/>
              <a:defRPr sz="2800">
                <a:latin typeface="Ubuntu"/>
                <a:ea typeface="Ubuntu"/>
                <a:cs typeface="Ubuntu"/>
                <a:sym typeface="Ubuntu"/>
              </a:defRPr>
            </a:lvl6pPr>
            <a:lvl7pPr lvl="6" algn="r" rtl="0">
              <a:lnSpc>
                <a:spcPct val="100000"/>
              </a:lnSpc>
              <a:spcBef>
                <a:spcPts val="0"/>
              </a:spcBef>
              <a:spcAft>
                <a:spcPts val="0"/>
              </a:spcAft>
              <a:buSzPts val="2800"/>
              <a:buFont typeface="Ubuntu"/>
              <a:buNone/>
              <a:defRPr sz="2800">
                <a:latin typeface="Ubuntu"/>
                <a:ea typeface="Ubuntu"/>
                <a:cs typeface="Ubuntu"/>
                <a:sym typeface="Ubuntu"/>
              </a:defRPr>
            </a:lvl7pPr>
            <a:lvl8pPr lvl="7" algn="r" rtl="0">
              <a:lnSpc>
                <a:spcPct val="100000"/>
              </a:lnSpc>
              <a:spcBef>
                <a:spcPts val="0"/>
              </a:spcBef>
              <a:spcAft>
                <a:spcPts val="0"/>
              </a:spcAft>
              <a:buSzPts val="2800"/>
              <a:buFont typeface="Ubuntu"/>
              <a:buNone/>
              <a:defRPr sz="2800">
                <a:latin typeface="Ubuntu"/>
                <a:ea typeface="Ubuntu"/>
                <a:cs typeface="Ubuntu"/>
                <a:sym typeface="Ubuntu"/>
              </a:defRPr>
            </a:lvl8pPr>
            <a:lvl9pPr lvl="8" algn="r" rtl="0">
              <a:lnSpc>
                <a:spcPct val="100000"/>
              </a:lnSpc>
              <a:spcBef>
                <a:spcPts val="0"/>
              </a:spcBef>
              <a:spcAft>
                <a:spcPts val="0"/>
              </a:spcAft>
              <a:buSzPts val="2800"/>
              <a:buFont typeface="Ubuntu"/>
              <a:buNone/>
              <a:defRPr sz="2800">
                <a:latin typeface="Ubuntu"/>
                <a:ea typeface="Ubuntu"/>
                <a:cs typeface="Ubuntu"/>
                <a:sym typeface="Ubuntu"/>
              </a:defRPr>
            </a:lvl9pPr>
          </a:lstStyle>
          <a:p>
            <a:endParaRPr/>
          </a:p>
        </p:txBody>
      </p:sp>
      <p:grpSp>
        <p:nvGrpSpPr>
          <p:cNvPr id="12" name="Google Shape;12;p2"/>
          <p:cNvGrpSpPr/>
          <p:nvPr/>
        </p:nvGrpSpPr>
        <p:grpSpPr>
          <a:xfrm>
            <a:off x="8467100" y="4"/>
            <a:ext cx="488451" cy="4692442"/>
            <a:chOff x="8467100" y="-1469296"/>
            <a:chExt cx="488451" cy="4692442"/>
          </a:xfrm>
        </p:grpSpPr>
        <p:sp>
          <p:nvSpPr>
            <p:cNvPr id="13" name="Google Shape;13;p2"/>
            <p:cNvSpPr/>
            <p:nvPr/>
          </p:nvSpPr>
          <p:spPr>
            <a:xfrm>
              <a:off x="8467100" y="-1469296"/>
              <a:ext cx="431503" cy="4571850"/>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841623" y="3109139"/>
              <a:ext cx="113928" cy="114006"/>
            </a:xfrm>
            <a:custGeom>
              <a:avLst/>
              <a:gdLst/>
              <a:ahLst/>
              <a:cxnLst/>
              <a:rect l="l" t="t" r="r" b="b"/>
              <a:pathLst>
                <a:path w="1458" h="1459" fill="none" extrusionOk="0">
                  <a:moveTo>
                    <a:pt x="1458" y="730"/>
                  </a:moveTo>
                  <a:cubicBezTo>
                    <a:pt x="1458" y="1133"/>
                    <a:pt x="1132" y="1459"/>
                    <a:pt x="729" y="1459"/>
                  </a:cubicBezTo>
                  <a:cubicBezTo>
                    <a:pt x="326" y="1459"/>
                    <a:pt x="0" y="1133"/>
                    <a:pt x="0" y="730"/>
                  </a:cubicBezTo>
                  <a:cubicBezTo>
                    <a:pt x="0" y="326"/>
                    <a:pt x="326" y="1"/>
                    <a:pt x="729" y="1"/>
                  </a:cubicBezTo>
                  <a:cubicBezTo>
                    <a:pt x="1132" y="1"/>
                    <a:pt x="1458" y="326"/>
                    <a:pt x="1458" y="730"/>
                  </a:cubicBezTo>
                  <a:close/>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55250" y="3666815"/>
            <a:ext cx="1248602" cy="1662009"/>
          </a:xfrm>
          <a:custGeom>
            <a:avLst/>
            <a:gdLst/>
            <a:ahLst/>
            <a:cxnLst/>
            <a:rect l="l" t="t" r="r" b="b"/>
            <a:pathLst>
              <a:path w="22064" h="29368" extrusionOk="0">
                <a:moveTo>
                  <a:pt x="1" y="0"/>
                </a:moveTo>
                <a:lnTo>
                  <a:pt x="1" y="16448"/>
                </a:lnTo>
                <a:lnTo>
                  <a:pt x="12936" y="29367"/>
                </a:lnTo>
                <a:lnTo>
                  <a:pt x="22063" y="29367"/>
                </a:lnTo>
                <a:lnTo>
                  <a:pt x="22063" y="25792"/>
                </a:lnTo>
                <a:lnTo>
                  <a:pt x="10586" y="14323"/>
                </a:lnTo>
                <a:lnTo>
                  <a:pt x="10586" y="10585"/>
                </a:lnTo>
                <a:lnTo>
                  <a:pt x="1" y="0"/>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8330" y="2859700"/>
            <a:ext cx="1248545" cy="2469131"/>
          </a:xfrm>
          <a:custGeom>
            <a:avLst/>
            <a:gdLst/>
            <a:ahLst/>
            <a:cxnLst/>
            <a:rect l="l" t="t" r="r" b="b"/>
            <a:pathLst>
              <a:path w="22063" h="43630" extrusionOk="0">
                <a:moveTo>
                  <a:pt x="0" y="1"/>
                </a:moveTo>
                <a:lnTo>
                  <a:pt x="0" y="3591"/>
                </a:lnTo>
                <a:lnTo>
                  <a:pt x="11470" y="15053"/>
                </a:lnTo>
                <a:lnTo>
                  <a:pt x="11470" y="33044"/>
                </a:lnTo>
                <a:lnTo>
                  <a:pt x="22063" y="43629"/>
                </a:lnTo>
                <a:lnTo>
                  <a:pt x="22055" y="12936"/>
                </a:lnTo>
                <a:lnTo>
                  <a:pt x="9136" y="1"/>
                </a:lnTo>
                <a:close/>
                <a:moveTo>
                  <a:pt x="22063" y="43629"/>
                </a:moveTo>
                <a:lnTo>
                  <a:pt x="22063" y="43629"/>
                </a:lnTo>
                <a:lnTo>
                  <a:pt x="22063" y="43629"/>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0091" y="709797"/>
            <a:ext cx="1076784" cy="2567792"/>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4375" y="-81100"/>
            <a:ext cx="1591101" cy="2622914"/>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83000">
                <a:srgbClr val="B11EEF"/>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93825" y="-35200"/>
            <a:ext cx="70800" cy="18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35275" y="3898025"/>
            <a:ext cx="70800" cy="18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81" y="-702321"/>
            <a:ext cx="70800" cy="120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75358" y="-702321"/>
            <a:ext cx="70800" cy="1205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511"/>
        <p:cNvGrpSpPr/>
        <p:nvPr/>
      </p:nvGrpSpPr>
      <p:grpSpPr>
        <a:xfrm>
          <a:off x="0" y="0"/>
          <a:ext cx="0" cy="0"/>
          <a:chOff x="0" y="0"/>
          <a:chExt cx="0" cy="0"/>
        </a:xfrm>
      </p:grpSpPr>
      <p:sp>
        <p:nvSpPr>
          <p:cNvPr id="512" name="Google Shape;512;p27"/>
          <p:cNvSpPr/>
          <p:nvPr/>
        </p:nvSpPr>
        <p:spPr>
          <a:xfrm rot="-5400000" flipH="1">
            <a:off x="7117017" y="-1350402"/>
            <a:ext cx="1108903" cy="2644386"/>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37000">
                <a:srgbClr val="B11EEF"/>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rot="5400000" flipH="1">
            <a:off x="7810973" y="166658"/>
            <a:ext cx="1638562" cy="2701152"/>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37000">
                <a:srgbClr val="B11EEF"/>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rot="5400000" flipH="1">
            <a:off x="8873808" y="643507"/>
            <a:ext cx="65400" cy="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27"/>
          <p:cNvGrpSpPr/>
          <p:nvPr/>
        </p:nvGrpSpPr>
        <p:grpSpPr>
          <a:xfrm rot="10800000">
            <a:off x="8770725" y="2259079"/>
            <a:ext cx="488451" cy="4692442"/>
            <a:chOff x="8467100" y="-1469296"/>
            <a:chExt cx="488451" cy="4692442"/>
          </a:xfrm>
        </p:grpSpPr>
        <p:sp>
          <p:nvSpPr>
            <p:cNvPr id="516" name="Google Shape;516;p27"/>
            <p:cNvSpPr/>
            <p:nvPr/>
          </p:nvSpPr>
          <p:spPr>
            <a:xfrm>
              <a:off x="8467100" y="-1469296"/>
              <a:ext cx="431503" cy="4571850"/>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8841623" y="3109139"/>
              <a:ext cx="113928" cy="114006"/>
            </a:xfrm>
            <a:custGeom>
              <a:avLst/>
              <a:gdLst/>
              <a:ahLst/>
              <a:cxnLst/>
              <a:rect l="l" t="t" r="r" b="b"/>
              <a:pathLst>
                <a:path w="1458" h="1459" fill="none" extrusionOk="0">
                  <a:moveTo>
                    <a:pt x="1458" y="730"/>
                  </a:moveTo>
                  <a:cubicBezTo>
                    <a:pt x="1458" y="1133"/>
                    <a:pt x="1132" y="1459"/>
                    <a:pt x="729" y="1459"/>
                  </a:cubicBezTo>
                  <a:cubicBezTo>
                    <a:pt x="326" y="1459"/>
                    <a:pt x="0" y="1133"/>
                    <a:pt x="0" y="730"/>
                  </a:cubicBezTo>
                  <a:cubicBezTo>
                    <a:pt x="0" y="326"/>
                    <a:pt x="326" y="1"/>
                    <a:pt x="729" y="1"/>
                  </a:cubicBezTo>
                  <a:cubicBezTo>
                    <a:pt x="1132" y="1"/>
                    <a:pt x="1458" y="326"/>
                    <a:pt x="1458" y="730"/>
                  </a:cubicBezTo>
                  <a:close/>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27"/>
          <p:cNvSpPr txBox="1">
            <a:spLocks noGrp="1"/>
          </p:cNvSpPr>
          <p:nvPr>
            <p:ph type="ctrTitle"/>
          </p:nvPr>
        </p:nvSpPr>
        <p:spPr>
          <a:xfrm>
            <a:off x="6505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3">
  <p:cSld name="CUSTOM_40">
    <p:spTree>
      <p:nvGrpSpPr>
        <p:cNvPr id="1" name="Shape 823"/>
        <p:cNvGrpSpPr/>
        <p:nvPr/>
      </p:nvGrpSpPr>
      <p:grpSpPr>
        <a:xfrm>
          <a:off x="0" y="0"/>
          <a:ext cx="0" cy="0"/>
          <a:chOff x="0" y="0"/>
          <a:chExt cx="0" cy="0"/>
        </a:xfrm>
      </p:grpSpPr>
      <p:sp>
        <p:nvSpPr>
          <p:cNvPr id="824" name="Google Shape;824;p46"/>
          <p:cNvSpPr/>
          <p:nvPr/>
        </p:nvSpPr>
        <p:spPr>
          <a:xfrm rot="10800000" flipH="1">
            <a:off x="-759635" y="3009319"/>
            <a:ext cx="1108903" cy="2644386"/>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37000">
                <a:srgbClr val="B11EEF"/>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flipH="1">
            <a:off x="578133" y="4244360"/>
            <a:ext cx="65400" cy="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46"/>
          <p:cNvGrpSpPr/>
          <p:nvPr/>
        </p:nvGrpSpPr>
        <p:grpSpPr>
          <a:xfrm rot="5400000">
            <a:off x="8252500" y="-1743546"/>
            <a:ext cx="488451" cy="4692442"/>
            <a:chOff x="8467100" y="-1469296"/>
            <a:chExt cx="488451" cy="4692442"/>
          </a:xfrm>
        </p:grpSpPr>
        <p:sp>
          <p:nvSpPr>
            <p:cNvPr id="827" name="Google Shape;827;p46"/>
            <p:cNvSpPr/>
            <p:nvPr/>
          </p:nvSpPr>
          <p:spPr>
            <a:xfrm>
              <a:off x="8467100" y="-1469296"/>
              <a:ext cx="431503" cy="4571850"/>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8841623" y="3109139"/>
              <a:ext cx="113928" cy="114006"/>
            </a:xfrm>
            <a:custGeom>
              <a:avLst/>
              <a:gdLst/>
              <a:ahLst/>
              <a:cxnLst/>
              <a:rect l="l" t="t" r="r" b="b"/>
              <a:pathLst>
                <a:path w="1458" h="1459" fill="none" extrusionOk="0">
                  <a:moveTo>
                    <a:pt x="1458" y="730"/>
                  </a:moveTo>
                  <a:cubicBezTo>
                    <a:pt x="1458" y="1133"/>
                    <a:pt x="1132" y="1459"/>
                    <a:pt x="729" y="1459"/>
                  </a:cubicBezTo>
                  <a:cubicBezTo>
                    <a:pt x="326" y="1459"/>
                    <a:pt x="0" y="1133"/>
                    <a:pt x="0" y="730"/>
                  </a:cubicBezTo>
                  <a:cubicBezTo>
                    <a:pt x="0" y="326"/>
                    <a:pt x="326" y="1"/>
                    <a:pt x="729" y="1"/>
                  </a:cubicBezTo>
                  <a:cubicBezTo>
                    <a:pt x="1132" y="1"/>
                    <a:pt x="1458" y="326"/>
                    <a:pt x="1458" y="730"/>
                  </a:cubicBezTo>
                  <a:close/>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46"/>
          <p:cNvSpPr/>
          <p:nvPr/>
        </p:nvSpPr>
        <p:spPr>
          <a:xfrm flipH="1">
            <a:off x="6671088" y="2774700"/>
            <a:ext cx="2563280" cy="3632494"/>
          </a:xfrm>
          <a:custGeom>
            <a:avLst/>
            <a:gdLst/>
            <a:ahLst/>
            <a:cxnLst/>
            <a:rect l="l" t="t" r="r" b="b"/>
            <a:pathLst>
              <a:path w="137922" h="195453" extrusionOk="0">
                <a:moveTo>
                  <a:pt x="0" y="0"/>
                </a:moveTo>
                <a:lnTo>
                  <a:pt x="0" y="76962"/>
                </a:lnTo>
                <a:lnTo>
                  <a:pt x="18288" y="95250"/>
                </a:lnTo>
                <a:lnTo>
                  <a:pt x="18288" y="159258"/>
                </a:lnTo>
                <a:lnTo>
                  <a:pt x="49530" y="190500"/>
                </a:lnTo>
                <a:lnTo>
                  <a:pt x="74676" y="190500"/>
                </a:lnTo>
                <a:lnTo>
                  <a:pt x="74676" y="179832"/>
                </a:lnTo>
                <a:lnTo>
                  <a:pt x="45720" y="150876"/>
                </a:lnTo>
                <a:lnTo>
                  <a:pt x="45720" y="135636"/>
                </a:lnTo>
                <a:lnTo>
                  <a:pt x="31242" y="121158"/>
                </a:lnTo>
                <a:lnTo>
                  <a:pt x="31242" y="108204"/>
                </a:lnTo>
                <a:lnTo>
                  <a:pt x="118491" y="195453"/>
                </a:lnTo>
                <a:lnTo>
                  <a:pt x="137922" y="195453"/>
                </a:lnTo>
                <a:lnTo>
                  <a:pt x="137922" y="181356"/>
                </a:lnTo>
                <a:lnTo>
                  <a:pt x="24003" y="67437"/>
                </a:lnTo>
                <a:lnTo>
                  <a:pt x="24003" y="25146"/>
                </a:lnTo>
                <a:close/>
              </a:path>
            </a:pathLst>
          </a:custGeom>
          <a:gradFill>
            <a:gsLst>
              <a:gs pos="0">
                <a:schemeClr val="accent1"/>
              </a:gs>
              <a:gs pos="83000">
                <a:srgbClr val="B11EEF"/>
              </a:gs>
              <a:gs pos="100000">
                <a:schemeClr val="lt1"/>
              </a:gs>
            </a:gsLst>
            <a:lin ang="5400012" scaled="0"/>
          </a:gradFill>
          <a:ln>
            <a:noFill/>
          </a:ln>
        </p:spPr>
      </p:sp>
      <p:sp>
        <p:nvSpPr>
          <p:cNvPr id="830" name="Google Shape;830;p46"/>
          <p:cNvSpPr/>
          <p:nvPr/>
        </p:nvSpPr>
        <p:spPr>
          <a:xfrm>
            <a:off x="110950" y="-171450"/>
            <a:ext cx="65400" cy="284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txBox="1">
            <a:spLocks noGrp="1"/>
          </p:cNvSpPr>
          <p:nvPr>
            <p:ph type="ctrTitle"/>
          </p:nvPr>
        </p:nvSpPr>
        <p:spPr>
          <a:xfrm>
            <a:off x="4981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4"/>
          <p:cNvSpPr txBox="1">
            <a:spLocks noGrp="1"/>
          </p:cNvSpPr>
          <p:nvPr>
            <p:ph type="body" idx="1"/>
          </p:nvPr>
        </p:nvSpPr>
        <p:spPr>
          <a:xfrm>
            <a:off x="2385675" y="2976575"/>
            <a:ext cx="4372800" cy="1735800"/>
          </a:xfrm>
          <a:prstGeom prst="rect">
            <a:avLst/>
          </a:prstGeom>
          <a:noFill/>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2"/>
              </a:buClr>
              <a:buSzPts val="1400"/>
              <a:buFont typeface="Ubuntu"/>
              <a:buChar char="●"/>
              <a:defRPr sz="1600">
                <a:solidFill>
                  <a:schemeClr val="dk2"/>
                </a:solidFill>
                <a:latin typeface="Ubuntu"/>
                <a:ea typeface="Ubuntu"/>
                <a:cs typeface="Ubuntu"/>
                <a:sym typeface="Ubuntu"/>
              </a:defRPr>
            </a:lvl1pPr>
            <a:lvl2pPr marL="914400" lvl="1"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rtl="0">
              <a:spcBef>
                <a:spcPts val="0"/>
              </a:spcBef>
              <a:spcAft>
                <a:spcPts val="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48" name="Google Shape;48;p4"/>
          <p:cNvSpPr txBox="1">
            <a:spLocks noGrp="1"/>
          </p:cNvSpPr>
          <p:nvPr>
            <p:ph type="ctrTitle"/>
          </p:nvPr>
        </p:nvSpPr>
        <p:spPr>
          <a:xfrm>
            <a:off x="2427150" y="1106475"/>
            <a:ext cx="4289700" cy="213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600"/>
              <a:buNone/>
              <a:defRPr sz="7200">
                <a:solidFill>
                  <a:schemeClr val="lt2"/>
                </a:solidFill>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9" name="Google Shape;49;p4"/>
          <p:cNvSpPr/>
          <p:nvPr/>
        </p:nvSpPr>
        <p:spPr>
          <a:xfrm>
            <a:off x="6555716" y="283656"/>
            <a:ext cx="2415120" cy="3981300"/>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410488" y="4671646"/>
            <a:ext cx="187500" cy="6243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0800000">
            <a:off x="793092" y="4671646"/>
            <a:ext cx="187500" cy="6243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653859" y="652581"/>
            <a:ext cx="1634441" cy="3897631"/>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393730" y="1769419"/>
            <a:ext cx="2415120" cy="3981300"/>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83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10491" y="-522419"/>
            <a:ext cx="107400" cy="185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flipH="1">
            <a:off x="873653" y="-277966"/>
            <a:ext cx="301299" cy="2416333"/>
            <a:chOff x="2516700" y="406870"/>
            <a:chExt cx="127200" cy="1020109"/>
          </a:xfrm>
        </p:grpSpPr>
        <p:cxnSp>
          <p:nvCxnSpPr>
            <p:cNvPr id="56" name="Google Shape;56;p4"/>
            <p:cNvCxnSpPr/>
            <p:nvPr/>
          </p:nvCxnSpPr>
          <p:spPr>
            <a:xfrm flipH="1">
              <a:off x="2516700" y="40687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57;p4"/>
            <p:cNvCxnSpPr/>
            <p:nvPr/>
          </p:nvCxnSpPr>
          <p:spPr>
            <a:xfrm flipH="1">
              <a:off x="2516700" y="53396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58;p4"/>
            <p:cNvCxnSpPr/>
            <p:nvPr/>
          </p:nvCxnSpPr>
          <p:spPr>
            <a:xfrm flipH="1">
              <a:off x="2516700" y="66152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4"/>
            <p:cNvCxnSpPr/>
            <p:nvPr/>
          </p:nvCxnSpPr>
          <p:spPr>
            <a:xfrm flipH="1">
              <a:off x="2516700" y="788615"/>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60;p4"/>
            <p:cNvCxnSpPr/>
            <p:nvPr/>
          </p:nvCxnSpPr>
          <p:spPr>
            <a:xfrm flipH="1">
              <a:off x="2516700" y="91571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61" name="Google Shape;61;p4"/>
            <p:cNvCxnSpPr/>
            <p:nvPr/>
          </p:nvCxnSpPr>
          <p:spPr>
            <a:xfrm flipH="1">
              <a:off x="2516700" y="104280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4"/>
            <p:cNvCxnSpPr/>
            <p:nvPr/>
          </p:nvCxnSpPr>
          <p:spPr>
            <a:xfrm flipH="1">
              <a:off x="2516700" y="117269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4"/>
            <p:cNvCxnSpPr/>
            <p:nvPr/>
          </p:nvCxnSpPr>
          <p:spPr>
            <a:xfrm flipH="1">
              <a:off x="2516700" y="1299779"/>
              <a:ext cx="127200" cy="127200"/>
            </a:xfrm>
            <a:prstGeom prst="straightConnector1">
              <a:avLst/>
            </a:prstGeom>
            <a:noFill/>
            <a:ln w="9525" cap="flat" cmpd="sng">
              <a:solidFill>
                <a:schemeClr val="dk2"/>
              </a:solidFill>
              <a:prstDash val="solid"/>
              <a:round/>
              <a:headEnd type="none" w="med" len="med"/>
              <a:tailEnd type="none" w="med" len="med"/>
            </a:ln>
          </p:spPr>
        </p:cxnSp>
      </p:grpSp>
      <p:sp>
        <p:nvSpPr>
          <p:cNvPr id="64" name="Google Shape;64;p4"/>
          <p:cNvSpPr/>
          <p:nvPr/>
        </p:nvSpPr>
        <p:spPr>
          <a:xfrm>
            <a:off x="7748937" y="-139670"/>
            <a:ext cx="1221904" cy="2416338"/>
          </a:xfrm>
          <a:custGeom>
            <a:avLst/>
            <a:gdLst/>
            <a:ahLst/>
            <a:cxnLst/>
            <a:rect l="l" t="t" r="r" b="b"/>
            <a:pathLst>
              <a:path w="22063" h="43630" extrusionOk="0">
                <a:moveTo>
                  <a:pt x="0" y="1"/>
                </a:moveTo>
                <a:lnTo>
                  <a:pt x="0" y="3591"/>
                </a:lnTo>
                <a:lnTo>
                  <a:pt x="11470" y="15053"/>
                </a:lnTo>
                <a:lnTo>
                  <a:pt x="11470" y="33044"/>
                </a:lnTo>
                <a:lnTo>
                  <a:pt x="22063" y="43629"/>
                </a:lnTo>
                <a:lnTo>
                  <a:pt x="22055" y="12936"/>
                </a:lnTo>
                <a:lnTo>
                  <a:pt x="9136" y="1"/>
                </a:lnTo>
                <a:close/>
                <a:moveTo>
                  <a:pt x="22063" y="43629"/>
                </a:moveTo>
                <a:lnTo>
                  <a:pt x="22063" y="43629"/>
                </a:lnTo>
                <a:lnTo>
                  <a:pt x="22063" y="43629"/>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
        <p:nvSpPr>
          <p:cNvPr id="67" name="Google Shape;67;p5"/>
          <p:cNvSpPr txBox="1">
            <a:spLocks noGrp="1"/>
          </p:cNvSpPr>
          <p:nvPr>
            <p:ph type="ctrTitle"/>
          </p:nvPr>
        </p:nvSpPr>
        <p:spPr>
          <a:xfrm>
            <a:off x="5544700" y="3128898"/>
            <a:ext cx="1497900" cy="4302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2"/>
              </a:buClr>
              <a:buSzPts val="1800"/>
              <a:buFont typeface="Fira Sans Condensed Medium"/>
              <a:buNone/>
              <a:defRPr sz="1800">
                <a:solidFill>
                  <a:schemeClr val="lt2"/>
                </a:solidFill>
              </a:defRPr>
            </a:lvl1pPr>
            <a:lvl2pPr lvl="1"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9pPr>
          </a:lstStyle>
          <a:p>
            <a:endParaRPr/>
          </a:p>
        </p:txBody>
      </p:sp>
      <p:sp>
        <p:nvSpPr>
          <p:cNvPr id="68" name="Google Shape;68;p5"/>
          <p:cNvSpPr txBox="1">
            <a:spLocks noGrp="1"/>
          </p:cNvSpPr>
          <p:nvPr>
            <p:ph type="subTitle" idx="1"/>
          </p:nvPr>
        </p:nvSpPr>
        <p:spPr>
          <a:xfrm>
            <a:off x="5148700" y="3286675"/>
            <a:ext cx="2289900" cy="111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000"/>
              <a:buFont typeface="Ubuntu"/>
              <a:buNone/>
              <a:defRPr sz="1400">
                <a:solidFill>
                  <a:schemeClr val="lt2"/>
                </a:solidFill>
                <a:latin typeface="Ubuntu"/>
                <a:ea typeface="Ubuntu"/>
                <a:cs typeface="Ubuntu"/>
                <a:sym typeface="Ubuntu"/>
              </a:defRPr>
            </a:lvl1pPr>
            <a:lvl2pPr lvl="1"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2pPr>
            <a:lvl3pPr lvl="2"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3pPr>
            <a:lvl4pPr lvl="3"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4pPr>
            <a:lvl5pPr lvl="4"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5pPr>
            <a:lvl6pPr lvl="5"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6pPr>
            <a:lvl7pPr lvl="6"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7pPr>
            <a:lvl8pPr lvl="7"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8pPr>
            <a:lvl9pPr lvl="8"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9pPr>
          </a:lstStyle>
          <a:p>
            <a:endParaRPr/>
          </a:p>
        </p:txBody>
      </p:sp>
      <p:sp>
        <p:nvSpPr>
          <p:cNvPr id="69" name="Google Shape;69;p5"/>
          <p:cNvSpPr txBox="1">
            <a:spLocks noGrp="1"/>
          </p:cNvSpPr>
          <p:nvPr>
            <p:ph type="subTitle" idx="2"/>
          </p:nvPr>
        </p:nvSpPr>
        <p:spPr>
          <a:xfrm>
            <a:off x="1705461" y="3286675"/>
            <a:ext cx="2289900" cy="1112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2"/>
              </a:buClr>
              <a:buSzPts val="1000"/>
              <a:buFont typeface="Ubuntu"/>
              <a:buNone/>
              <a:defRPr sz="1400">
                <a:solidFill>
                  <a:schemeClr val="lt2"/>
                </a:solidFill>
                <a:latin typeface="Ubuntu"/>
                <a:ea typeface="Ubuntu"/>
                <a:cs typeface="Ubuntu"/>
                <a:sym typeface="Ubuntu"/>
              </a:defRPr>
            </a:lvl1pPr>
            <a:lvl2pPr lvl="1"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2pPr>
            <a:lvl3pPr lvl="2"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3pPr>
            <a:lvl4pPr lvl="3"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4pPr>
            <a:lvl5pPr lvl="4"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5pPr>
            <a:lvl6pPr lvl="5"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6pPr>
            <a:lvl7pPr lvl="6"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7pPr>
            <a:lvl8pPr lvl="7"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8pPr>
            <a:lvl9pPr lvl="8" algn="ctr" rtl="0">
              <a:lnSpc>
                <a:spcPct val="100000"/>
              </a:lnSpc>
              <a:spcBef>
                <a:spcPts val="0"/>
              </a:spcBef>
              <a:spcAft>
                <a:spcPts val="0"/>
              </a:spcAft>
              <a:buClr>
                <a:schemeClr val="lt2"/>
              </a:buClr>
              <a:buSzPts val="1000"/>
              <a:buFont typeface="Ubuntu"/>
              <a:buNone/>
              <a:defRPr sz="1000">
                <a:solidFill>
                  <a:schemeClr val="lt2"/>
                </a:solidFill>
                <a:latin typeface="Ubuntu"/>
                <a:ea typeface="Ubuntu"/>
                <a:cs typeface="Ubuntu"/>
                <a:sym typeface="Ubuntu"/>
              </a:defRPr>
            </a:lvl9pPr>
          </a:lstStyle>
          <a:p>
            <a:endParaRPr/>
          </a:p>
        </p:txBody>
      </p:sp>
      <p:sp>
        <p:nvSpPr>
          <p:cNvPr id="70" name="Google Shape;70;p5"/>
          <p:cNvSpPr txBox="1">
            <a:spLocks noGrp="1"/>
          </p:cNvSpPr>
          <p:nvPr>
            <p:ph type="ctrTitle" idx="3"/>
          </p:nvPr>
        </p:nvSpPr>
        <p:spPr>
          <a:xfrm>
            <a:off x="2101461" y="3128889"/>
            <a:ext cx="1497900" cy="4302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chemeClr val="lt2"/>
              </a:buClr>
              <a:buSzPts val="1800"/>
              <a:buFont typeface="Fira Sans Condensed Medium"/>
              <a:buNone/>
              <a:defRPr sz="1800">
                <a:solidFill>
                  <a:schemeClr val="lt2"/>
                </a:solidFill>
              </a:defRPr>
            </a:lvl1pPr>
            <a:lvl2pPr lvl="1"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2"/>
              </a:buClr>
              <a:buSzPts val="1800"/>
              <a:buFont typeface="Fira Sans Condensed Medium"/>
              <a:buNone/>
              <a:defRPr sz="1800">
                <a:solidFill>
                  <a:schemeClr val="lt2"/>
                </a:solidFill>
                <a:latin typeface="Fira Sans Condensed Medium"/>
                <a:ea typeface="Fira Sans Condensed Medium"/>
                <a:cs typeface="Fira Sans Condensed Medium"/>
                <a:sym typeface="Fira Sans Condensed Medium"/>
              </a:defRPr>
            </a:lvl9pPr>
          </a:lstStyle>
          <a:p>
            <a:endParaRPr/>
          </a:p>
        </p:txBody>
      </p:sp>
      <p:sp>
        <p:nvSpPr>
          <p:cNvPr id="71" name="Google Shape;71;p5"/>
          <p:cNvSpPr/>
          <p:nvPr/>
        </p:nvSpPr>
        <p:spPr>
          <a:xfrm>
            <a:off x="498139" y="4184560"/>
            <a:ext cx="1559854" cy="3084859"/>
          </a:xfrm>
          <a:custGeom>
            <a:avLst/>
            <a:gdLst/>
            <a:ahLst/>
            <a:cxnLst/>
            <a:rect l="l" t="t" r="r" b="b"/>
            <a:pathLst>
              <a:path w="22063" h="43630" extrusionOk="0">
                <a:moveTo>
                  <a:pt x="0" y="1"/>
                </a:moveTo>
                <a:lnTo>
                  <a:pt x="0" y="3591"/>
                </a:lnTo>
                <a:lnTo>
                  <a:pt x="11470" y="15053"/>
                </a:lnTo>
                <a:lnTo>
                  <a:pt x="11470" y="33044"/>
                </a:lnTo>
                <a:lnTo>
                  <a:pt x="22063" y="43629"/>
                </a:lnTo>
                <a:lnTo>
                  <a:pt x="22055" y="12936"/>
                </a:lnTo>
                <a:lnTo>
                  <a:pt x="9136" y="1"/>
                </a:lnTo>
                <a:close/>
                <a:moveTo>
                  <a:pt x="22063" y="43629"/>
                </a:moveTo>
                <a:lnTo>
                  <a:pt x="22063" y="43629"/>
                </a:lnTo>
                <a:lnTo>
                  <a:pt x="22063" y="43629"/>
                </a:lnTo>
                <a:close/>
              </a:path>
            </a:pathLst>
          </a:custGeom>
          <a:gradFill>
            <a:gsLst>
              <a:gs pos="0">
                <a:schemeClr val="accent1"/>
              </a:gs>
              <a:gs pos="83000">
                <a:srgbClr val="B11EEF"/>
              </a:gs>
              <a:gs pos="100000">
                <a:srgbClr val="B11EE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574429" y="-546438"/>
            <a:ext cx="1345256" cy="3208014"/>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92450" y="101449"/>
            <a:ext cx="1987807" cy="3276880"/>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8031625" y="4940650"/>
            <a:ext cx="2324100" cy="15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a:off x="7574425" y="4449875"/>
            <a:ext cx="2053286" cy="186800"/>
            <a:chOff x="7740100" y="681000"/>
            <a:chExt cx="2053286" cy="186800"/>
          </a:xfrm>
        </p:grpSpPr>
        <p:sp>
          <p:nvSpPr>
            <p:cNvPr id="76" name="Google Shape;76;p5"/>
            <p:cNvSpPr/>
            <p:nvPr/>
          </p:nvSpPr>
          <p:spPr>
            <a:xfrm rot="5400000">
              <a:off x="8744991" y="-229345"/>
              <a:ext cx="138050" cy="1958741"/>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740100" y="773300"/>
              <a:ext cx="94500" cy="94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5"/>
          <p:cNvSpPr/>
          <p:nvPr/>
        </p:nvSpPr>
        <p:spPr>
          <a:xfrm>
            <a:off x="249600" y="2082925"/>
            <a:ext cx="84300" cy="134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rot="5400000">
            <a:off x="213600" y="411550"/>
            <a:ext cx="1071300" cy="73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5"/>
          <p:cNvGrpSpPr/>
          <p:nvPr/>
        </p:nvGrpSpPr>
        <p:grpSpPr>
          <a:xfrm flipH="1">
            <a:off x="132258" y="3591471"/>
            <a:ext cx="138381" cy="1665726"/>
            <a:chOff x="2516700" y="-104300"/>
            <a:chExt cx="127200" cy="1531279"/>
          </a:xfrm>
        </p:grpSpPr>
        <p:cxnSp>
          <p:nvCxnSpPr>
            <p:cNvPr id="81" name="Google Shape;81;p5"/>
            <p:cNvCxnSpPr/>
            <p:nvPr/>
          </p:nvCxnSpPr>
          <p:spPr>
            <a:xfrm flipH="1">
              <a:off x="2516700" y="-10430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2" name="Google Shape;82;p5"/>
            <p:cNvCxnSpPr/>
            <p:nvPr/>
          </p:nvCxnSpPr>
          <p:spPr>
            <a:xfrm flipH="1">
              <a:off x="2516700" y="2279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5"/>
            <p:cNvCxnSpPr/>
            <p:nvPr/>
          </p:nvCxnSpPr>
          <p:spPr>
            <a:xfrm flipH="1">
              <a:off x="2516700" y="14989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5"/>
            <p:cNvCxnSpPr/>
            <p:nvPr/>
          </p:nvCxnSpPr>
          <p:spPr>
            <a:xfrm flipH="1">
              <a:off x="2516700" y="276987"/>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5"/>
            <p:cNvCxnSpPr/>
            <p:nvPr/>
          </p:nvCxnSpPr>
          <p:spPr>
            <a:xfrm flipH="1">
              <a:off x="2516700" y="40687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5"/>
            <p:cNvCxnSpPr/>
            <p:nvPr/>
          </p:nvCxnSpPr>
          <p:spPr>
            <a:xfrm flipH="1">
              <a:off x="2516700" y="53396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5"/>
            <p:cNvCxnSpPr/>
            <p:nvPr/>
          </p:nvCxnSpPr>
          <p:spPr>
            <a:xfrm flipH="1">
              <a:off x="2516700" y="66152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5"/>
            <p:cNvCxnSpPr/>
            <p:nvPr/>
          </p:nvCxnSpPr>
          <p:spPr>
            <a:xfrm flipH="1">
              <a:off x="2516700" y="788615"/>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5"/>
            <p:cNvCxnSpPr/>
            <p:nvPr/>
          </p:nvCxnSpPr>
          <p:spPr>
            <a:xfrm flipH="1">
              <a:off x="2516700" y="91571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5"/>
            <p:cNvCxnSpPr/>
            <p:nvPr/>
          </p:nvCxnSpPr>
          <p:spPr>
            <a:xfrm flipH="1">
              <a:off x="2516700" y="104280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5"/>
            <p:cNvCxnSpPr/>
            <p:nvPr/>
          </p:nvCxnSpPr>
          <p:spPr>
            <a:xfrm flipH="1">
              <a:off x="2516700" y="117269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5"/>
            <p:cNvCxnSpPr/>
            <p:nvPr/>
          </p:nvCxnSpPr>
          <p:spPr>
            <a:xfrm flipH="1">
              <a:off x="2516700" y="1299779"/>
              <a:ext cx="127200" cy="127200"/>
            </a:xfrm>
            <a:prstGeom prst="straightConnector1">
              <a:avLst/>
            </a:prstGeom>
            <a:noFill/>
            <a:ln w="9525" cap="flat" cmpd="sng">
              <a:solidFill>
                <a:schemeClr val="dk2"/>
              </a:solidFill>
              <a:prstDash val="solid"/>
              <a:round/>
              <a:headEnd type="none" w="med" len="med"/>
              <a:tailEnd type="none" w="med" len="med"/>
            </a:ln>
          </p:spPr>
        </p:cxnSp>
      </p:grpSp>
      <p:sp>
        <p:nvSpPr>
          <p:cNvPr id="93" name="Google Shape;93;p5"/>
          <p:cNvSpPr txBox="1">
            <a:spLocks noGrp="1"/>
          </p:cNvSpPr>
          <p:nvPr>
            <p:ph type="ctrTitle" idx="4"/>
          </p:nvPr>
        </p:nvSpPr>
        <p:spPr>
          <a:xfrm>
            <a:off x="4981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
        <p:cNvGrpSpPr/>
        <p:nvPr/>
      </p:nvGrpSpPr>
      <p:grpSpPr>
        <a:xfrm>
          <a:off x="0" y="0"/>
          <a:ext cx="0" cy="0"/>
          <a:chOff x="0" y="0"/>
          <a:chExt cx="0" cy="0"/>
        </a:xfrm>
      </p:grpSpPr>
      <p:sp>
        <p:nvSpPr>
          <p:cNvPr id="116" name="Google Shape;116;p7"/>
          <p:cNvSpPr txBox="1">
            <a:spLocks noGrp="1"/>
          </p:cNvSpPr>
          <p:nvPr>
            <p:ph type="body" idx="1"/>
          </p:nvPr>
        </p:nvSpPr>
        <p:spPr>
          <a:xfrm>
            <a:off x="716475" y="1234425"/>
            <a:ext cx="7525500" cy="3185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ivvic Light"/>
              <a:buChar char="●"/>
              <a:defRPr sz="1200">
                <a:solidFill>
                  <a:schemeClr val="lt2"/>
                </a:solidFill>
              </a:defRPr>
            </a:lvl1pPr>
            <a:lvl2pPr marL="914400" lvl="1" indent="-292100" rtl="0">
              <a:spcBef>
                <a:spcPts val="1600"/>
              </a:spcBef>
              <a:spcAft>
                <a:spcPts val="0"/>
              </a:spcAft>
              <a:buClr>
                <a:schemeClr val="lt2"/>
              </a:buClr>
              <a:buSzPts val="1000"/>
              <a:buFont typeface="Nunito Light"/>
              <a:buChar char="○"/>
              <a:defRPr>
                <a:solidFill>
                  <a:schemeClr val="lt2"/>
                </a:solidFill>
              </a:defRPr>
            </a:lvl2pPr>
            <a:lvl3pPr marL="1371600" lvl="2" indent="-292100" rtl="0">
              <a:spcBef>
                <a:spcPts val="1600"/>
              </a:spcBef>
              <a:spcAft>
                <a:spcPts val="0"/>
              </a:spcAft>
              <a:buClr>
                <a:schemeClr val="lt2"/>
              </a:buClr>
              <a:buSzPts val="1000"/>
              <a:buFont typeface="Nunito Light"/>
              <a:buChar char="■"/>
              <a:defRPr>
                <a:solidFill>
                  <a:schemeClr val="lt2"/>
                </a:solidFill>
              </a:defRPr>
            </a:lvl3pPr>
            <a:lvl4pPr marL="1828800" lvl="3" indent="-292100" rtl="0">
              <a:spcBef>
                <a:spcPts val="1600"/>
              </a:spcBef>
              <a:spcAft>
                <a:spcPts val="0"/>
              </a:spcAft>
              <a:buClr>
                <a:schemeClr val="lt2"/>
              </a:buClr>
              <a:buSzPts val="1000"/>
              <a:buFont typeface="Nunito Light"/>
              <a:buChar char="●"/>
              <a:defRPr>
                <a:solidFill>
                  <a:schemeClr val="lt2"/>
                </a:solidFill>
              </a:defRPr>
            </a:lvl4pPr>
            <a:lvl5pPr marL="2286000" lvl="4" indent="-292100" rtl="0">
              <a:spcBef>
                <a:spcPts val="1600"/>
              </a:spcBef>
              <a:spcAft>
                <a:spcPts val="0"/>
              </a:spcAft>
              <a:buClr>
                <a:schemeClr val="lt2"/>
              </a:buClr>
              <a:buSzPts val="1000"/>
              <a:buFont typeface="Nunito Light"/>
              <a:buChar char="○"/>
              <a:defRPr>
                <a:solidFill>
                  <a:schemeClr val="lt2"/>
                </a:solidFill>
              </a:defRPr>
            </a:lvl5pPr>
            <a:lvl6pPr marL="2743200" lvl="5" indent="-292100" rtl="0">
              <a:spcBef>
                <a:spcPts val="1600"/>
              </a:spcBef>
              <a:spcAft>
                <a:spcPts val="0"/>
              </a:spcAft>
              <a:buClr>
                <a:schemeClr val="lt2"/>
              </a:buClr>
              <a:buSzPts val="1000"/>
              <a:buFont typeface="Nunito Light"/>
              <a:buChar char="■"/>
              <a:defRPr>
                <a:solidFill>
                  <a:schemeClr val="lt2"/>
                </a:solidFill>
              </a:defRPr>
            </a:lvl6pPr>
            <a:lvl7pPr marL="3200400" lvl="6" indent="-292100" rtl="0">
              <a:spcBef>
                <a:spcPts val="1600"/>
              </a:spcBef>
              <a:spcAft>
                <a:spcPts val="0"/>
              </a:spcAft>
              <a:buClr>
                <a:schemeClr val="lt2"/>
              </a:buClr>
              <a:buSzPts val="1000"/>
              <a:buFont typeface="Nunito Light"/>
              <a:buChar char="●"/>
              <a:defRPr>
                <a:solidFill>
                  <a:schemeClr val="lt2"/>
                </a:solidFill>
              </a:defRPr>
            </a:lvl7pPr>
            <a:lvl8pPr marL="3657600" lvl="7" indent="-292100" rtl="0">
              <a:spcBef>
                <a:spcPts val="1600"/>
              </a:spcBef>
              <a:spcAft>
                <a:spcPts val="0"/>
              </a:spcAft>
              <a:buClr>
                <a:schemeClr val="lt2"/>
              </a:buClr>
              <a:buSzPts val="1000"/>
              <a:buFont typeface="Nunito Light"/>
              <a:buChar char="○"/>
              <a:defRPr>
                <a:solidFill>
                  <a:schemeClr val="lt2"/>
                </a:solidFill>
              </a:defRPr>
            </a:lvl8pPr>
            <a:lvl9pPr marL="4114800" lvl="8" indent="-292100" rtl="0">
              <a:spcBef>
                <a:spcPts val="1600"/>
              </a:spcBef>
              <a:spcAft>
                <a:spcPts val="1600"/>
              </a:spcAft>
              <a:buClr>
                <a:schemeClr val="lt2"/>
              </a:buClr>
              <a:buSzPts val="1000"/>
              <a:buFont typeface="Nunito Light"/>
              <a:buChar char="■"/>
              <a:defRPr>
                <a:solidFill>
                  <a:schemeClr val="lt2"/>
                </a:solidFill>
              </a:defRPr>
            </a:lvl9pPr>
          </a:lstStyle>
          <a:p>
            <a:endParaRPr/>
          </a:p>
        </p:txBody>
      </p:sp>
      <p:sp>
        <p:nvSpPr>
          <p:cNvPr id="117" name="Google Shape;117;p7"/>
          <p:cNvSpPr/>
          <p:nvPr/>
        </p:nvSpPr>
        <p:spPr>
          <a:xfrm>
            <a:off x="-167125" y="-1"/>
            <a:ext cx="749067" cy="1786290"/>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198711" y="2528131"/>
            <a:ext cx="219250" cy="2661852"/>
          </a:xfrm>
          <a:custGeom>
            <a:avLst/>
            <a:gdLst/>
            <a:ahLst/>
            <a:cxnLst/>
            <a:rect l="l" t="t" r="r" b="b"/>
            <a:pathLst>
              <a:path w="5514" h="66948" fill="none" extrusionOk="0">
                <a:moveTo>
                  <a:pt x="5514" y="66947"/>
                </a:moveTo>
                <a:lnTo>
                  <a:pt x="5514" y="50376"/>
                </a:lnTo>
                <a:lnTo>
                  <a:pt x="0" y="44846"/>
                </a:lnTo>
                <a:lnTo>
                  <a:pt x="0" y="29453"/>
                </a:lnTo>
                <a:lnTo>
                  <a:pt x="4878" y="24583"/>
                </a:lnTo>
                <a:lnTo>
                  <a:pt x="4878" y="0"/>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327657" y="2402204"/>
            <a:ext cx="129300" cy="129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txBox="1">
            <a:spLocks noGrp="1"/>
          </p:cNvSpPr>
          <p:nvPr>
            <p:ph type="ctrTitle"/>
          </p:nvPr>
        </p:nvSpPr>
        <p:spPr>
          <a:xfrm>
            <a:off x="4981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9"/>
        <p:cNvGrpSpPr/>
        <p:nvPr/>
      </p:nvGrpSpPr>
      <p:grpSpPr>
        <a:xfrm>
          <a:off x="0" y="0"/>
          <a:ext cx="0" cy="0"/>
          <a:chOff x="0" y="0"/>
          <a:chExt cx="0" cy="0"/>
        </a:xfrm>
      </p:grpSpPr>
      <p:sp>
        <p:nvSpPr>
          <p:cNvPr id="140" name="Google Shape;140;p9"/>
          <p:cNvSpPr txBox="1">
            <a:spLocks noGrp="1"/>
          </p:cNvSpPr>
          <p:nvPr>
            <p:ph type="body" idx="1"/>
          </p:nvPr>
        </p:nvSpPr>
        <p:spPr>
          <a:xfrm>
            <a:off x="616500" y="1674900"/>
            <a:ext cx="7065900" cy="86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2"/>
              </a:buClr>
              <a:buSzPts val="1800"/>
              <a:buFont typeface="Ubuntu"/>
              <a:buChar char="●"/>
              <a:defRPr>
                <a:solidFill>
                  <a:schemeClr val="dk2"/>
                </a:solidFill>
                <a:latin typeface="Ubuntu"/>
                <a:ea typeface="Ubuntu"/>
                <a:cs typeface="Ubuntu"/>
                <a:sym typeface="Ubuntu"/>
              </a:defRPr>
            </a:lvl1pPr>
            <a:lvl2pPr marL="914400" lvl="1"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rtl="0">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rtl="0">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
        <p:nvSpPr>
          <p:cNvPr id="141" name="Google Shape;141;p9"/>
          <p:cNvSpPr/>
          <p:nvPr/>
        </p:nvSpPr>
        <p:spPr>
          <a:xfrm rot="5400000">
            <a:off x="7517209" y="3499081"/>
            <a:ext cx="1338507" cy="2646923"/>
          </a:xfrm>
          <a:custGeom>
            <a:avLst/>
            <a:gdLst/>
            <a:ahLst/>
            <a:cxnLst/>
            <a:rect l="l" t="t" r="r" b="b"/>
            <a:pathLst>
              <a:path w="22063" h="43630" extrusionOk="0">
                <a:moveTo>
                  <a:pt x="0" y="1"/>
                </a:moveTo>
                <a:lnTo>
                  <a:pt x="8" y="30694"/>
                </a:lnTo>
                <a:lnTo>
                  <a:pt x="12935" y="43629"/>
                </a:lnTo>
                <a:lnTo>
                  <a:pt x="22063" y="43629"/>
                </a:lnTo>
                <a:lnTo>
                  <a:pt x="22063" y="40054"/>
                </a:lnTo>
                <a:lnTo>
                  <a:pt x="10593" y="28577"/>
                </a:lnTo>
                <a:lnTo>
                  <a:pt x="10593" y="10594"/>
                </a:lnTo>
                <a:lnTo>
                  <a:pt x="0"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rot="5400000">
            <a:off x="5470814" y="3669659"/>
            <a:ext cx="1338992" cy="2305790"/>
          </a:xfrm>
          <a:custGeom>
            <a:avLst/>
            <a:gdLst/>
            <a:ahLst/>
            <a:cxnLst/>
            <a:rect l="l" t="t" r="r" b="b"/>
            <a:pathLst>
              <a:path w="22071" h="38007" extrusionOk="0">
                <a:moveTo>
                  <a:pt x="1" y="1"/>
                </a:moveTo>
                <a:lnTo>
                  <a:pt x="16" y="25080"/>
                </a:lnTo>
                <a:lnTo>
                  <a:pt x="12936" y="38007"/>
                </a:lnTo>
                <a:lnTo>
                  <a:pt x="22071" y="38007"/>
                </a:lnTo>
                <a:lnTo>
                  <a:pt x="22071" y="34424"/>
                </a:lnTo>
                <a:lnTo>
                  <a:pt x="10594" y="22955"/>
                </a:lnTo>
                <a:lnTo>
                  <a:pt x="10594" y="17193"/>
                </a:lnTo>
                <a:lnTo>
                  <a:pt x="4817" y="11408"/>
                </a:lnTo>
                <a:lnTo>
                  <a:pt x="4786" y="4778"/>
                </a:lnTo>
                <a:lnTo>
                  <a:pt x="1"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rot="5400000">
            <a:off x="47379" y="2754457"/>
            <a:ext cx="1338568" cy="2646923"/>
          </a:xfrm>
          <a:custGeom>
            <a:avLst/>
            <a:gdLst/>
            <a:ahLst/>
            <a:cxnLst/>
            <a:rect l="l" t="t" r="r" b="b"/>
            <a:pathLst>
              <a:path w="22064" h="43630" extrusionOk="0">
                <a:moveTo>
                  <a:pt x="1" y="1"/>
                </a:moveTo>
                <a:lnTo>
                  <a:pt x="1" y="3583"/>
                </a:lnTo>
                <a:lnTo>
                  <a:pt x="11462" y="15053"/>
                </a:lnTo>
                <a:lnTo>
                  <a:pt x="11462" y="33036"/>
                </a:lnTo>
                <a:lnTo>
                  <a:pt x="22063" y="43629"/>
                </a:lnTo>
                <a:lnTo>
                  <a:pt x="22048" y="12928"/>
                </a:lnTo>
                <a:lnTo>
                  <a:pt x="9120"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5400000">
            <a:off x="6904062" y="2074473"/>
            <a:ext cx="1110435" cy="2648040"/>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rgbClr val="B11EE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5400000">
            <a:off x="1311441" y="2571169"/>
            <a:ext cx="3190746" cy="4499587"/>
          </a:xfrm>
          <a:custGeom>
            <a:avLst/>
            <a:gdLst/>
            <a:ahLst/>
            <a:cxnLst/>
            <a:rect l="l" t="t" r="r" b="b"/>
            <a:pathLst>
              <a:path w="52594" h="74168" extrusionOk="0">
                <a:moveTo>
                  <a:pt x="0" y="1"/>
                </a:moveTo>
                <a:lnTo>
                  <a:pt x="8" y="30702"/>
                </a:lnTo>
                <a:lnTo>
                  <a:pt x="43474" y="74168"/>
                </a:lnTo>
                <a:lnTo>
                  <a:pt x="52593" y="74168"/>
                </a:lnTo>
                <a:lnTo>
                  <a:pt x="52593" y="70585"/>
                </a:lnTo>
                <a:lnTo>
                  <a:pt x="38200" y="56192"/>
                </a:lnTo>
                <a:lnTo>
                  <a:pt x="27615" y="45599"/>
                </a:lnTo>
                <a:lnTo>
                  <a:pt x="10593" y="28577"/>
                </a:lnTo>
                <a:lnTo>
                  <a:pt x="10593" y="10594"/>
                </a:lnTo>
                <a:lnTo>
                  <a:pt x="0"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rot="5400000">
            <a:off x="2838902" y="4672392"/>
            <a:ext cx="61" cy="61"/>
          </a:xfrm>
          <a:custGeom>
            <a:avLst/>
            <a:gdLst/>
            <a:ahLst/>
            <a:cxnLst/>
            <a:rect l="l" t="t" r="r" b="b"/>
            <a:pathLst>
              <a:path w="1" h="1" extrusionOk="0">
                <a:moveTo>
                  <a:pt x="0" y="0"/>
                </a:move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rot="5400000">
            <a:off x="2707982" y="5489397"/>
            <a:ext cx="61" cy="61"/>
          </a:xfrm>
          <a:custGeom>
            <a:avLst/>
            <a:gdLst/>
            <a:ahLst/>
            <a:cxnLst/>
            <a:rect l="l" t="t" r="r" b="b"/>
            <a:pathLst>
              <a:path w="1" h="1" extrusionOk="0">
                <a:moveTo>
                  <a:pt x="1" y="0"/>
                </a:move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rot="5400000">
            <a:off x="2632868" y="4672392"/>
            <a:ext cx="61" cy="61"/>
          </a:xfrm>
          <a:custGeom>
            <a:avLst/>
            <a:gdLst/>
            <a:ahLst/>
            <a:cxnLst/>
            <a:rect l="l" t="t" r="r" b="b"/>
            <a:pathLst>
              <a:path w="1" h="1" extrusionOk="0">
                <a:moveTo>
                  <a:pt x="0" y="1"/>
                </a:move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rot="5400000">
            <a:off x="2650106" y="2848522"/>
            <a:ext cx="2034849" cy="3354427"/>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5400000">
            <a:off x="2707770" y="5486819"/>
            <a:ext cx="2851" cy="2427"/>
          </a:xfrm>
          <a:custGeom>
            <a:avLst/>
            <a:gdLst/>
            <a:ahLst/>
            <a:cxnLst/>
            <a:rect l="l" t="t" r="r" b="b"/>
            <a:pathLst>
              <a:path w="47" h="40" extrusionOk="0">
                <a:moveTo>
                  <a:pt x="0" y="1"/>
                </a:moveTo>
                <a:lnTo>
                  <a:pt x="0" y="39"/>
                </a:lnTo>
                <a:lnTo>
                  <a:pt x="47" y="39"/>
                </a:lnTo>
                <a:lnTo>
                  <a:pt x="0" y="1"/>
                </a:lnTo>
                <a:close/>
              </a:path>
            </a:pathLst>
          </a:custGeom>
          <a:gradFill>
            <a:gsLst>
              <a:gs pos="0">
                <a:schemeClr val="accent1"/>
              </a:gs>
              <a:gs pos="37000">
                <a:srgbClr val="B11EEF"/>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103050" y="4951575"/>
            <a:ext cx="1032300" cy="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352375" y="4242700"/>
            <a:ext cx="73800" cy="312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rot="10800000">
            <a:off x="-114450" y="3848100"/>
            <a:ext cx="971700" cy="0"/>
          </a:xfrm>
          <a:prstGeom prst="straightConnector1">
            <a:avLst/>
          </a:prstGeom>
          <a:noFill/>
          <a:ln w="19050" cap="flat" cmpd="sng">
            <a:solidFill>
              <a:schemeClr val="dk2"/>
            </a:solidFill>
            <a:prstDash val="solid"/>
            <a:round/>
            <a:headEnd type="none" w="med" len="med"/>
            <a:tailEnd type="none" w="med" len="med"/>
          </a:ln>
        </p:spPr>
      </p:cxnSp>
      <p:sp>
        <p:nvSpPr>
          <p:cNvPr id="154" name="Google Shape;154;p9"/>
          <p:cNvSpPr/>
          <p:nvPr/>
        </p:nvSpPr>
        <p:spPr>
          <a:xfrm rot="-5400000">
            <a:off x="175650" y="2449000"/>
            <a:ext cx="129000" cy="2247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914975" y="3633100"/>
            <a:ext cx="419400" cy="31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txBox="1">
            <a:spLocks noGrp="1"/>
          </p:cNvSpPr>
          <p:nvPr>
            <p:ph type="ctrTitle"/>
          </p:nvPr>
        </p:nvSpPr>
        <p:spPr>
          <a:xfrm>
            <a:off x="650550" y="471991"/>
            <a:ext cx="8147700" cy="93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10"/>
          <p:cNvSpPr txBox="1">
            <a:spLocks noGrp="1"/>
          </p:cNvSpPr>
          <p:nvPr>
            <p:ph type="ctrTitle"/>
          </p:nvPr>
        </p:nvSpPr>
        <p:spPr>
          <a:xfrm>
            <a:off x="4763100" y="454512"/>
            <a:ext cx="3666900" cy="93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59" name="Google Shape;159;p10"/>
          <p:cNvSpPr/>
          <p:nvPr/>
        </p:nvSpPr>
        <p:spPr>
          <a:xfrm rot="5400000">
            <a:off x="688296" y="-1252457"/>
            <a:ext cx="2817402" cy="3992616"/>
          </a:xfrm>
          <a:custGeom>
            <a:avLst/>
            <a:gdLst/>
            <a:ahLst/>
            <a:cxnLst/>
            <a:rect l="l" t="t" r="r" b="b"/>
            <a:pathLst>
              <a:path w="137922" h="195453" extrusionOk="0">
                <a:moveTo>
                  <a:pt x="0" y="0"/>
                </a:moveTo>
                <a:lnTo>
                  <a:pt x="0" y="76962"/>
                </a:lnTo>
                <a:lnTo>
                  <a:pt x="18288" y="95250"/>
                </a:lnTo>
                <a:lnTo>
                  <a:pt x="18288" y="159258"/>
                </a:lnTo>
                <a:lnTo>
                  <a:pt x="49530" y="190500"/>
                </a:lnTo>
                <a:lnTo>
                  <a:pt x="74676" y="190500"/>
                </a:lnTo>
                <a:lnTo>
                  <a:pt x="74676" y="179832"/>
                </a:lnTo>
                <a:lnTo>
                  <a:pt x="45720" y="150876"/>
                </a:lnTo>
                <a:lnTo>
                  <a:pt x="45720" y="135636"/>
                </a:lnTo>
                <a:lnTo>
                  <a:pt x="31242" y="121158"/>
                </a:lnTo>
                <a:lnTo>
                  <a:pt x="31242" y="108204"/>
                </a:lnTo>
                <a:lnTo>
                  <a:pt x="118491" y="195453"/>
                </a:lnTo>
                <a:lnTo>
                  <a:pt x="137922" y="195453"/>
                </a:lnTo>
                <a:lnTo>
                  <a:pt x="137922" y="181356"/>
                </a:lnTo>
                <a:lnTo>
                  <a:pt x="24003" y="67437"/>
                </a:lnTo>
                <a:lnTo>
                  <a:pt x="24003" y="25146"/>
                </a:lnTo>
                <a:close/>
              </a:path>
            </a:pathLst>
          </a:custGeom>
          <a:gradFill>
            <a:gsLst>
              <a:gs pos="0">
                <a:srgbClr val="633BFD">
                  <a:alpha val="55686"/>
                </a:srgbClr>
              </a:gs>
              <a:gs pos="37000">
                <a:srgbClr val="B11EEF"/>
              </a:gs>
              <a:gs pos="100000">
                <a:srgbClr val="FF00E0">
                  <a:alpha val="50980"/>
                </a:srgbClr>
              </a:gs>
            </a:gsLst>
            <a:path path="circle">
              <a:fillToRect r="100000" b="100000"/>
            </a:path>
            <a:tileRect l="-100000" t="-100000"/>
          </a:gradFill>
          <a:ln>
            <a:noFill/>
          </a:ln>
        </p:spPr>
      </p:sp>
      <p:grpSp>
        <p:nvGrpSpPr>
          <p:cNvPr id="160" name="Google Shape;160;p10"/>
          <p:cNvGrpSpPr/>
          <p:nvPr/>
        </p:nvGrpSpPr>
        <p:grpSpPr>
          <a:xfrm flipH="1">
            <a:off x="206833" y="3295156"/>
            <a:ext cx="207349" cy="2495832"/>
            <a:chOff x="2516700" y="-104300"/>
            <a:chExt cx="127200" cy="1531279"/>
          </a:xfrm>
        </p:grpSpPr>
        <p:cxnSp>
          <p:nvCxnSpPr>
            <p:cNvPr id="161" name="Google Shape;161;p10"/>
            <p:cNvCxnSpPr/>
            <p:nvPr/>
          </p:nvCxnSpPr>
          <p:spPr>
            <a:xfrm flipH="1">
              <a:off x="2516700" y="-10430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2" name="Google Shape;162;p10"/>
            <p:cNvCxnSpPr/>
            <p:nvPr/>
          </p:nvCxnSpPr>
          <p:spPr>
            <a:xfrm flipH="1">
              <a:off x="2516700" y="2279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10"/>
            <p:cNvCxnSpPr/>
            <p:nvPr/>
          </p:nvCxnSpPr>
          <p:spPr>
            <a:xfrm flipH="1">
              <a:off x="2516700" y="14989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10"/>
            <p:cNvCxnSpPr/>
            <p:nvPr/>
          </p:nvCxnSpPr>
          <p:spPr>
            <a:xfrm flipH="1">
              <a:off x="2516700" y="276987"/>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10"/>
            <p:cNvCxnSpPr/>
            <p:nvPr/>
          </p:nvCxnSpPr>
          <p:spPr>
            <a:xfrm flipH="1">
              <a:off x="2516700" y="40687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10"/>
            <p:cNvCxnSpPr/>
            <p:nvPr/>
          </p:nvCxnSpPr>
          <p:spPr>
            <a:xfrm flipH="1">
              <a:off x="2516700" y="53396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10"/>
            <p:cNvCxnSpPr/>
            <p:nvPr/>
          </p:nvCxnSpPr>
          <p:spPr>
            <a:xfrm flipH="1">
              <a:off x="2516700" y="66152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0"/>
            <p:cNvCxnSpPr/>
            <p:nvPr/>
          </p:nvCxnSpPr>
          <p:spPr>
            <a:xfrm flipH="1">
              <a:off x="2516700" y="788615"/>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0"/>
            <p:cNvCxnSpPr/>
            <p:nvPr/>
          </p:nvCxnSpPr>
          <p:spPr>
            <a:xfrm flipH="1">
              <a:off x="2516700" y="91571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0"/>
            <p:cNvCxnSpPr/>
            <p:nvPr/>
          </p:nvCxnSpPr>
          <p:spPr>
            <a:xfrm flipH="1">
              <a:off x="2516700" y="104280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71" name="Google Shape;171;p10"/>
            <p:cNvCxnSpPr/>
            <p:nvPr/>
          </p:nvCxnSpPr>
          <p:spPr>
            <a:xfrm flipH="1">
              <a:off x="2516700" y="117269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10"/>
            <p:cNvCxnSpPr/>
            <p:nvPr/>
          </p:nvCxnSpPr>
          <p:spPr>
            <a:xfrm flipH="1">
              <a:off x="2516700" y="1299779"/>
              <a:ext cx="127200" cy="127200"/>
            </a:xfrm>
            <a:prstGeom prst="straightConnector1">
              <a:avLst/>
            </a:prstGeom>
            <a:noFill/>
            <a:ln w="9525" cap="flat" cmpd="sng">
              <a:solidFill>
                <a:schemeClr val="dk2"/>
              </a:solidFill>
              <a:prstDash val="solid"/>
              <a:round/>
              <a:headEnd type="none" w="med" len="med"/>
              <a:tailEnd type="none" w="med" len="med"/>
            </a:ln>
          </p:spPr>
        </p:cxnSp>
      </p:grpSp>
      <p:sp>
        <p:nvSpPr>
          <p:cNvPr id="173" name="Google Shape;173;p10"/>
          <p:cNvSpPr/>
          <p:nvPr/>
        </p:nvSpPr>
        <p:spPr>
          <a:xfrm>
            <a:off x="679925" y="4321658"/>
            <a:ext cx="58200" cy="161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rot="10800000">
            <a:off x="8480950" y="1578304"/>
            <a:ext cx="488451" cy="4692442"/>
            <a:chOff x="8467100" y="-1469296"/>
            <a:chExt cx="488451" cy="4692442"/>
          </a:xfrm>
        </p:grpSpPr>
        <p:sp>
          <p:nvSpPr>
            <p:cNvPr id="175" name="Google Shape;175;p10"/>
            <p:cNvSpPr/>
            <p:nvPr/>
          </p:nvSpPr>
          <p:spPr>
            <a:xfrm>
              <a:off x="8467100" y="-1469296"/>
              <a:ext cx="431503" cy="4571850"/>
            </a:xfrm>
            <a:custGeom>
              <a:avLst/>
              <a:gdLst/>
              <a:ahLst/>
              <a:cxnLst/>
              <a:rect l="l" t="t" r="r" b="b"/>
              <a:pathLst>
                <a:path w="5522" h="41567" fill="none" extrusionOk="0">
                  <a:moveTo>
                    <a:pt x="1" y="1"/>
                  </a:moveTo>
                  <a:lnTo>
                    <a:pt x="1" y="19465"/>
                  </a:lnTo>
                  <a:lnTo>
                    <a:pt x="5522" y="24995"/>
                  </a:lnTo>
                  <a:lnTo>
                    <a:pt x="5522" y="41566"/>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841623" y="3109139"/>
              <a:ext cx="113928" cy="114006"/>
            </a:xfrm>
            <a:custGeom>
              <a:avLst/>
              <a:gdLst/>
              <a:ahLst/>
              <a:cxnLst/>
              <a:rect l="l" t="t" r="r" b="b"/>
              <a:pathLst>
                <a:path w="1458" h="1459" fill="none" extrusionOk="0">
                  <a:moveTo>
                    <a:pt x="1458" y="730"/>
                  </a:moveTo>
                  <a:cubicBezTo>
                    <a:pt x="1458" y="1133"/>
                    <a:pt x="1132" y="1459"/>
                    <a:pt x="729" y="1459"/>
                  </a:cubicBezTo>
                  <a:cubicBezTo>
                    <a:pt x="326" y="1459"/>
                    <a:pt x="0" y="1133"/>
                    <a:pt x="0" y="730"/>
                  </a:cubicBezTo>
                  <a:cubicBezTo>
                    <a:pt x="0" y="326"/>
                    <a:pt x="326" y="1"/>
                    <a:pt x="729" y="1"/>
                  </a:cubicBezTo>
                  <a:cubicBezTo>
                    <a:pt x="1132" y="1"/>
                    <a:pt x="1458" y="326"/>
                    <a:pt x="1458" y="730"/>
                  </a:cubicBezTo>
                  <a:close/>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
        <p:nvSpPr>
          <p:cNvPr id="207" name="Google Shape;20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CUSTOM_16">
    <p:spTree>
      <p:nvGrpSpPr>
        <p:cNvPr id="1" name="Shape 285"/>
        <p:cNvGrpSpPr/>
        <p:nvPr/>
      </p:nvGrpSpPr>
      <p:grpSpPr>
        <a:xfrm>
          <a:off x="0" y="0"/>
          <a:ext cx="0" cy="0"/>
          <a:chOff x="0" y="0"/>
          <a:chExt cx="0" cy="0"/>
        </a:xfrm>
      </p:grpSpPr>
      <p:sp>
        <p:nvSpPr>
          <p:cNvPr id="286" name="Google Shape;286;p16"/>
          <p:cNvSpPr/>
          <p:nvPr/>
        </p:nvSpPr>
        <p:spPr>
          <a:xfrm>
            <a:off x="8176450" y="-1"/>
            <a:ext cx="749067" cy="1786290"/>
          </a:xfrm>
          <a:custGeom>
            <a:avLst/>
            <a:gdLst/>
            <a:ahLst/>
            <a:cxnLst/>
            <a:rect l="l" t="t" r="r" b="b"/>
            <a:pathLst>
              <a:path w="22699" h="54130" extrusionOk="0">
                <a:moveTo>
                  <a:pt x="0" y="1"/>
                </a:moveTo>
                <a:lnTo>
                  <a:pt x="0" y="3584"/>
                </a:lnTo>
                <a:lnTo>
                  <a:pt x="12113" y="15704"/>
                </a:lnTo>
                <a:lnTo>
                  <a:pt x="12113" y="43536"/>
                </a:lnTo>
                <a:lnTo>
                  <a:pt x="22698" y="54129"/>
                </a:lnTo>
                <a:lnTo>
                  <a:pt x="22691" y="36293"/>
                </a:lnTo>
                <a:lnTo>
                  <a:pt x="22698" y="44281"/>
                </a:lnTo>
                <a:lnTo>
                  <a:pt x="22691" y="13579"/>
                </a:lnTo>
                <a:lnTo>
                  <a:pt x="9120" y="1"/>
                </a:lnTo>
                <a:close/>
              </a:path>
            </a:pathLst>
          </a:custGeom>
          <a:gradFill>
            <a:gsLst>
              <a:gs pos="0">
                <a:schemeClr val="accent1"/>
              </a:gs>
              <a:gs pos="83000">
                <a:srgbClr val="B11EEF"/>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8542286" y="2528131"/>
            <a:ext cx="219250" cy="2661852"/>
          </a:xfrm>
          <a:custGeom>
            <a:avLst/>
            <a:gdLst/>
            <a:ahLst/>
            <a:cxnLst/>
            <a:rect l="l" t="t" r="r" b="b"/>
            <a:pathLst>
              <a:path w="5514" h="66948" fill="none" extrusionOk="0">
                <a:moveTo>
                  <a:pt x="5514" y="66947"/>
                </a:moveTo>
                <a:lnTo>
                  <a:pt x="5514" y="50376"/>
                </a:lnTo>
                <a:lnTo>
                  <a:pt x="0" y="44846"/>
                </a:lnTo>
                <a:lnTo>
                  <a:pt x="0" y="29453"/>
                </a:lnTo>
                <a:lnTo>
                  <a:pt x="4878" y="24583"/>
                </a:lnTo>
                <a:lnTo>
                  <a:pt x="4878" y="0"/>
                </a:lnTo>
              </a:path>
            </a:pathLst>
          </a:custGeom>
          <a:noFill/>
          <a:ln w="9525" cap="flat" cmpd="sng">
            <a:solidFill>
              <a:srgbClr val="1D1D1B"/>
            </a:solidFill>
            <a:prstDash val="solid"/>
            <a:miter lim="7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8671232" y="2402204"/>
            <a:ext cx="129300" cy="129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rot="5400000" flipH="1">
            <a:off x="-1061040" y="1566673"/>
            <a:ext cx="1016442" cy="2010143"/>
          </a:xfrm>
          <a:custGeom>
            <a:avLst/>
            <a:gdLst/>
            <a:ahLst/>
            <a:cxnLst/>
            <a:rect l="l" t="t" r="r" b="b"/>
            <a:pathLst>
              <a:path w="22063" h="43630" extrusionOk="0">
                <a:moveTo>
                  <a:pt x="0" y="1"/>
                </a:moveTo>
                <a:lnTo>
                  <a:pt x="0" y="3591"/>
                </a:lnTo>
                <a:lnTo>
                  <a:pt x="11470" y="15053"/>
                </a:lnTo>
                <a:lnTo>
                  <a:pt x="11470" y="33044"/>
                </a:lnTo>
                <a:lnTo>
                  <a:pt x="22063" y="43629"/>
                </a:lnTo>
                <a:lnTo>
                  <a:pt x="22055" y="12936"/>
                </a:lnTo>
                <a:lnTo>
                  <a:pt x="9136" y="1"/>
                </a:lnTo>
                <a:close/>
                <a:moveTo>
                  <a:pt x="22063" y="43629"/>
                </a:moveTo>
                <a:lnTo>
                  <a:pt x="22063" y="43629"/>
                </a:lnTo>
                <a:lnTo>
                  <a:pt x="22063" y="43629"/>
                </a:lnTo>
                <a:close/>
              </a:path>
            </a:pathLst>
          </a:custGeom>
          <a:gradFill>
            <a:gsLst>
              <a:gs pos="0">
                <a:schemeClr val="accent1"/>
              </a:gs>
              <a:gs pos="83000">
                <a:srgbClr val="B11EEF"/>
              </a:gs>
              <a:gs pos="100000">
                <a:srgbClr val="B11EE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16"/>
          <p:cNvGrpSpPr/>
          <p:nvPr/>
        </p:nvGrpSpPr>
        <p:grpSpPr>
          <a:xfrm flipH="1">
            <a:off x="265283" y="3477771"/>
            <a:ext cx="138381" cy="1665726"/>
            <a:chOff x="2516700" y="-104300"/>
            <a:chExt cx="127200" cy="1531279"/>
          </a:xfrm>
        </p:grpSpPr>
        <p:cxnSp>
          <p:nvCxnSpPr>
            <p:cNvPr id="291" name="Google Shape;291;p16"/>
            <p:cNvCxnSpPr/>
            <p:nvPr/>
          </p:nvCxnSpPr>
          <p:spPr>
            <a:xfrm flipH="1">
              <a:off x="2516700" y="-10430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2" name="Google Shape;292;p16"/>
            <p:cNvCxnSpPr/>
            <p:nvPr/>
          </p:nvCxnSpPr>
          <p:spPr>
            <a:xfrm flipH="1">
              <a:off x="2516700" y="2279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3" name="Google Shape;293;p16"/>
            <p:cNvCxnSpPr/>
            <p:nvPr/>
          </p:nvCxnSpPr>
          <p:spPr>
            <a:xfrm flipH="1">
              <a:off x="2516700" y="14989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16"/>
            <p:cNvCxnSpPr/>
            <p:nvPr/>
          </p:nvCxnSpPr>
          <p:spPr>
            <a:xfrm flipH="1">
              <a:off x="2516700" y="276987"/>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5" name="Google Shape;295;p16"/>
            <p:cNvCxnSpPr/>
            <p:nvPr/>
          </p:nvCxnSpPr>
          <p:spPr>
            <a:xfrm flipH="1">
              <a:off x="2516700" y="40687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6" name="Google Shape;296;p16"/>
            <p:cNvCxnSpPr/>
            <p:nvPr/>
          </p:nvCxnSpPr>
          <p:spPr>
            <a:xfrm flipH="1">
              <a:off x="2516700" y="53396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16"/>
            <p:cNvCxnSpPr/>
            <p:nvPr/>
          </p:nvCxnSpPr>
          <p:spPr>
            <a:xfrm flipH="1">
              <a:off x="2516700" y="66152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16"/>
            <p:cNvCxnSpPr/>
            <p:nvPr/>
          </p:nvCxnSpPr>
          <p:spPr>
            <a:xfrm flipH="1">
              <a:off x="2516700" y="788615"/>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16"/>
            <p:cNvCxnSpPr/>
            <p:nvPr/>
          </p:nvCxnSpPr>
          <p:spPr>
            <a:xfrm flipH="1">
              <a:off x="2516700" y="91571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p16"/>
            <p:cNvCxnSpPr/>
            <p:nvPr/>
          </p:nvCxnSpPr>
          <p:spPr>
            <a:xfrm flipH="1">
              <a:off x="2516700" y="104280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16"/>
            <p:cNvCxnSpPr/>
            <p:nvPr/>
          </p:nvCxnSpPr>
          <p:spPr>
            <a:xfrm flipH="1">
              <a:off x="2516700" y="117269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16"/>
            <p:cNvCxnSpPr/>
            <p:nvPr/>
          </p:nvCxnSpPr>
          <p:spPr>
            <a:xfrm flipH="1">
              <a:off x="2516700" y="1299779"/>
              <a:ext cx="127200" cy="127200"/>
            </a:xfrm>
            <a:prstGeom prst="straightConnector1">
              <a:avLst/>
            </a:prstGeom>
            <a:noFill/>
            <a:ln w="9525" cap="flat" cmpd="sng">
              <a:solidFill>
                <a:schemeClr val="dk2"/>
              </a:solidFill>
              <a:prstDash val="solid"/>
              <a:round/>
              <a:headEnd type="none" w="med" len="med"/>
              <a:tailEnd type="none" w="med" len="med"/>
            </a:ln>
          </p:spPr>
        </p:cxnSp>
      </p:grpSp>
      <p:sp>
        <p:nvSpPr>
          <p:cNvPr id="303" name="Google Shape;303;p16"/>
          <p:cNvSpPr txBox="1">
            <a:spLocks noGrp="1"/>
          </p:cNvSpPr>
          <p:nvPr>
            <p:ph type="ctrTitle"/>
          </p:nvPr>
        </p:nvSpPr>
        <p:spPr>
          <a:xfrm>
            <a:off x="6505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5">
  <p:cSld name="CUSTOM_21">
    <p:spTree>
      <p:nvGrpSpPr>
        <p:cNvPr id="1" name="Shape 413"/>
        <p:cNvGrpSpPr/>
        <p:nvPr/>
      </p:nvGrpSpPr>
      <p:grpSpPr>
        <a:xfrm>
          <a:off x="0" y="0"/>
          <a:ext cx="0" cy="0"/>
          <a:chOff x="0" y="0"/>
          <a:chExt cx="0" cy="0"/>
        </a:xfrm>
      </p:grpSpPr>
      <p:sp>
        <p:nvSpPr>
          <p:cNvPr id="414" name="Google Shape;414;p23"/>
          <p:cNvSpPr/>
          <p:nvPr/>
        </p:nvSpPr>
        <p:spPr>
          <a:xfrm>
            <a:off x="8356418" y="-168670"/>
            <a:ext cx="916442" cy="1812390"/>
          </a:xfrm>
          <a:custGeom>
            <a:avLst/>
            <a:gdLst/>
            <a:ahLst/>
            <a:cxnLst/>
            <a:rect l="l" t="t" r="r" b="b"/>
            <a:pathLst>
              <a:path w="22063" h="43630" extrusionOk="0">
                <a:moveTo>
                  <a:pt x="0" y="1"/>
                </a:moveTo>
                <a:lnTo>
                  <a:pt x="0" y="3591"/>
                </a:lnTo>
                <a:lnTo>
                  <a:pt x="11470" y="15053"/>
                </a:lnTo>
                <a:lnTo>
                  <a:pt x="11470" y="33044"/>
                </a:lnTo>
                <a:lnTo>
                  <a:pt x="22063" y="43629"/>
                </a:lnTo>
                <a:lnTo>
                  <a:pt x="22055" y="12936"/>
                </a:lnTo>
                <a:lnTo>
                  <a:pt x="9136" y="1"/>
                </a:lnTo>
                <a:close/>
                <a:moveTo>
                  <a:pt x="22063" y="43629"/>
                </a:moveTo>
                <a:lnTo>
                  <a:pt x="22063" y="43629"/>
                </a:lnTo>
                <a:lnTo>
                  <a:pt x="22063" y="43629"/>
                </a:lnTo>
                <a:close/>
              </a:path>
            </a:pathLst>
          </a:custGeom>
          <a:gradFill>
            <a:gsLst>
              <a:gs pos="0">
                <a:schemeClr val="accent1"/>
              </a:gs>
              <a:gs pos="83000">
                <a:srgbClr val="B11EEF"/>
              </a:gs>
              <a:gs pos="100000">
                <a:srgbClr val="B11EE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08625" y="4040535"/>
            <a:ext cx="1167898" cy="1925267"/>
          </a:xfrm>
          <a:custGeom>
            <a:avLst/>
            <a:gdLst/>
            <a:ahLst/>
            <a:cxnLst/>
            <a:rect l="l" t="t" r="r" b="b"/>
            <a:pathLst>
              <a:path w="33541" h="55292" extrusionOk="0">
                <a:moveTo>
                  <a:pt x="1" y="0"/>
                </a:moveTo>
                <a:lnTo>
                  <a:pt x="1" y="3583"/>
                </a:lnTo>
                <a:lnTo>
                  <a:pt x="11478" y="15052"/>
                </a:lnTo>
                <a:lnTo>
                  <a:pt x="11478" y="22217"/>
                </a:lnTo>
                <a:lnTo>
                  <a:pt x="11478" y="22427"/>
                </a:lnTo>
                <a:lnTo>
                  <a:pt x="11478" y="22442"/>
                </a:lnTo>
                <a:lnTo>
                  <a:pt x="11478" y="22489"/>
                </a:lnTo>
                <a:lnTo>
                  <a:pt x="22955" y="33966"/>
                </a:lnTo>
                <a:lnTo>
                  <a:pt x="22955" y="44474"/>
                </a:lnTo>
                <a:lnTo>
                  <a:pt x="22955" y="44699"/>
                </a:lnTo>
                <a:lnTo>
                  <a:pt x="33540" y="55292"/>
                </a:lnTo>
                <a:lnTo>
                  <a:pt x="33540" y="31841"/>
                </a:lnTo>
                <a:lnTo>
                  <a:pt x="22063" y="20364"/>
                </a:lnTo>
                <a:lnTo>
                  <a:pt x="22056" y="12927"/>
                </a:lnTo>
                <a:lnTo>
                  <a:pt x="9128" y="0"/>
                </a:lnTo>
                <a:close/>
              </a:path>
            </a:pathLst>
          </a:custGeom>
          <a:gradFill>
            <a:gsLst>
              <a:gs pos="0">
                <a:schemeClr val="accent1"/>
              </a:gs>
              <a:gs pos="37000">
                <a:srgbClr val="B11EEF"/>
              </a:gs>
              <a:gs pos="100000">
                <a:schemeClr val="l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23"/>
          <p:cNvGrpSpPr/>
          <p:nvPr/>
        </p:nvGrpSpPr>
        <p:grpSpPr>
          <a:xfrm flipH="1">
            <a:off x="8858458" y="1500783"/>
            <a:ext cx="138381" cy="1665726"/>
            <a:chOff x="2516700" y="-104300"/>
            <a:chExt cx="127200" cy="1531279"/>
          </a:xfrm>
        </p:grpSpPr>
        <p:cxnSp>
          <p:nvCxnSpPr>
            <p:cNvPr id="417" name="Google Shape;417;p23"/>
            <p:cNvCxnSpPr/>
            <p:nvPr/>
          </p:nvCxnSpPr>
          <p:spPr>
            <a:xfrm flipH="1">
              <a:off x="2516700" y="-10430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23"/>
            <p:cNvCxnSpPr/>
            <p:nvPr/>
          </p:nvCxnSpPr>
          <p:spPr>
            <a:xfrm flipH="1">
              <a:off x="2516700" y="2279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23"/>
            <p:cNvCxnSpPr/>
            <p:nvPr/>
          </p:nvCxnSpPr>
          <p:spPr>
            <a:xfrm flipH="1">
              <a:off x="2516700" y="14989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23"/>
            <p:cNvCxnSpPr/>
            <p:nvPr/>
          </p:nvCxnSpPr>
          <p:spPr>
            <a:xfrm flipH="1">
              <a:off x="2516700" y="276987"/>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23"/>
            <p:cNvCxnSpPr/>
            <p:nvPr/>
          </p:nvCxnSpPr>
          <p:spPr>
            <a:xfrm flipH="1">
              <a:off x="2516700" y="40687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22" name="Google Shape;422;p23"/>
            <p:cNvCxnSpPr/>
            <p:nvPr/>
          </p:nvCxnSpPr>
          <p:spPr>
            <a:xfrm flipH="1">
              <a:off x="2516700" y="53396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23" name="Google Shape;423;p23"/>
            <p:cNvCxnSpPr/>
            <p:nvPr/>
          </p:nvCxnSpPr>
          <p:spPr>
            <a:xfrm flipH="1">
              <a:off x="2516700" y="66152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24" name="Google Shape;424;p23"/>
            <p:cNvCxnSpPr/>
            <p:nvPr/>
          </p:nvCxnSpPr>
          <p:spPr>
            <a:xfrm flipH="1">
              <a:off x="2516700" y="788615"/>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25" name="Google Shape;425;p23"/>
            <p:cNvCxnSpPr/>
            <p:nvPr/>
          </p:nvCxnSpPr>
          <p:spPr>
            <a:xfrm flipH="1">
              <a:off x="2516700" y="915711"/>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26" name="Google Shape;426;p23"/>
            <p:cNvCxnSpPr/>
            <p:nvPr/>
          </p:nvCxnSpPr>
          <p:spPr>
            <a:xfrm flipH="1">
              <a:off x="2516700" y="1042806"/>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27" name="Google Shape;427;p23"/>
            <p:cNvCxnSpPr/>
            <p:nvPr/>
          </p:nvCxnSpPr>
          <p:spPr>
            <a:xfrm flipH="1">
              <a:off x="2516700" y="1172690"/>
              <a:ext cx="127200" cy="127200"/>
            </a:xfrm>
            <a:prstGeom prst="straightConnector1">
              <a:avLst/>
            </a:prstGeom>
            <a:noFill/>
            <a:ln w="9525" cap="flat" cmpd="sng">
              <a:solidFill>
                <a:schemeClr val="dk2"/>
              </a:solidFill>
              <a:prstDash val="solid"/>
              <a:round/>
              <a:headEnd type="none" w="med" len="med"/>
              <a:tailEnd type="none" w="med" len="med"/>
            </a:ln>
          </p:spPr>
        </p:cxnSp>
        <p:cxnSp>
          <p:nvCxnSpPr>
            <p:cNvPr id="428" name="Google Shape;428;p23"/>
            <p:cNvCxnSpPr/>
            <p:nvPr/>
          </p:nvCxnSpPr>
          <p:spPr>
            <a:xfrm flipH="1">
              <a:off x="2516700" y="1299779"/>
              <a:ext cx="127200" cy="127200"/>
            </a:xfrm>
            <a:prstGeom prst="straightConnector1">
              <a:avLst/>
            </a:prstGeom>
            <a:noFill/>
            <a:ln w="9525" cap="flat" cmpd="sng">
              <a:solidFill>
                <a:schemeClr val="dk2"/>
              </a:solidFill>
              <a:prstDash val="solid"/>
              <a:round/>
              <a:headEnd type="none" w="med" len="med"/>
              <a:tailEnd type="none" w="med" len="med"/>
            </a:ln>
          </p:spPr>
        </p:cxnSp>
      </p:grpSp>
      <p:sp>
        <p:nvSpPr>
          <p:cNvPr id="429" name="Google Shape;429;p23"/>
          <p:cNvSpPr txBox="1">
            <a:spLocks noGrp="1"/>
          </p:cNvSpPr>
          <p:nvPr>
            <p:ph type="ctrTitle"/>
          </p:nvPr>
        </p:nvSpPr>
        <p:spPr>
          <a:xfrm>
            <a:off x="650550" y="471991"/>
            <a:ext cx="8147700" cy="93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500"/>
              <a:buNone/>
              <a:defRPr sz="25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
        <p:nvSpPr>
          <p:cNvPr id="7" name="Google Shape;7;p1"/>
          <p:cNvSpPr txBox="1">
            <a:spLocks noGrp="1"/>
          </p:cNvSpPr>
          <p:nvPr>
            <p:ph type="title"/>
          </p:nvPr>
        </p:nvSpPr>
        <p:spPr>
          <a:xfrm>
            <a:off x="616500" y="7498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1pPr>
            <a:lvl2pPr lvl="1"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2pPr>
            <a:lvl3pPr lvl="2"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3pPr>
            <a:lvl4pPr lvl="3"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4pPr>
            <a:lvl5pPr lvl="4"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5pPr>
            <a:lvl6pPr lvl="5"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6pPr>
            <a:lvl7pPr lvl="6"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7pPr>
            <a:lvl8pPr lvl="7"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8pPr>
            <a:lvl9pPr lvl="8" rtl="0">
              <a:spcBef>
                <a:spcPts val="0"/>
              </a:spcBef>
              <a:spcAft>
                <a:spcPts val="0"/>
              </a:spcAft>
              <a:buClr>
                <a:schemeClr val="lt2"/>
              </a:buClr>
              <a:buSzPts val="2800"/>
              <a:buFont typeface="Audiowide"/>
              <a:buNone/>
              <a:defRPr sz="2800">
                <a:solidFill>
                  <a:schemeClr val="lt2"/>
                </a:solidFill>
                <a:latin typeface="Audiowide"/>
                <a:ea typeface="Audiowide"/>
                <a:cs typeface="Audiowide"/>
                <a:sym typeface="Audiowide"/>
              </a:defRPr>
            </a:lvl9pPr>
          </a:lstStyle>
          <a:p>
            <a:endParaRPr/>
          </a:p>
        </p:txBody>
      </p:sp>
      <p:sp>
        <p:nvSpPr>
          <p:cNvPr id="8" name="Google Shape;8;p1"/>
          <p:cNvSpPr txBox="1">
            <a:spLocks noGrp="1"/>
          </p:cNvSpPr>
          <p:nvPr>
            <p:ph type="body" idx="1"/>
          </p:nvPr>
        </p:nvSpPr>
        <p:spPr>
          <a:xfrm>
            <a:off x="616500" y="14572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Ubuntu"/>
              <a:buChar char="●"/>
              <a:defRPr sz="1800">
                <a:solidFill>
                  <a:schemeClr val="lt2"/>
                </a:solidFill>
                <a:latin typeface="Ubuntu"/>
                <a:ea typeface="Ubuntu"/>
                <a:cs typeface="Ubuntu"/>
                <a:sym typeface="Ubuntu"/>
              </a:defRPr>
            </a:lvl1pPr>
            <a:lvl2pPr marL="914400" lvl="1"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2pPr>
            <a:lvl3pPr marL="1371600" lvl="2"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3pPr>
            <a:lvl4pPr marL="1828800" lvl="3"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4pPr>
            <a:lvl5pPr marL="2286000" lvl="4"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5pPr>
            <a:lvl6pPr marL="2743200" lvl="5"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6pPr>
            <a:lvl7pPr marL="3200400" lvl="6"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7pPr>
            <a:lvl8pPr marL="3657600" lvl="7" indent="-317500" rtl="0">
              <a:lnSpc>
                <a:spcPct val="115000"/>
              </a:lnSpc>
              <a:spcBef>
                <a:spcPts val="1600"/>
              </a:spcBef>
              <a:spcAft>
                <a:spcPts val="0"/>
              </a:spcAft>
              <a:buClr>
                <a:schemeClr val="lt2"/>
              </a:buClr>
              <a:buSzPts val="1400"/>
              <a:buFont typeface="Ubuntu"/>
              <a:buChar char="○"/>
              <a:defRPr>
                <a:solidFill>
                  <a:schemeClr val="lt2"/>
                </a:solidFill>
                <a:latin typeface="Ubuntu"/>
                <a:ea typeface="Ubuntu"/>
                <a:cs typeface="Ubuntu"/>
                <a:sym typeface="Ubuntu"/>
              </a:defRPr>
            </a:lvl8pPr>
            <a:lvl9pPr marL="4114800" lvl="8" indent="-317500" rtl="0">
              <a:lnSpc>
                <a:spcPct val="115000"/>
              </a:lnSpc>
              <a:spcBef>
                <a:spcPts val="1600"/>
              </a:spcBef>
              <a:spcAft>
                <a:spcPts val="1600"/>
              </a:spcAft>
              <a:buClr>
                <a:schemeClr val="lt2"/>
              </a:buClr>
              <a:buSzPts val="1400"/>
              <a:buFont typeface="Ubuntu"/>
              <a:buChar char="■"/>
              <a:defRPr>
                <a:solidFill>
                  <a:schemeClr val="lt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6" r:id="rId6"/>
    <p:sldLayoutId id="2147483658" r:id="rId7"/>
    <p:sldLayoutId id="2147483662" r:id="rId8"/>
    <p:sldLayoutId id="2147483669" r:id="rId9"/>
    <p:sldLayoutId id="2147483673" r:id="rId10"/>
    <p:sldLayoutId id="214748369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mailto:meenarathaur74@gmail.com" TargetMode="External"/><Relationship Id="rId2" Type="http://schemas.openxmlformats.org/officeDocument/2006/relationships/hyperlink" Target="https://www.researchgate.net/deref/http:/dx.doi.org/10.1145/1866307.1866309" TargetMode="External"/><Relationship Id="rId1" Type="http://schemas.openxmlformats.org/officeDocument/2006/relationships/slideLayout" Target="../slideLayouts/slideLayout4.xml"/><Relationship Id="rId4" Type="http://schemas.openxmlformats.org/officeDocument/2006/relationships/hyperlink" Target="mailto:gayatri.sunkad@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6304" y="508430"/>
            <a:ext cx="6051145" cy="1255200"/>
          </a:xfrm>
        </p:spPr>
        <p:txBody>
          <a:bodyPr/>
          <a:lstStyle/>
          <a:p>
            <a:pPr algn="ctr"/>
            <a:r>
              <a:rPr lang="en-IN" sz="2400" dirty="0">
                <a:solidFill>
                  <a:schemeClr val="accent6">
                    <a:lumMod val="10000"/>
                  </a:schemeClr>
                </a:solidFill>
                <a:latin typeface="Times New Roman" pitchFamily="18" charset="0"/>
                <a:cs typeface="Times New Roman" pitchFamily="18" charset="0"/>
              </a:rPr>
              <a:t>FILTERING PATTERN ON ELECTION VOTING WITH VISUALISATION PATTERN INTERPRETATION </a:t>
            </a:r>
            <a:endParaRPr lang="en-IN" sz="2400" dirty="0">
              <a:solidFill>
                <a:schemeClr val="accent6">
                  <a:lumMod val="10000"/>
                </a:schemeClr>
              </a:solidFill>
            </a:endParaRPr>
          </a:p>
        </p:txBody>
      </p:sp>
      <p:sp>
        <p:nvSpPr>
          <p:cNvPr id="3" name="Subtitle 2"/>
          <p:cNvSpPr>
            <a:spLocks noGrp="1"/>
          </p:cNvSpPr>
          <p:nvPr>
            <p:ph type="subTitle" idx="1"/>
          </p:nvPr>
        </p:nvSpPr>
        <p:spPr>
          <a:xfrm>
            <a:off x="5395784" y="2730155"/>
            <a:ext cx="3639293" cy="1691296"/>
          </a:xfrm>
        </p:spPr>
        <p:txBody>
          <a:bodyPr/>
          <a:lstStyle/>
          <a:p>
            <a:pPr algn="l"/>
            <a:r>
              <a:rPr lang="en-IN" sz="1400" b="1" dirty="0">
                <a:solidFill>
                  <a:schemeClr val="tx1">
                    <a:lumMod val="10000"/>
                  </a:schemeClr>
                </a:solidFill>
                <a:latin typeface="Times New Roman" pitchFamily="18" charset="0"/>
                <a:cs typeface="Times New Roman" pitchFamily="18" charset="0"/>
              </a:rPr>
              <a:t>TEAM MEMBERS :-</a:t>
            </a:r>
          </a:p>
          <a:p>
            <a:pPr algn="l"/>
            <a:r>
              <a:rPr lang="en-IN" sz="1400" b="1" dirty="0" err="1">
                <a:solidFill>
                  <a:schemeClr val="tx1">
                    <a:lumMod val="10000"/>
                  </a:schemeClr>
                </a:solidFill>
                <a:latin typeface="Times New Roman" pitchFamily="18" charset="0"/>
                <a:cs typeface="Times New Roman" pitchFamily="18" charset="0"/>
              </a:rPr>
              <a:t>Asani</a:t>
            </a:r>
            <a:r>
              <a:rPr lang="en-IN" sz="1400" b="1" dirty="0">
                <a:solidFill>
                  <a:schemeClr val="tx1">
                    <a:lumMod val="10000"/>
                  </a:schemeClr>
                </a:solidFill>
                <a:latin typeface="Times New Roman" pitchFamily="18" charset="0"/>
                <a:cs typeface="Times New Roman" pitchFamily="18" charset="0"/>
              </a:rPr>
              <a:t> </a:t>
            </a:r>
            <a:r>
              <a:rPr lang="en-IN" sz="1400" b="1" dirty="0" err="1">
                <a:solidFill>
                  <a:schemeClr val="tx1">
                    <a:lumMod val="10000"/>
                  </a:schemeClr>
                </a:solidFill>
                <a:latin typeface="Times New Roman" pitchFamily="18" charset="0"/>
                <a:cs typeface="Times New Roman" pitchFamily="18" charset="0"/>
              </a:rPr>
              <a:t>Vidhathri</a:t>
            </a:r>
            <a:r>
              <a:rPr lang="en-IN" sz="1400" b="1" dirty="0">
                <a:solidFill>
                  <a:schemeClr val="tx1">
                    <a:lumMod val="10000"/>
                  </a:schemeClr>
                </a:solidFill>
                <a:latin typeface="Times New Roman" pitchFamily="18" charset="0"/>
                <a:cs typeface="Times New Roman" pitchFamily="18" charset="0"/>
              </a:rPr>
              <a:t>: 700732408</a:t>
            </a:r>
          </a:p>
          <a:p>
            <a:pPr algn="l"/>
            <a:r>
              <a:rPr lang="en-IN" sz="1400" b="1" dirty="0">
                <a:solidFill>
                  <a:schemeClr val="tx1">
                    <a:lumMod val="10000"/>
                  </a:schemeClr>
                </a:solidFill>
                <a:latin typeface="Times New Roman" pitchFamily="18" charset="0"/>
                <a:cs typeface="Times New Roman" pitchFamily="18" charset="0"/>
              </a:rPr>
              <a:t>Arun Kumar </a:t>
            </a:r>
            <a:r>
              <a:rPr lang="en-IN" sz="1400" b="1" dirty="0" err="1">
                <a:solidFill>
                  <a:schemeClr val="tx1">
                    <a:lumMod val="10000"/>
                  </a:schemeClr>
                </a:solidFill>
                <a:latin typeface="Times New Roman" pitchFamily="18" charset="0"/>
                <a:cs typeface="Times New Roman" pitchFamily="18" charset="0"/>
              </a:rPr>
              <a:t>Yeddula</a:t>
            </a:r>
            <a:r>
              <a:rPr lang="en-IN" sz="1400" b="1" dirty="0">
                <a:solidFill>
                  <a:schemeClr val="tx1">
                    <a:lumMod val="10000"/>
                  </a:schemeClr>
                </a:solidFill>
                <a:latin typeface="Times New Roman" pitchFamily="18" charset="0"/>
                <a:cs typeface="Times New Roman" pitchFamily="18" charset="0"/>
              </a:rPr>
              <a:t>: 700739780</a:t>
            </a:r>
          </a:p>
          <a:p>
            <a:pPr algn="l"/>
            <a:r>
              <a:rPr lang="en-IN" sz="1400" b="1" dirty="0">
                <a:solidFill>
                  <a:schemeClr val="tx1">
                    <a:lumMod val="10000"/>
                  </a:schemeClr>
                </a:solidFill>
                <a:latin typeface="Times New Roman" pitchFamily="18" charset="0"/>
                <a:cs typeface="Times New Roman" pitchFamily="18" charset="0"/>
              </a:rPr>
              <a:t>Rajesh </a:t>
            </a:r>
            <a:r>
              <a:rPr lang="en-IN" sz="1400" b="1" dirty="0" err="1">
                <a:solidFill>
                  <a:schemeClr val="tx1">
                    <a:lumMod val="10000"/>
                  </a:schemeClr>
                </a:solidFill>
                <a:latin typeface="Times New Roman" pitchFamily="18" charset="0"/>
                <a:cs typeface="Times New Roman" pitchFamily="18" charset="0"/>
              </a:rPr>
              <a:t>Adepu</a:t>
            </a:r>
            <a:r>
              <a:rPr lang="en-IN" sz="1400" b="1" dirty="0">
                <a:solidFill>
                  <a:schemeClr val="tx1">
                    <a:lumMod val="10000"/>
                  </a:schemeClr>
                </a:solidFill>
                <a:latin typeface="Times New Roman" pitchFamily="18" charset="0"/>
                <a:cs typeface="Times New Roman" pitchFamily="18" charset="0"/>
              </a:rPr>
              <a:t>: 700741537</a:t>
            </a:r>
          </a:p>
        </p:txBody>
      </p:sp>
    </p:spTree>
    <p:extLst>
      <p:ext uri="{BB962C8B-B14F-4D97-AF65-F5344CB8AC3E}">
        <p14:creationId xmlns:p14="http://schemas.microsoft.com/office/powerpoint/2010/main" val="428308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18176" y="900650"/>
            <a:ext cx="5039513" cy="3437594"/>
          </a:xfrm>
        </p:spPr>
        <p:txBody>
          <a:bodyPr/>
          <a:lstStyle/>
          <a:p>
            <a:pPr marL="368300" indent="-228600" algn="just">
              <a:lnSpc>
                <a:spcPct val="150000"/>
              </a:lnSpc>
              <a:buFont typeface="+mj-lt"/>
              <a:buAutoNum type="arabicPeriod"/>
            </a:pPr>
            <a:r>
              <a:rPr lang="en-IN" sz="1200" dirty="0">
                <a:solidFill>
                  <a:schemeClr val="accent6">
                    <a:lumMod val="10000"/>
                  </a:schemeClr>
                </a:solidFill>
                <a:latin typeface="Times New Roman" pitchFamily="18" charset="0"/>
                <a:cs typeface="Times New Roman" pitchFamily="18" charset="0"/>
              </a:rPr>
              <a:t>Identifying and pre-processing parties for customizing them and removing null values.</a:t>
            </a:r>
          </a:p>
          <a:p>
            <a:pPr marL="368300" indent="-228600" algn="just">
              <a:lnSpc>
                <a:spcPct val="150000"/>
              </a:lnSpc>
              <a:buFont typeface="+mj-lt"/>
              <a:buAutoNum type="arabicPeriod"/>
            </a:pPr>
            <a:r>
              <a:rPr lang="en-IN" sz="1200" dirty="0">
                <a:solidFill>
                  <a:schemeClr val="accent6">
                    <a:lumMod val="10000"/>
                  </a:schemeClr>
                </a:solidFill>
                <a:latin typeface="Times New Roman" pitchFamily="18" charset="0"/>
                <a:cs typeface="Times New Roman" pitchFamily="18" charset="0"/>
              </a:rPr>
              <a:t>Taking the past election result into account; analysing their winning/losing ways and visualising the comparison therefore, predicting the strategy of winners.</a:t>
            </a:r>
          </a:p>
          <a:p>
            <a:pPr marL="368300" indent="-228600" algn="just">
              <a:lnSpc>
                <a:spcPct val="150000"/>
              </a:lnSpc>
              <a:buFont typeface="+mj-lt"/>
              <a:buAutoNum type="arabicPeriod"/>
            </a:pPr>
            <a:r>
              <a:rPr lang="en-IN" sz="1200" dirty="0">
                <a:solidFill>
                  <a:schemeClr val="accent6">
                    <a:lumMod val="10000"/>
                  </a:schemeClr>
                </a:solidFill>
                <a:latin typeface="Times New Roman" pitchFamily="18" charset="0"/>
                <a:cs typeface="Times New Roman" pitchFamily="18" charset="0"/>
              </a:rPr>
              <a:t>Visualising Final Result using pair wise relationship plotting and calculate the accuracy score for logistic , polynomial and linear regression.</a:t>
            </a:r>
          </a:p>
          <a:p>
            <a:pPr marL="368300" indent="-228600" algn="just">
              <a:lnSpc>
                <a:spcPct val="150000"/>
              </a:lnSpc>
              <a:buFont typeface="+mj-lt"/>
              <a:buAutoNum type="arabicPeriod"/>
            </a:pPr>
            <a:r>
              <a:rPr lang="en-IN" sz="1200" dirty="0">
                <a:solidFill>
                  <a:schemeClr val="accent6">
                    <a:lumMod val="10000"/>
                  </a:schemeClr>
                </a:solidFill>
                <a:latin typeface="Times New Roman" pitchFamily="18" charset="0"/>
                <a:cs typeface="Times New Roman" pitchFamily="18" charset="0"/>
              </a:rPr>
              <a:t>the data is filtered and the data is interpreted with visualization with the help of data analytic tool. The analysis research suggests that voters use their stated values to evaluate and make up their minds about voting systems</a:t>
            </a:r>
          </a:p>
          <a:p>
            <a:pPr marL="368300" indent="-228600" algn="just">
              <a:lnSpc>
                <a:spcPct val="150000"/>
              </a:lnSpc>
              <a:buFont typeface="+mj-lt"/>
              <a:buAutoNum type="arabicPeriod"/>
            </a:pPr>
            <a:endParaRPr lang="en-IN" sz="1200" dirty="0">
              <a:solidFill>
                <a:schemeClr val="accent6">
                  <a:lumMod val="10000"/>
                </a:schemeClr>
              </a:solidFill>
              <a:latin typeface="Times New Roman" pitchFamily="18" charset="0"/>
              <a:cs typeface="Times New Roman" pitchFamily="18" charset="0"/>
            </a:endParaRPr>
          </a:p>
          <a:p>
            <a:pPr marL="368300" indent="-228600" algn="just">
              <a:lnSpc>
                <a:spcPct val="150000"/>
              </a:lnSpc>
              <a:buFont typeface="+mj-lt"/>
              <a:buAutoNum type="arabicPeriod"/>
            </a:pPr>
            <a:endParaRPr lang="en-IN" sz="1200" dirty="0">
              <a:solidFill>
                <a:schemeClr val="accent6">
                  <a:lumMod val="10000"/>
                </a:schemeClr>
              </a:solidFill>
              <a:latin typeface="Times New Roman" pitchFamily="18" charset="0"/>
              <a:cs typeface="Times New Roman" pitchFamily="18" charset="0"/>
            </a:endParaRPr>
          </a:p>
        </p:txBody>
      </p:sp>
      <p:sp>
        <p:nvSpPr>
          <p:cNvPr id="3" name="Title 2"/>
          <p:cNvSpPr>
            <a:spLocks noGrp="1"/>
          </p:cNvSpPr>
          <p:nvPr>
            <p:ph type="ctrTitle"/>
          </p:nvPr>
        </p:nvSpPr>
        <p:spPr>
          <a:xfrm>
            <a:off x="1925261" y="302078"/>
            <a:ext cx="4289700" cy="543570"/>
          </a:xfrm>
        </p:spPr>
        <p:txBody>
          <a:bodyPr/>
          <a:lstStyle/>
          <a:p>
            <a:r>
              <a:rPr lang="en-IN" sz="2400" dirty="0">
                <a:solidFill>
                  <a:schemeClr val="accent6">
                    <a:lumMod val="10000"/>
                  </a:schemeClr>
                </a:solidFill>
                <a:latin typeface="Times New Roman" pitchFamily="18" charset="0"/>
                <a:cs typeface="Times New Roman" pitchFamily="18" charset="0"/>
              </a:rPr>
              <a:t>PROJECT DESCRIPTION</a:t>
            </a:r>
          </a:p>
        </p:txBody>
      </p:sp>
    </p:spTree>
    <p:extLst>
      <p:ext uri="{BB962C8B-B14F-4D97-AF65-F5344CB8AC3E}">
        <p14:creationId xmlns:p14="http://schemas.microsoft.com/office/powerpoint/2010/main" val="11167250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18176" y="900650"/>
            <a:ext cx="5039513" cy="3437594"/>
          </a:xfrm>
        </p:spPr>
        <p:txBody>
          <a:bodyPr/>
          <a:lstStyle/>
          <a:p>
            <a:pPr marL="139700" indent="0" algn="just">
              <a:lnSpc>
                <a:spcPct val="150000"/>
              </a:lnSpc>
              <a:buNone/>
            </a:pPr>
            <a:r>
              <a:rPr lang="en-US" sz="1200" b="1" dirty="0"/>
              <a:t>HARDWARE REQUIRMENTS:</a:t>
            </a:r>
          </a:p>
          <a:p>
            <a:pPr marL="139700" indent="0" algn="just">
              <a:lnSpc>
                <a:spcPct val="150000"/>
              </a:lnSpc>
              <a:buNone/>
            </a:pPr>
            <a:r>
              <a:rPr lang="en-US" sz="1200" dirty="0"/>
              <a:t>Device name- WINDOES-74PPV22</a:t>
            </a:r>
            <a:endParaRPr lang="en-IN" sz="1200" dirty="0"/>
          </a:p>
          <a:p>
            <a:pPr marL="139700" indent="0" algn="just">
              <a:lnSpc>
                <a:spcPct val="150000"/>
              </a:lnSpc>
              <a:buNone/>
            </a:pPr>
            <a:r>
              <a:rPr lang="en-US" sz="1200" dirty="0"/>
              <a:t>Processor - Intel(R) Core(TM) i3-7020U CPU@ 2.30GHz 2.30 GHz</a:t>
            </a:r>
            <a:endParaRPr lang="en-IN" sz="1200" dirty="0"/>
          </a:p>
          <a:p>
            <a:pPr marL="139700" indent="0" algn="just">
              <a:lnSpc>
                <a:spcPct val="150000"/>
              </a:lnSpc>
              <a:buNone/>
            </a:pPr>
            <a:r>
              <a:rPr lang="en-US" sz="1200" dirty="0"/>
              <a:t>Installed RAM- 4.00 GB (3.43 GB usable)</a:t>
            </a:r>
            <a:endParaRPr lang="en-IN" sz="1200" dirty="0"/>
          </a:p>
          <a:p>
            <a:pPr marL="139700" indent="0" algn="just">
              <a:lnSpc>
                <a:spcPct val="150000"/>
              </a:lnSpc>
              <a:buNone/>
            </a:pPr>
            <a:r>
              <a:rPr lang="en-US" sz="1200" dirty="0"/>
              <a:t>System type- 64-bit Operating system, x64-based processor</a:t>
            </a:r>
          </a:p>
          <a:p>
            <a:pPr marL="139700" indent="0" algn="just">
              <a:lnSpc>
                <a:spcPct val="150000"/>
              </a:lnSpc>
              <a:buNone/>
            </a:pPr>
            <a:r>
              <a:rPr lang="en-US" sz="1200" dirty="0"/>
              <a:t>Pen and touch-No pen or touch input is available for this display</a:t>
            </a:r>
            <a:endParaRPr lang="en-IN" sz="1200" dirty="0"/>
          </a:p>
          <a:p>
            <a:pPr marL="139700" indent="0" algn="just">
              <a:lnSpc>
                <a:spcPct val="150000"/>
              </a:lnSpc>
              <a:buNone/>
            </a:pPr>
            <a:r>
              <a:rPr lang="en-US" sz="1200" b="1" dirty="0"/>
              <a:t>HARDWARE REQUIRMENTS:</a:t>
            </a:r>
          </a:p>
          <a:p>
            <a:pPr marL="139700" indent="0" algn="just">
              <a:lnSpc>
                <a:spcPct val="150000"/>
              </a:lnSpc>
              <a:buNone/>
            </a:pPr>
            <a:r>
              <a:rPr lang="en-US" sz="1200" dirty="0"/>
              <a:t>Operating system: Windows* 7 or later, </a:t>
            </a:r>
            <a:r>
              <a:rPr lang="en-US" sz="1200" dirty="0" err="1"/>
              <a:t>macOS</a:t>
            </a:r>
            <a:r>
              <a:rPr lang="en-US" sz="1200" dirty="0"/>
              <a:t>, and Linux</a:t>
            </a:r>
            <a:endParaRPr lang="en-IN" sz="1200" dirty="0"/>
          </a:p>
          <a:p>
            <a:pPr marL="139700" indent="0" algn="just">
              <a:lnSpc>
                <a:spcPct val="150000"/>
              </a:lnSpc>
              <a:buNone/>
            </a:pPr>
            <a:r>
              <a:rPr lang="en-US" sz="1200" dirty="0"/>
              <a:t>Python* version: 3.8.5</a:t>
            </a:r>
          </a:p>
          <a:p>
            <a:pPr marL="139700" indent="0" algn="just">
              <a:lnSpc>
                <a:spcPct val="150000"/>
              </a:lnSpc>
              <a:buNone/>
            </a:pPr>
            <a:r>
              <a:rPr lang="en-US" sz="1200" dirty="0"/>
              <a:t>Front-end Tool: Jupyter Notebook 6.1.4</a:t>
            </a:r>
            <a:endParaRPr lang="en-IN" sz="1200" dirty="0"/>
          </a:p>
          <a:p>
            <a:pPr marL="139700" indent="0" algn="just">
              <a:lnSpc>
                <a:spcPct val="150000"/>
              </a:lnSpc>
              <a:buNone/>
            </a:pPr>
            <a:endParaRPr lang="en-IN" sz="1200" dirty="0">
              <a:solidFill>
                <a:schemeClr val="accent6">
                  <a:lumMod val="10000"/>
                </a:schemeClr>
              </a:solidFill>
              <a:latin typeface="Times New Roman" pitchFamily="18" charset="0"/>
              <a:cs typeface="Times New Roman" pitchFamily="18" charset="0"/>
            </a:endParaRPr>
          </a:p>
          <a:p>
            <a:pPr marL="368300" indent="-228600" algn="just">
              <a:lnSpc>
                <a:spcPct val="150000"/>
              </a:lnSpc>
              <a:buFont typeface="+mj-lt"/>
              <a:buAutoNum type="arabicPeriod"/>
            </a:pPr>
            <a:endParaRPr lang="en-IN" sz="1200" dirty="0">
              <a:solidFill>
                <a:schemeClr val="accent6">
                  <a:lumMod val="10000"/>
                </a:schemeClr>
              </a:solidFill>
              <a:latin typeface="Times New Roman" pitchFamily="18" charset="0"/>
              <a:cs typeface="Times New Roman" pitchFamily="18" charset="0"/>
            </a:endParaRPr>
          </a:p>
        </p:txBody>
      </p:sp>
      <p:sp>
        <p:nvSpPr>
          <p:cNvPr id="3" name="Title 2"/>
          <p:cNvSpPr>
            <a:spLocks noGrp="1"/>
          </p:cNvSpPr>
          <p:nvPr>
            <p:ph type="ctrTitle"/>
          </p:nvPr>
        </p:nvSpPr>
        <p:spPr>
          <a:xfrm>
            <a:off x="1925261" y="302078"/>
            <a:ext cx="4289700" cy="543570"/>
          </a:xfrm>
        </p:spPr>
        <p:txBody>
          <a:bodyPr/>
          <a:lstStyle/>
          <a:p>
            <a:r>
              <a:rPr lang="en-IN" sz="2400" dirty="0">
                <a:solidFill>
                  <a:schemeClr val="accent6">
                    <a:lumMod val="10000"/>
                  </a:schemeClr>
                </a:solidFill>
                <a:latin typeface="Times New Roman" pitchFamily="18" charset="0"/>
                <a:cs typeface="Times New Roman" pitchFamily="18" charset="0"/>
              </a:rPr>
              <a:t>SYSTEM  CONFIGURATION</a:t>
            </a:r>
          </a:p>
        </p:txBody>
      </p:sp>
    </p:spTree>
    <p:extLst>
      <p:ext uri="{BB962C8B-B14F-4D97-AF65-F5344CB8AC3E}">
        <p14:creationId xmlns:p14="http://schemas.microsoft.com/office/powerpoint/2010/main" val="20024047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257" y="447636"/>
            <a:ext cx="7340480" cy="846009"/>
          </a:xfrm>
        </p:spPr>
        <p:txBody>
          <a:bodyPr/>
          <a:lstStyle/>
          <a:p>
            <a:pPr algn="ctr"/>
            <a:r>
              <a:rPr lang="en-IN" dirty="0">
                <a:solidFill>
                  <a:schemeClr val="accent6">
                    <a:lumMod val="10000"/>
                  </a:schemeClr>
                </a:solidFill>
                <a:latin typeface="Times New Roman" pitchFamily="18" charset="0"/>
                <a:cs typeface="Times New Roman" pitchFamily="18" charset="0"/>
              </a:rPr>
              <a:t>EXPERIMENTAL OUTPUT :DATASET</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902" t="28804" r="14094" b="19897"/>
          <a:stretch/>
        </p:blipFill>
        <p:spPr bwMode="auto">
          <a:xfrm>
            <a:off x="1322257" y="1293645"/>
            <a:ext cx="6928338" cy="3628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97574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7074" y="1262436"/>
            <a:ext cx="1988550" cy="573031"/>
          </a:xfrm>
        </p:spPr>
        <p:txBody>
          <a:bodyPr/>
          <a:lstStyle/>
          <a:p>
            <a:r>
              <a:rPr lang="en-US" sz="1200" b="1" dirty="0">
                <a:solidFill>
                  <a:schemeClr val="accent6">
                    <a:lumMod val="10000"/>
                  </a:schemeClr>
                </a:solidFill>
                <a:latin typeface="Times New Roman" pitchFamily="18" charset="0"/>
                <a:cs typeface="Times New Roman" pitchFamily="18" charset="0"/>
              </a:rPr>
              <a:t>REMOVE NULL VALUES:</a:t>
            </a:r>
            <a:br>
              <a:rPr lang="en-IN" sz="1200" dirty="0">
                <a:solidFill>
                  <a:schemeClr val="accent6">
                    <a:lumMod val="10000"/>
                  </a:schemeClr>
                </a:solidFill>
                <a:latin typeface="Times New Roman" pitchFamily="18" charset="0"/>
                <a:cs typeface="Times New Roman" pitchFamily="18" charset="0"/>
              </a:rPr>
            </a:br>
            <a:endParaRPr lang="en-IN" sz="1200" dirty="0">
              <a:solidFill>
                <a:schemeClr val="accent6">
                  <a:lumMod val="10000"/>
                </a:schemeClr>
              </a:solidFill>
              <a:latin typeface="Times New Roman" pitchFamily="18" charset="0"/>
              <a:cs typeface="Times New Roman" pitchFamily="18" charset="0"/>
            </a:endParaRPr>
          </a:p>
        </p:txBody>
      </p:sp>
      <p:sp>
        <p:nvSpPr>
          <p:cNvPr id="5" name="Title 4"/>
          <p:cNvSpPr>
            <a:spLocks noGrp="1"/>
          </p:cNvSpPr>
          <p:nvPr>
            <p:ph type="ctrTitle" idx="3"/>
          </p:nvPr>
        </p:nvSpPr>
        <p:spPr>
          <a:xfrm>
            <a:off x="1869344" y="1293054"/>
            <a:ext cx="2519776" cy="577949"/>
          </a:xfrm>
        </p:spPr>
        <p:txBody>
          <a:bodyPr/>
          <a:lstStyle/>
          <a:p>
            <a:pPr algn="l"/>
            <a:r>
              <a:rPr lang="en-US" sz="1200" b="1" dirty="0">
                <a:solidFill>
                  <a:schemeClr val="accent6">
                    <a:lumMod val="10000"/>
                  </a:schemeClr>
                </a:solidFill>
                <a:latin typeface="Times New Roman" pitchFamily="18" charset="0"/>
                <a:cs typeface="Times New Roman" pitchFamily="18" charset="0"/>
              </a:rPr>
              <a:t>DISPLAY  HOW  MANY  NULL VALUES:</a:t>
            </a:r>
            <a:br>
              <a:rPr lang="en-IN" sz="1200" dirty="0">
                <a:solidFill>
                  <a:schemeClr val="accent6">
                    <a:lumMod val="10000"/>
                  </a:schemeClr>
                </a:solidFill>
                <a:latin typeface="Times New Roman" pitchFamily="18" charset="0"/>
                <a:cs typeface="Times New Roman" pitchFamily="18" charset="0"/>
              </a:rPr>
            </a:br>
            <a:endParaRPr lang="en-IN" sz="1200" dirty="0">
              <a:solidFill>
                <a:schemeClr val="accent6">
                  <a:lumMod val="10000"/>
                </a:schemeClr>
              </a:solidFill>
              <a:latin typeface="Times New Roman" pitchFamily="18" charset="0"/>
              <a:cs typeface="Times New Roman" pitchFamily="18" charset="0"/>
            </a:endParaRPr>
          </a:p>
        </p:txBody>
      </p:sp>
      <p:sp>
        <p:nvSpPr>
          <p:cNvPr id="6" name="Title 5"/>
          <p:cNvSpPr>
            <a:spLocks noGrp="1"/>
          </p:cNvSpPr>
          <p:nvPr>
            <p:ph type="ctrTitle" idx="4"/>
          </p:nvPr>
        </p:nvSpPr>
        <p:spPr>
          <a:xfrm>
            <a:off x="498150" y="471991"/>
            <a:ext cx="8147700" cy="547917"/>
          </a:xfrm>
        </p:spPr>
        <p:txBody>
          <a:bodyPr/>
          <a:lstStyle/>
          <a:p>
            <a:r>
              <a:rPr lang="en-IN" dirty="0">
                <a:solidFill>
                  <a:schemeClr val="accent6">
                    <a:lumMod val="10000"/>
                  </a:schemeClr>
                </a:solidFill>
                <a:latin typeface="Times New Roman" pitchFamily="18" charset="0"/>
                <a:cs typeface="Times New Roman" pitchFamily="18" charset="0"/>
              </a:rPr>
              <a:t>DATA PRE- PROCESSING</a:t>
            </a:r>
          </a:p>
        </p:txBody>
      </p:sp>
      <p:pic>
        <p:nvPicPr>
          <p:cNvPr id="7" name="Picture 6"/>
          <p:cNvPicPr/>
          <p:nvPr/>
        </p:nvPicPr>
        <p:blipFill rotWithShape="1">
          <a:blip r:embed="rId2"/>
          <a:srcRect l="8654" t="39316" r="66537" b="12557"/>
          <a:stretch/>
        </p:blipFill>
        <p:spPr bwMode="auto">
          <a:xfrm>
            <a:off x="1631852" y="1856202"/>
            <a:ext cx="2665828" cy="1886829"/>
          </a:xfrm>
          <a:prstGeom prst="rect">
            <a:avLst/>
          </a:prstGeom>
          <a:noFill/>
          <a:ln w="9525">
            <a:noFill/>
            <a:miter lim="800000"/>
            <a:headEnd/>
            <a:tailEnd/>
          </a:ln>
        </p:spPr>
      </p:pic>
      <p:pic>
        <p:nvPicPr>
          <p:cNvPr id="8" name="Picture 7"/>
          <p:cNvPicPr/>
          <p:nvPr/>
        </p:nvPicPr>
        <p:blipFill rotWithShape="1">
          <a:blip r:embed="rId3"/>
          <a:srcRect l="15309" t="40741" r="38141" b="6553"/>
          <a:stretch/>
        </p:blipFill>
        <p:spPr bwMode="auto">
          <a:xfrm>
            <a:off x="5148774" y="1856202"/>
            <a:ext cx="3099435" cy="1838325"/>
          </a:xfrm>
          <a:prstGeom prst="rect">
            <a:avLst/>
          </a:prstGeom>
          <a:noFill/>
          <a:ln w="9525">
            <a:noFill/>
            <a:miter lim="800000"/>
            <a:headEnd/>
            <a:tailEnd/>
          </a:ln>
        </p:spPr>
      </p:pic>
    </p:spTree>
    <p:extLst>
      <p:ext uri="{BB962C8B-B14F-4D97-AF65-F5344CB8AC3E}">
        <p14:creationId xmlns:p14="http://schemas.microsoft.com/office/powerpoint/2010/main" val="14357886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9568" y="471991"/>
            <a:ext cx="6731391" cy="611221"/>
          </a:xfrm>
        </p:spPr>
        <p:txBody>
          <a:bodyPr/>
          <a:lstStyle/>
          <a:p>
            <a:r>
              <a:rPr lang="en-IN" dirty="0">
                <a:solidFill>
                  <a:schemeClr val="accent6">
                    <a:lumMod val="10000"/>
                  </a:schemeClr>
                </a:solidFill>
                <a:latin typeface="Times New Roman" pitchFamily="18" charset="0"/>
                <a:cs typeface="Times New Roman" pitchFamily="18" charset="0"/>
              </a:rPr>
              <a:t>STRATEGY VISUALISATION</a:t>
            </a:r>
          </a:p>
        </p:txBody>
      </p:sp>
      <p:pic>
        <p:nvPicPr>
          <p:cNvPr id="3" name="Picture 2"/>
          <p:cNvPicPr/>
          <p:nvPr/>
        </p:nvPicPr>
        <p:blipFill rotWithShape="1">
          <a:blip r:embed="rId2"/>
          <a:srcRect l="7662" t="24324" r="32820" b="15523"/>
          <a:stretch/>
        </p:blipFill>
        <p:spPr bwMode="auto">
          <a:xfrm>
            <a:off x="601467" y="2187527"/>
            <a:ext cx="3534435" cy="2229728"/>
          </a:xfrm>
          <a:prstGeom prst="rect">
            <a:avLst/>
          </a:prstGeom>
          <a:noFill/>
          <a:ln w="9525">
            <a:noFill/>
            <a:miter lim="800000"/>
            <a:headEnd/>
            <a:tailEnd/>
          </a:ln>
        </p:spPr>
      </p:pic>
      <p:sp>
        <p:nvSpPr>
          <p:cNvPr id="4" name="TextBox 3"/>
          <p:cNvSpPr txBox="1"/>
          <p:nvPr/>
        </p:nvSpPr>
        <p:spPr>
          <a:xfrm>
            <a:off x="601467" y="1638886"/>
            <a:ext cx="3435961" cy="461665"/>
          </a:xfrm>
          <a:prstGeom prst="rect">
            <a:avLst/>
          </a:prstGeom>
          <a:noFill/>
        </p:spPr>
        <p:txBody>
          <a:bodyPr wrap="square" rtlCol="0">
            <a:spAutoFit/>
          </a:bodyPr>
          <a:lstStyle/>
          <a:p>
            <a:r>
              <a:rPr lang="en-US" sz="1200" b="1" dirty="0">
                <a:latin typeface="Times New Roman" pitchFamily="18" charset="0"/>
                <a:cs typeface="Times New Roman" pitchFamily="18" charset="0"/>
              </a:rPr>
              <a:t>TO LIST THE COLUMNS AND COLUMN VALUES COUNT:</a:t>
            </a:r>
            <a:endParaRPr lang="en-IN" sz="1200" dirty="0">
              <a:latin typeface="Times New Roman" pitchFamily="18" charset="0"/>
              <a:cs typeface="Times New Roman" pitchFamily="18" charset="0"/>
            </a:endParaRPr>
          </a:p>
        </p:txBody>
      </p:sp>
      <p:pic>
        <p:nvPicPr>
          <p:cNvPr id="5" name="Picture 4"/>
          <p:cNvPicPr/>
          <p:nvPr/>
        </p:nvPicPr>
        <p:blipFill rotWithShape="1">
          <a:blip r:embed="rId3"/>
          <a:srcRect l="16321" t="22973" r="8708" b="4362"/>
          <a:stretch/>
        </p:blipFill>
        <p:spPr bwMode="auto">
          <a:xfrm>
            <a:off x="4712678" y="2187527"/>
            <a:ext cx="3636498" cy="2187526"/>
          </a:xfrm>
          <a:prstGeom prst="rect">
            <a:avLst/>
          </a:prstGeom>
          <a:noFill/>
          <a:ln w="9525">
            <a:noFill/>
            <a:miter lim="800000"/>
            <a:headEnd/>
            <a:tailEnd/>
          </a:ln>
        </p:spPr>
      </p:pic>
      <p:sp>
        <p:nvSpPr>
          <p:cNvPr id="6" name="TextBox 5"/>
          <p:cNvSpPr txBox="1"/>
          <p:nvPr/>
        </p:nvSpPr>
        <p:spPr>
          <a:xfrm>
            <a:off x="4825217" y="1659987"/>
            <a:ext cx="3376247" cy="707886"/>
          </a:xfrm>
          <a:prstGeom prst="rect">
            <a:avLst/>
          </a:prstGeom>
          <a:noFill/>
        </p:spPr>
        <p:txBody>
          <a:bodyPr wrap="square" rtlCol="0">
            <a:spAutoFit/>
          </a:bodyPr>
          <a:lstStyle/>
          <a:p>
            <a:r>
              <a:rPr lang="en-US" sz="1200" b="1" dirty="0">
                <a:latin typeface="Times New Roman" pitchFamily="18" charset="0"/>
                <a:cs typeface="Times New Roman" pitchFamily="18" charset="0"/>
              </a:rPr>
              <a:t>VISUALIZING THE STRATEGY 1-5</a:t>
            </a:r>
            <a:endParaRPr lang="en-IN" sz="1200" dirty="0">
              <a:latin typeface="Times New Roman" pitchFamily="18" charset="0"/>
              <a:cs typeface="Times New Roman" pitchFamily="18" charset="0"/>
            </a:endParaRPr>
          </a:p>
          <a:p>
            <a:r>
              <a:rPr lang="en-US" b="1" dirty="0"/>
              <a:t> </a:t>
            </a:r>
            <a:endParaRPr lang="en-IN" dirty="0"/>
          </a:p>
          <a:p>
            <a:endParaRPr lang="en-IN" dirty="0"/>
          </a:p>
        </p:txBody>
      </p:sp>
    </p:spTree>
    <p:extLst>
      <p:ext uri="{BB962C8B-B14F-4D97-AF65-F5344CB8AC3E}">
        <p14:creationId xmlns:p14="http://schemas.microsoft.com/office/powerpoint/2010/main" val="377788902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0" algn="ctr"/>
            <a:r>
              <a:rPr lang="en-IN" dirty="0">
                <a:solidFill>
                  <a:schemeClr val="accent6">
                    <a:lumMod val="10000"/>
                  </a:schemeClr>
                </a:solidFill>
                <a:latin typeface="Times New Roman" pitchFamily="18" charset="0"/>
                <a:cs typeface="Times New Roman" pitchFamily="18" charset="0"/>
              </a:rPr>
              <a:t>SEABORN PLOTS</a:t>
            </a:r>
            <a:br>
              <a:rPr lang="en-IN" dirty="0">
                <a:solidFill>
                  <a:schemeClr val="accent6">
                    <a:lumMod val="10000"/>
                  </a:schemeClr>
                </a:solidFill>
                <a:latin typeface="Times New Roman" pitchFamily="18" charset="0"/>
                <a:cs typeface="Times New Roman" pitchFamily="18" charset="0"/>
              </a:rPr>
            </a:br>
            <a:endParaRPr lang="en-IN" dirty="0"/>
          </a:p>
        </p:txBody>
      </p:sp>
      <p:pic>
        <p:nvPicPr>
          <p:cNvPr id="5" name="Picture 4"/>
          <p:cNvPicPr/>
          <p:nvPr/>
        </p:nvPicPr>
        <p:blipFill rotWithShape="1">
          <a:blip r:embed="rId2"/>
          <a:srcRect l="12181" t="28153" r="52441" b="21842"/>
          <a:stretch/>
        </p:blipFill>
        <p:spPr bwMode="auto">
          <a:xfrm>
            <a:off x="1278785" y="2048804"/>
            <a:ext cx="3203838" cy="2119535"/>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1258158" y="1512542"/>
            <a:ext cx="3224464" cy="677108"/>
          </a:xfrm>
          <a:prstGeom prst="rect">
            <a:avLst/>
          </a:prstGeom>
          <a:noFill/>
        </p:spPr>
        <p:txBody>
          <a:bodyPr wrap="square" rtlCol="0">
            <a:spAutoFit/>
          </a:bodyPr>
          <a:lstStyle/>
          <a:p>
            <a:r>
              <a:rPr lang="en-US" sz="1200" b="1" dirty="0">
                <a:latin typeface="Times New Roman" pitchFamily="18" charset="0"/>
                <a:cs typeface="Times New Roman" pitchFamily="18" charset="0"/>
              </a:rPr>
              <a:t>COUNT OF MALE AND FEMALE CANDIDATES</a:t>
            </a:r>
            <a:endParaRPr lang="en-IN" sz="1200" dirty="0">
              <a:latin typeface="Times New Roman" pitchFamily="18" charset="0"/>
              <a:cs typeface="Times New Roman" pitchFamily="18" charset="0"/>
            </a:endParaRPr>
          </a:p>
          <a:p>
            <a:endParaRPr lang="en-IN" dirty="0"/>
          </a:p>
        </p:txBody>
      </p:sp>
      <p:pic>
        <p:nvPicPr>
          <p:cNvPr id="9" name="Picture 8"/>
          <p:cNvPicPr/>
          <p:nvPr/>
        </p:nvPicPr>
        <p:blipFill rotWithShape="1">
          <a:blip r:embed="rId3"/>
          <a:srcRect l="12182" t="29924" r="40402" b="20069"/>
          <a:stretch/>
        </p:blipFill>
        <p:spPr bwMode="auto">
          <a:xfrm>
            <a:off x="5183892" y="2048803"/>
            <a:ext cx="3251964" cy="2119535"/>
          </a:xfrm>
          <a:prstGeom prst="rect">
            <a:avLst/>
          </a:prstGeom>
          <a:ln>
            <a:noFill/>
          </a:ln>
          <a:extLst>
            <a:ext uri="{53640926-AAD7-44D8-BBD7-CCE9431645EC}">
              <a14:shadowObscured xmlns:a14="http://schemas.microsoft.com/office/drawing/2010/main"/>
            </a:ext>
          </a:extLst>
        </p:spPr>
      </p:pic>
      <p:sp>
        <p:nvSpPr>
          <p:cNvPr id="10" name="TextBox 9"/>
          <p:cNvSpPr txBox="1"/>
          <p:nvPr/>
        </p:nvSpPr>
        <p:spPr>
          <a:xfrm>
            <a:off x="5238893" y="1608794"/>
            <a:ext cx="2385690" cy="492443"/>
          </a:xfrm>
          <a:prstGeom prst="rect">
            <a:avLst/>
          </a:prstGeom>
          <a:noFill/>
        </p:spPr>
        <p:txBody>
          <a:bodyPr wrap="square" rtlCol="0">
            <a:spAutoFit/>
          </a:bodyPr>
          <a:lstStyle/>
          <a:p>
            <a:r>
              <a:rPr lang="en-US" sz="1200" b="1" dirty="0">
                <a:latin typeface="Times New Roman" pitchFamily="18" charset="0"/>
                <a:cs typeface="Times New Roman" pitchFamily="18" charset="0"/>
              </a:rPr>
              <a:t>COUNT OF PARTY</a:t>
            </a:r>
            <a:endParaRPr lang="en-IN" sz="12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22396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550" y="471991"/>
            <a:ext cx="7107782" cy="695627"/>
          </a:xfrm>
        </p:spPr>
        <p:txBody>
          <a:bodyPr/>
          <a:lstStyle/>
          <a:p>
            <a:r>
              <a:rPr lang="en-IN" dirty="0">
                <a:solidFill>
                  <a:schemeClr val="accent6">
                    <a:lumMod val="10000"/>
                  </a:schemeClr>
                </a:solidFill>
                <a:latin typeface="Times New Roman" pitchFamily="18" charset="0"/>
                <a:cs typeface="Times New Roman" pitchFamily="18" charset="0"/>
              </a:rPr>
              <a:t>Logistic Regression </a:t>
            </a:r>
            <a:endParaRPr lang="en-IN" dirty="0"/>
          </a:p>
        </p:txBody>
      </p:sp>
      <p:pic>
        <p:nvPicPr>
          <p:cNvPr id="3" name="Picture 2"/>
          <p:cNvPicPr/>
          <p:nvPr/>
        </p:nvPicPr>
        <p:blipFill rotWithShape="1">
          <a:blip r:embed="rId2"/>
          <a:srcRect l="11960" t="26578" r="35264" b="15344"/>
          <a:stretch/>
        </p:blipFill>
        <p:spPr bwMode="auto">
          <a:xfrm>
            <a:off x="668215" y="2003361"/>
            <a:ext cx="3683366" cy="2407407"/>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668215" y="1415087"/>
            <a:ext cx="3683366" cy="461665"/>
          </a:xfrm>
          <a:prstGeom prst="rect">
            <a:avLst/>
          </a:prstGeom>
          <a:noFill/>
        </p:spPr>
        <p:txBody>
          <a:bodyPr wrap="square" rtlCol="0">
            <a:spAutoFit/>
          </a:bodyPr>
          <a:lstStyle/>
          <a:p>
            <a:r>
              <a:rPr lang="en-US" sz="1200" b="1" dirty="0">
                <a:latin typeface="Times New Roman" pitchFamily="18" charset="0"/>
                <a:cs typeface="Times New Roman" pitchFamily="18" charset="0"/>
              </a:rPr>
              <a:t>ANALYSING THE STRATEGY USING LOGISTIC REGRESSION</a:t>
            </a:r>
            <a:endParaRPr lang="en-IN" sz="1200" dirty="0">
              <a:latin typeface="Times New Roman" pitchFamily="18" charset="0"/>
              <a:cs typeface="Times New Roman" pitchFamily="18" charset="0"/>
            </a:endParaRPr>
          </a:p>
        </p:txBody>
      </p:sp>
      <p:pic>
        <p:nvPicPr>
          <p:cNvPr id="5" name="Picture 4"/>
          <p:cNvPicPr/>
          <p:nvPr/>
        </p:nvPicPr>
        <p:blipFill rotWithShape="1">
          <a:blip r:embed="rId3" cstate="print">
            <a:extLst>
              <a:ext uri="{28A0092B-C50C-407E-A947-70E740481C1C}">
                <a14:useLocalDpi xmlns:a14="http://schemas.microsoft.com/office/drawing/2010/main" val="0"/>
              </a:ext>
            </a:extLst>
          </a:blip>
          <a:srcRect l="12235" t="29079" r="44501" b="11583"/>
          <a:stretch/>
        </p:blipFill>
        <p:spPr bwMode="auto">
          <a:xfrm>
            <a:off x="4625901" y="2003360"/>
            <a:ext cx="3758444" cy="2407407"/>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4625901" y="1568975"/>
            <a:ext cx="3758444" cy="276999"/>
          </a:xfrm>
          <a:prstGeom prst="rect">
            <a:avLst/>
          </a:prstGeom>
          <a:noFill/>
        </p:spPr>
        <p:txBody>
          <a:bodyPr wrap="square" rtlCol="0">
            <a:spAutoFit/>
          </a:bodyPr>
          <a:lstStyle/>
          <a:p>
            <a:r>
              <a:rPr lang="en-US" sz="1200" b="1" dirty="0">
                <a:latin typeface="Times New Roman" pitchFamily="18" charset="0"/>
                <a:cs typeface="Times New Roman" pitchFamily="18" charset="0"/>
              </a:rPr>
              <a:t>TO ANALYSE BEST TREND SETTING STRATEGY</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352820224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a:xfrm>
            <a:off x="829995" y="352416"/>
            <a:ext cx="5760720" cy="765966"/>
          </a:xfrm>
        </p:spPr>
        <p:txBody>
          <a:bodyPr/>
          <a:lstStyle/>
          <a:p>
            <a:pPr lvl="0"/>
            <a:r>
              <a:rPr lang="en-IN" dirty="0">
                <a:solidFill>
                  <a:schemeClr val="accent6">
                    <a:lumMod val="10000"/>
                  </a:schemeClr>
                </a:solidFill>
                <a:latin typeface="Times New Roman" pitchFamily="18" charset="0"/>
                <a:cs typeface="Times New Roman" pitchFamily="18" charset="0"/>
              </a:rPr>
              <a:t>Using People Survey % To Visualise the win and loss result</a:t>
            </a:r>
            <a:br>
              <a:rPr lang="en-IN" dirty="0">
                <a:solidFill>
                  <a:schemeClr val="accent6">
                    <a:lumMod val="10000"/>
                  </a:schemeClr>
                </a:solidFill>
                <a:latin typeface="Times New Roman" pitchFamily="18" charset="0"/>
                <a:cs typeface="Times New Roman" pitchFamily="18" charset="0"/>
              </a:rPr>
            </a:br>
            <a:endParaRPr lang="en-IN" dirty="0"/>
          </a:p>
        </p:txBody>
      </p:sp>
      <p:pic>
        <p:nvPicPr>
          <p:cNvPr id="18" name="Picture 17"/>
          <p:cNvPicPr/>
          <p:nvPr/>
        </p:nvPicPr>
        <p:blipFill rotWithShape="1">
          <a:blip r:embed="rId2"/>
          <a:srcRect l="16307" t="38041" r="43152" b="11267"/>
          <a:stretch/>
        </p:blipFill>
        <p:spPr bwMode="auto">
          <a:xfrm>
            <a:off x="485335" y="2145396"/>
            <a:ext cx="3291840" cy="2691545"/>
          </a:xfrm>
          <a:prstGeom prst="rect">
            <a:avLst/>
          </a:prstGeom>
          <a:ln>
            <a:noFill/>
          </a:ln>
          <a:extLst>
            <a:ext uri="{53640926-AAD7-44D8-BBD7-CCE9431645EC}">
              <a14:shadowObscured xmlns:a14="http://schemas.microsoft.com/office/drawing/2010/main"/>
            </a:ext>
          </a:extLst>
        </p:spPr>
      </p:pic>
      <p:sp>
        <p:nvSpPr>
          <p:cNvPr id="19" name="TextBox 18"/>
          <p:cNvSpPr txBox="1"/>
          <p:nvPr/>
        </p:nvSpPr>
        <p:spPr>
          <a:xfrm>
            <a:off x="485335" y="1681089"/>
            <a:ext cx="3291840" cy="492443"/>
          </a:xfrm>
          <a:prstGeom prst="rect">
            <a:avLst/>
          </a:prstGeom>
          <a:noFill/>
        </p:spPr>
        <p:txBody>
          <a:bodyPr wrap="square" rtlCol="0">
            <a:spAutoFit/>
          </a:bodyPr>
          <a:lstStyle/>
          <a:p>
            <a:r>
              <a:rPr lang="en-US" sz="1200" b="1" dirty="0">
                <a:latin typeface="Times New Roman" pitchFamily="18" charset="0"/>
                <a:cs typeface="Times New Roman" pitchFamily="18" charset="0"/>
              </a:rPr>
              <a:t>COMPARISION OF TWO ATTRIBUTES</a:t>
            </a:r>
            <a:endParaRPr lang="en-IN" sz="1200" dirty="0">
              <a:latin typeface="Times New Roman" pitchFamily="18" charset="0"/>
              <a:cs typeface="Times New Roman" pitchFamily="18" charset="0"/>
            </a:endParaRPr>
          </a:p>
          <a:p>
            <a:endParaRPr lang="en-IN" dirty="0"/>
          </a:p>
        </p:txBody>
      </p:sp>
      <p:pic>
        <p:nvPicPr>
          <p:cNvPr id="20" name="Picture 19"/>
          <p:cNvPicPr/>
          <p:nvPr/>
        </p:nvPicPr>
        <p:blipFill rotWithShape="1">
          <a:blip r:embed="rId3"/>
          <a:srcRect l="16161" t="37951" r="46101" b="17643"/>
          <a:stretch/>
        </p:blipFill>
        <p:spPr bwMode="auto">
          <a:xfrm>
            <a:off x="4733778" y="2145395"/>
            <a:ext cx="3699804" cy="2691545"/>
          </a:xfrm>
          <a:prstGeom prst="rect">
            <a:avLst/>
          </a:prstGeom>
          <a:ln>
            <a:noFill/>
          </a:ln>
          <a:extLst>
            <a:ext uri="{53640926-AAD7-44D8-BBD7-CCE9431645EC}">
              <a14:shadowObscured xmlns:a14="http://schemas.microsoft.com/office/drawing/2010/main"/>
            </a:ext>
          </a:extLst>
        </p:spPr>
      </p:pic>
      <p:sp>
        <p:nvSpPr>
          <p:cNvPr id="21" name="TextBox 20"/>
          <p:cNvSpPr txBox="1"/>
          <p:nvPr/>
        </p:nvSpPr>
        <p:spPr>
          <a:xfrm>
            <a:off x="4733778" y="1681089"/>
            <a:ext cx="3699804" cy="492443"/>
          </a:xfrm>
          <a:prstGeom prst="rect">
            <a:avLst/>
          </a:prstGeom>
          <a:noFill/>
        </p:spPr>
        <p:txBody>
          <a:bodyPr wrap="square" rtlCol="0">
            <a:spAutoFit/>
          </a:bodyPr>
          <a:lstStyle/>
          <a:p>
            <a:r>
              <a:rPr lang="en-US" sz="1200" b="1" dirty="0">
                <a:latin typeface="Times New Roman" pitchFamily="18" charset="0"/>
                <a:cs typeface="Times New Roman" pitchFamily="18" charset="0"/>
              </a:rPr>
              <a:t>LINEAR REGRESSION</a:t>
            </a:r>
            <a:endParaRPr lang="en-IN" sz="12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708930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150" y="471991"/>
            <a:ext cx="5642398" cy="934800"/>
          </a:xfrm>
        </p:spPr>
        <p:txBody>
          <a:bodyPr/>
          <a:lstStyle/>
          <a:p>
            <a:r>
              <a:rPr lang="en-IN" dirty="0">
                <a:solidFill>
                  <a:schemeClr val="accent6">
                    <a:lumMod val="10000"/>
                  </a:schemeClr>
                </a:solidFill>
                <a:latin typeface="Times New Roman" pitchFamily="18" charset="0"/>
                <a:cs typeface="Times New Roman" pitchFamily="18" charset="0"/>
              </a:rPr>
              <a:t>VISUALISING THE FINAL RESULT USING PAIR WISE RELATIONSHIP PLOT</a:t>
            </a:r>
          </a:p>
        </p:txBody>
      </p:sp>
      <p:pic>
        <p:nvPicPr>
          <p:cNvPr id="3" name="Picture 2" descr="ot37"/>
          <p:cNvPicPr/>
          <p:nvPr/>
        </p:nvPicPr>
        <p:blipFill rotWithShape="1">
          <a:blip r:embed="rId2"/>
          <a:srcRect l="10359" t="22246" r="2484"/>
          <a:stretch/>
        </p:blipFill>
        <p:spPr>
          <a:xfrm>
            <a:off x="1308295" y="2046848"/>
            <a:ext cx="4902591" cy="2384475"/>
          </a:xfrm>
          <a:prstGeom prst="rect">
            <a:avLst/>
          </a:prstGeom>
        </p:spPr>
      </p:pic>
    </p:spTree>
    <p:extLst>
      <p:ext uri="{BB962C8B-B14F-4D97-AF65-F5344CB8AC3E}">
        <p14:creationId xmlns:p14="http://schemas.microsoft.com/office/powerpoint/2010/main" val="19092016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1109296"/>
            <a:ext cx="7455373" cy="3909075"/>
          </a:xfrm>
        </p:spPr>
        <p:txBody>
          <a:bodyPr/>
          <a:lstStyle/>
          <a:p>
            <a:pPr algn="just">
              <a:lnSpc>
                <a:spcPct val="150000"/>
              </a:lnSpc>
              <a:buFont typeface="Wingdings" pitchFamily="2" charset="2"/>
              <a:buChar char="Ø"/>
            </a:pPr>
            <a:r>
              <a:rPr lang="en-US" dirty="0">
                <a:latin typeface="Times New Roman" pitchFamily="18" charset="0"/>
                <a:cs typeface="Times New Roman" pitchFamily="18" charset="0"/>
              </a:rPr>
              <a:t>In this project we used python as backend and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 as frontend for better analysis and visualizing the result. </a:t>
            </a:r>
          </a:p>
          <a:p>
            <a:pPr algn="just">
              <a:lnSpc>
                <a:spcPct val="150000"/>
              </a:lnSpc>
              <a:buFont typeface="Wingdings" pitchFamily="2" charset="2"/>
              <a:buChar char="Ø"/>
            </a:pPr>
            <a:r>
              <a:rPr lang="en-US" dirty="0">
                <a:latin typeface="Times New Roman" pitchFamily="18" charset="0"/>
                <a:cs typeface="Times New Roman" pitchFamily="18" charset="0"/>
              </a:rPr>
              <a:t>With the election data of the year 2009 and 2014 we analyzed in which state which party used what kind of strategies to win the election. In the analysis we found that winning strategies may help in the current election situation.  </a:t>
            </a:r>
          </a:p>
          <a:p>
            <a:pPr algn="just">
              <a:lnSpc>
                <a:spcPct val="150000"/>
              </a:lnSpc>
              <a:buFont typeface="Wingdings" pitchFamily="2" charset="2"/>
              <a:buChar char="Ø"/>
            </a:pPr>
            <a:r>
              <a:rPr lang="en-US" dirty="0">
                <a:latin typeface="Times New Roman" pitchFamily="18" charset="0"/>
                <a:cs typeface="Times New Roman" pitchFamily="18" charset="0"/>
              </a:rPr>
              <a:t>Before suggesting the usage of winning strategies we must need the peoples opinion about those strategies to check whether the strategies are useful in real life or not. </a:t>
            </a:r>
          </a:p>
          <a:p>
            <a:pPr algn="just">
              <a:lnSpc>
                <a:spcPct val="150000"/>
              </a:lnSpc>
              <a:buFont typeface="Wingdings" pitchFamily="2" charset="2"/>
              <a:buChar char="Ø"/>
            </a:pPr>
            <a:r>
              <a:rPr lang="en-US" dirty="0">
                <a:latin typeface="Times New Roman" pitchFamily="18" charset="0"/>
                <a:cs typeface="Times New Roman" pitchFamily="18" charset="0"/>
              </a:rPr>
              <a:t>So we added the people survey percentage to make sure analysis is correct. </a:t>
            </a:r>
          </a:p>
          <a:p>
            <a:pPr algn="just">
              <a:lnSpc>
                <a:spcPct val="150000"/>
              </a:lnSpc>
              <a:buFont typeface="Wingdings" pitchFamily="2" charset="2"/>
              <a:buChar char="Ø"/>
            </a:pPr>
            <a:r>
              <a:rPr lang="en-US" dirty="0">
                <a:latin typeface="Times New Roman" pitchFamily="18" charset="0"/>
                <a:cs typeface="Times New Roman" pitchFamily="18" charset="0"/>
              </a:rPr>
              <a:t>In this project we visualized the year, state name, party participated in the election, number of electors, and the votes secured by each parties using the strategies are visualized to give a better view about the analysis. </a:t>
            </a:r>
            <a:endParaRPr lang="en-IN" dirty="0">
              <a:solidFill>
                <a:schemeClr val="accent6">
                  <a:lumMod val="10000"/>
                </a:schemeClr>
              </a:solidFill>
              <a:latin typeface="Times New Roman" pitchFamily="18" charset="0"/>
              <a:cs typeface="Times New Roman" pitchFamily="18" charset="0"/>
            </a:endParaRPr>
          </a:p>
        </p:txBody>
      </p:sp>
      <p:sp>
        <p:nvSpPr>
          <p:cNvPr id="4" name="Title 3"/>
          <p:cNvSpPr>
            <a:spLocks noGrp="1"/>
          </p:cNvSpPr>
          <p:nvPr>
            <p:ph type="ctrTitle"/>
          </p:nvPr>
        </p:nvSpPr>
        <p:spPr/>
        <p:txBody>
          <a:bodyPr/>
          <a:lstStyle/>
          <a:p>
            <a:r>
              <a:rPr lang="en-IN" sz="3200" dirty="0">
                <a:solidFill>
                  <a:schemeClr val="accent6">
                    <a:lumMod val="10000"/>
                  </a:schemeClr>
                </a:solidFill>
                <a:latin typeface="Times New Roman" pitchFamily="18" charset="0"/>
                <a:cs typeface="Times New Roman" pitchFamily="18" charset="0"/>
              </a:rPr>
              <a:t>CONCLUSION</a:t>
            </a:r>
          </a:p>
        </p:txBody>
      </p:sp>
    </p:spTree>
    <p:extLst>
      <p:ext uri="{BB962C8B-B14F-4D97-AF65-F5344CB8AC3E}">
        <p14:creationId xmlns:p14="http://schemas.microsoft.com/office/powerpoint/2010/main" val="11045114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1109296"/>
            <a:ext cx="7455373" cy="3909075"/>
          </a:xfrm>
        </p:spPr>
        <p:txBody>
          <a:bodyPr/>
          <a:lstStyle/>
          <a:p>
            <a:pPr algn="just">
              <a:lnSpc>
                <a:spcPct val="150000"/>
              </a:lnSpc>
              <a:buFont typeface="Wingdings" pitchFamily="2" charset="2"/>
              <a:buChar char="Ø"/>
            </a:pPr>
            <a:r>
              <a:rPr lang="en-IN" sz="2200" dirty="0">
                <a:solidFill>
                  <a:schemeClr val="accent6">
                    <a:lumMod val="10000"/>
                  </a:schemeClr>
                </a:solidFill>
                <a:latin typeface="Times New Roman" pitchFamily="18" charset="0"/>
                <a:cs typeface="Times New Roman" pitchFamily="18" charset="0"/>
              </a:rPr>
              <a:t>The Election Voting Systems Assessment is an unprecedented project premised on a collaborative approach that ensures greater citizen input.</a:t>
            </a:r>
          </a:p>
          <a:p>
            <a:pPr algn="just">
              <a:lnSpc>
                <a:spcPct val="150000"/>
              </a:lnSpc>
              <a:buFont typeface="Wingdings" pitchFamily="2" charset="2"/>
              <a:buChar char="Ø"/>
            </a:pPr>
            <a:r>
              <a:rPr lang="en-IN" sz="2200" dirty="0">
                <a:solidFill>
                  <a:schemeClr val="accent6">
                    <a:lumMod val="10000"/>
                  </a:schemeClr>
                </a:solidFill>
                <a:latin typeface="Times New Roman" pitchFamily="18" charset="0"/>
                <a:cs typeface="Times New Roman" pitchFamily="18" charset="0"/>
              </a:rPr>
              <a:t>This project analyse the election voting  in response to the growing voting system needs faced by the Country.</a:t>
            </a:r>
          </a:p>
          <a:p>
            <a:pPr algn="just">
              <a:lnSpc>
                <a:spcPct val="150000"/>
              </a:lnSpc>
              <a:buFont typeface="Wingdings" pitchFamily="2" charset="2"/>
              <a:buChar char="Ø"/>
            </a:pPr>
            <a:r>
              <a:rPr lang="en-IN" sz="2200" dirty="0">
                <a:solidFill>
                  <a:schemeClr val="accent6">
                    <a:lumMod val="10000"/>
                  </a:schemeClr>
                </a:solidFill>
                <a:latin typeface="Times New Roman" pitchFamily="18" charset="0"/>
                <a:cs typeface="Times New Roman" pitchFamily="18" charset="0"/>
              </a:rPr>
              <a:t> Voters in these studies evaluated the systems based on values associated with accuracy, security, and ease of use.</a:t>
            </a:r>
          </a:p>
          <a:p>
            <a:pPr marL="152400" indent="0" algn="just">
              <a:lnSpc>
                <a:spcPct val="150000"/>
              </a:lnSpc>
              <a:buNone/>
            </a:pPr>
            <a:r>
              <a:rPr lang="en-IN" sz="2200" dirty="0">
                <a:solidFill>
                  <a:schemeClr val="accent6">
                    <a:lumMod val="10000"/>
                  </a:schemeClr>
                </a:solidFill>
                <a:latin typeface="Times New Roman" pitchFamily="18" charset="0"/>
                <a:cs typeface="Times New Roman" pitchFamily="18" charset="0"/>
              </a:rPr>
              <a:t>. </a:t>
            </a:r>
          </a:p>
          <a:p>
            <a:pPr marL="152400" indent="0" algn="just">
              <a:lnSpc>
                <a:spcPct val="150000"/>
              </a:lnSpc>
              <a:buNone/>
            </a:pPr>
            <a:endParaRPr lang="en-IN" sz="2200" dirty="0">
              <a:solidFill>
                <a:schemeClr val="accent6">
                  <a:lumMod val="10000"/>
                </a:schemeClr>
              </a:solidFill>
              <a:latin typeface="Times New Roman" pitchFamily="18" charset="0"/>
              <a:cs typeface="Times New Roman" pitchFamily="18" charset="0"/>
            </a:endParaRPr>
          </a:p>
          <a:p>
            <a:pPr marL="152400" indent="0" algn="just">
              <a:lnSpc>
                <a:spcPct val="150000"/>
              </a:lnSpc>
              <a:buNone/>
            </a:pPr>
            <a:r>
              <a:rPr lang="en-IN" sz="2200" dirty="0">
                <a:solidFill>
                  <a:schemeClr val="accent6">
                    <a:lumMod val="10000"/>
                  </a:schemeClr>
                </a:solidFill>
                <a:latin typeface="Times New Roman" pitchFamily="18" charset="0"/>
                <a:cs typeface="Times New Roman" pitchFamily="18" charset="0"/>
              </a:rPr>
              <a:t> A large part of the survey and focus group research was dedicated to identifying how and what voters prioritize as core values that a voting system should satisfy. </a:t>
            </a:r>
          </a:p>
          <a:p>
            <a:pPr marL="152400" indent="0" algn="just">
              <a:lnSpc>
                <a:spcPct val="150000"/>
              </a:lnSpc>
              <a:buNone/>
            </a:pPr>
            <a:endParaRPr lang="en-IN" sz="2200" dirty="0">
              <a:solidFill>
                <a:schemeClr val="accent6">
                  <a:lumMod val="10000"/>
                </a:schemeClr>
              </a:solidFill>
              <a:latin typeface="Times New Roman" pitchFamily="18" charset="0"/>
              <a:cs typeface="Times New Roman" pitchFamily="18" charset="0"/>
            </a:endParaRPr>
          </a:p>
          <a:p>
            <a:pPr marL="152400" indent="0" algn="just">
              <a:lnSpc>
                <a:spcPct val="150000"/>
              </a:lnSpc>
              <a:buNone/>
            </a:pPr>
            <a:r>
              <a:rPr lang="en-IN" sz="2200" dirty="0">
                <a:solidFill>
                  <a:schemeClr val="accent6">
                    <a:lumMod val="10000"/>
                  </a:schemeClr>
                </a:solidFill>
                <a:latin typeface="Times New Roman" pitchFamily="18" charset="0"/>
                <a:cs typeface="Times New Roman" pitchFamily="18" charset="0"/>
              </a:rPr>
              <a:t>The data is filtered and the data is interpreted with visualization with the help of data analytic tool. The analysis research suggests that voters use their stated values to evaluate and make up their minds about voting systems.</a:t>
            </a:r>
          </a:p>
          <a:p>
            <a:pPr marL="152400" indent="0" algn="just">
              <a:lnSpc>
                <a:spcPct val="150000"/>
              </a:lnSpc>
              <a:buNone/>
            </a:pPr>
            <a:endParaRPr lang="en-IN" sz="2200" dirty="0">
              <a:solidFill>
                <a:schemeClr val="accent6">
                  <a:lumMod val="10000"/>
                </a:schemeClr>
              </a:solidFill>
              <a:latin typeface="Times New Roman" pitchFamily="18" charset="0"/>
              <a:cs typeface="Times New Roman" pitchFamily="18" charset="0"/>
            </a:endParaRPr>
          </a:p>
          <a:p>
            <a:pPr marL="152400" indent="0" algn="just">
              <a:lnSpc>
                <a:spcPct val="150000"/>
              </a:lnSpc>
              <a:buNone/>
            </a:pPr>
            <a:r>
              <a:rPr lang="en-IN" sz="2200" dirty="0">
                <a:solidFill>
                  <a:schemeClr val="accent6">
                    <a:lumMod val="10000"/>
                  </a:schemeClr>
                </a:solidFill>
                <a:latin typeface="Times New Roman" pitchFamily="18" charset="0"/>
                <a:cs typeface="Times New Roman" pitchFamily="18" charset="0"/>
              </a:rPr>
              <a:t> Voters in these studies evaluated the systems based on values associated with accuracy, security, and ease of use.</a:t>
            </a:r>
          </a:p>
          <a:p>
            <a:pPr marL="152400" indent="0">
              <a:buNone/>
            </a:pPr>
            <a:endParaRPr lang="en-IN" dirty="0">
              <a:solidFill>
                <a:schemeClr val="accent6">
                  <a:lumMod val="10000"/>
                </a:schemeClr>
              </a:solidFill>
            </a:endParaRPr>
          </a:p>
        </p:txBody>
      </p:sp>
      <p:sp>
        <p:nvSpPr>
          <p:cNvPr id="4" name="Title 3"/>
          <p:cNvSpPr>
            <a:spLocks noGrp="1"/>
          </p:cNvSpPr>
          <p:nvPr>
            <p:ph type="ctrTitle"/>
          </p:nvPr>
        </p:nvSpPr>
        <p:spPr/>
        <p:txBody>
          <a:bodyPr/>
          <a:lstStyle/>
          <a:p>
            <a:r>
              <a:rPr lang="en-IN" sz="3200" dirty="0">
                <a:solidFill>
                  <a:schemeClr val="accent6">
                    <a:lumMod val="10000"/>
                  </a:schemeClr>
                </a:solidFill>
                <a:latin typeface="Times New Roman" pitchFamily="18" charset="0"/>
                <a:cs typeface="Times New Roman" pitchFamily="18" charset="0"/>
              </a:rPr>
              <a:t>ABSTRACT</a:t>
            </a:r>
          </a:p>
        </p:txBody>
      </p:sp>
    </p:spTree>
    <p:extLst>
      <p:ext uri="{BB962C8B-B14F-4D97-AF65-F5344CB8AC3E}">
        <p14:creationId xmlns:p14="http://schemas.microsoft.com/office/powerpoint/2010/main" val="38578370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758776"/>
            <a:ext cx="7455373" cy="3909075"/>
          </a:xfrm>
        </p:spPr>
        <p:txBody>
          <a:bodyPr/>
          <a:lstStyle/>
          <a:p>
            <a:pPr marL="152400" indent="0">
              <a:buNone/>
            </a:pPr>
            <a:r>
              <a:rPr lang="en-US" dirty="0"/>
              <a:t>[1] </a:t>
            </a:r>
            <a:r>
              <a:rPr lang="en-US" dirty="0" err="1"/>
              <a:t>Aswini</a:t>
            </a:r>
            <a:r>
              <a:rPr lang="en-US" dirty="0"/>
              <a:t> Varna V </a:t>
            </a:r>
            <a:r>
              <a:rPr lang="en-US" dirty="0" err="1"/>
              <a:t>V</a:t>
            </a:r>
            <a:r>
              <a:rPr lang="en-US" dirty="0"/>
              <a:t> ,Research Scholar, Dept. of Politics and International Studies Pondicherry University, </a:t>
            </a:r>
            <a:r>
              <a:rPr lang="en-US" dirty="0" err="1"/>
              <a:t>Puducherry</a:t>
            </a:r>
            <a:r>
              <a:rPr lang="en-US" dirty="0"/>
              <a:t>, India</a:t>
            </a:r>
            <a:endParaRPr lang="en-IN" dirty="0"/>
          </a:p>
          <a:p>
            <a:pPr marL="152400" indent="0">
              <a:buNone/>
            </a:pPr>
            <a:r>
              <a:rPr lang="en-US" dirty="0"/>
              <a:t>[2] Alex </a:t>
            </a:r>
            <a:r>
              <a:rPr lang="en-US" dirty="0" err="1"/>
              <a:t>Halderman's</a:t>
            </a:r>
            <a:r>
              <a:rPr lang="en-US" b="1" dirty="0"/>
              <a:t>  .j</a:t>
            </a:r>
            <a:r>
              <a:rPr lang="en-US" dirty="0"/>
              <a:t>  Security Analysis of India’s Electronic Voting </a:t>
            </a:r>
            <a:r>
              <a:rPr lang="en-US" dirty="0" err="1"/>
              <a:t>MachinesSeptember</a:t>
            </a:r>
            <a:r>
              <a:rPr lang="en-US" dirty="0"/>
              <a:t> 2010 DOI: </a:t>
            </a:r>
            <a:r>
              <a:rPr lang="en-US" u="sng" dirty="0">
                <a:hlinkClick r:id="rId2"/>
              </a:rPr>
              <a:t>10.1145/1866307.1866309</a:t>
            </a:r>
            <a:r>
              <a:rPr lang="en-US" dirty="0"/>
              <a:t>Source</a:t>
            </a:r>
            <a:r>
              <a:rPr lang="en-US" u="sng" dirty="0"/>
              <a:t>DBLP</a:t>
            </a:r>
            <a:r>
              <a:rPr lang="en-US" dirty="0"/>
              <a:t> Conference: Proceedings of the 17th ACM Conference on Computer and Communications Security, CCS 2010, Chicago, Illinois, USA, October 4-8, 2010</a:t>
            </a:r>
            <a:endParaRPr lang="en-IN" dirty="0"/>
          </a:p>
          <a:p>
            <a:pPr marL="152400" indent="0">
              <a:buNone/>
            </a:pPr>
            <a:r>
              <a:rPr lang="en-US" dirty="0"/>
              <a:t>[3] </a:t>
            </a:r>
            <a:r>
              <a:rPr lang="en-US" dirty="0" err="1"/>
              <a:t>Bibek</a:t>
            </a:r>
            <a:r>
              <a:rPr lang="en-US" dirty="0"/>
              <a:t> Debroy1 and Kishore Desai2</a:t>
            </a:r>
            <a:endParaRPr lang="en-IN" dirty="0"/>
          </a:p>
          <a:p>
            <a:pPr marL="152400" indent="0">
              <a:buNone/>
            </a:pPr>
            <a:r>
              <a:rPr lang="en-US" dirty="0"/>
              <a:t>[4] </a:t>
            </a:r>
            <a:r>
              <a:rPr lang="en-US" dirty="0" err="1"/>
              <a:t>BirajHazarika</a:t>
            </a:r>
            <a:r>
              <a:rPr lang="en-US" dirty="0"/>
              <a:t> (2015), Voting </a:t>
            </a:r>
            <a:r>
              <a:rPr lang="en-US" dirty="0" err="1"/>
              <a:t>Behaviour</a:t>
            </a:r>
            <a:r>
              <a:rPr lang="en-US" dirty="0"/>
              <a:t> In India and Its Determinants, Journal of Humanities and Social Science 20:10,pp 22-25</a:t>
            </a:r>
            <a:endParaRPr lang="en-IN" dirty="0"/>
          </a:p>
          <a:p>
            <a:pPr marL="152400" indent="0">
              <a:buNone/>
            </a:pPr>
            <a:r>
              <a:rPr lang="en-US" dirty="0"/>
              <a:t>[5] Dr. </a:t>
            </a:r>
            <a:r>
              <a:rPr lang="en-US" dirty="0" err="1"/>
              <a:t>Gagandeep</a:t>
            </a:r>
            <a:r>
              <a:rPr lang="en-US" dirty="0"/>
              <a:t> </a:t>
            </a:r>
            <a:r>
              <a:rPr lang="en-US" dirty="0" err="1"/>
              <a:t>Jagdev</a:t>
            </a:r>
            <a:r>
              <a:rPr lang="en-US" dirty="0"/>
              <a:t>, </a:t>
            </a:r>
            <a:r>
              <a:rPr lang="en-US" dirty="0" err="1"/>
              <a:t>Mahabli</a:t>
            </a:r>
            <a:r>
              <a:rPr lang="en-US" dirty="0"/>
              <a:t> Mann, 3Dr. Dinesh Kumar Dept. of Computer Science, Punjabi University Guru </a:t>
            </a:r>
            <a:r>
              <a:rPr lang="en-US" dirty="0" err="1"/>
              <a:t>Kashi</a:t>
            </a:r>
            <a:r>
              <a:rPr lang="en-US" dirty="0"/>
              <a:t> College, </a:t>
            </a:r>
            <a:r>
              <a:rPr lang="en-US" dirty="0" err="1"/>
              <a:t>Damdama</a:t>
            </a:r>
            <a:r>
              <a:rPr lang="en-US" dirty="0"/>
              <a:t> Sahib (PB) 2Research Scholar (M.Phil. Comp. Applications), Guru </a:t>
            </a:r>
            <a:r>
              <a:rPr lang="en-US" dirty="0" err="1"/>
              <a:t>Kashi</a:t>
            </a:r>
            <a:r>
              <a:rPr lang="en-US" dirty="0"/>
              <a:t> University, </a:t>
            </a:r>
            <a:r>
              <a:rPr lang="en-US" dirty="0" err="1"/>
              <a:t>Talwandi</a:t>
            </a:r>
            <a:r>
              <a:rPr lang="en-US" dirty="0"/>
              <a:t> Sabo (PB) 3Associate Professor, Guru </a:t>
            </a:r>
            <a:r>
              <a:rPr lang="en-US" dirty="0" err="1"/>
              <a:t>Kashi</a:t>
            </a:r>
            <a:r>
              <a:rPr lang="en-US" dirty="0"/>
              <a:t> University, </a:t>
            </a:r>
            <a:r>
              <a:rPr lang="en-US" dirty="0" err="1"/>
              <a:t>Talwandi</a:t>
            </a:r>
            <a:r>
              <a:rPr lang="en-US" dirty="0"/>
              <a:t> Sabo (PB)</a:t>
            </a:r>
            <a:endParaRPr lang="en-IN" dirty="0"/>
          </a:p>
          <a:p>
            <a:pPr marL="152400" indent="0">
              <a:buNone/>
            </a:pPr>
            <a:r>
              <a:rPr lang="en-US" dirty="0"/>
              <a:t>[6] Dr. </a:t>
            </a:r>
            <a:r>
              <a:rPr lang="en-US" dirty="0" err="1"/>
              <a:t>MeenaRathaur</a:t>
            </a:r>
            <a:r>
              <a:rPr lang="en-US" dirty="0"/>
              <a:t> Principal, </a:t>
            </a:r>
            <a:r>
              <a:rPr lang="en-US" dirty="0" err="1"/>
              <a:t>Shri</a:t>
            </a:r>
            <a:r>
              <a:rPr lang="en-US" dirty="0"/>
              <a:t> </a:t>
            </a:r>
            <a:r>
              <a:rPr lang="en-US" dirty="0" err="1"/>
              <a:t>BhawaniNiketan</a:t>
            </a:r>
            <a:r>
              <a:rPr lang="en-US" dirty="0"/>
              <a:t> Girls P.G. College, University of Rajasthan, India.</a:t>
            </a:r>
            <a:r>
              <a:rPr lang="en-US" u="sng" dirty="0">
                <a:hlinkClick r:id="rId3"/>
              </a:rPr>
              <a:t>meenarathaur74@gmail.com</a:t>
            </a:r>
            <a:endParaRPr lang="en-IN" dirty="0"/>
          </a:p>
          <a:p>
            <a:pPr marL="152400" indent="0">
              <a:buNone/>
            </a:pPr>
            <a:r>
              <a:rPr lang="en-US" dirty="0"/>
              <a:t>[7] </a:t>
            </a:r>
            <a:r>
              <a:rPr lang="en-US" dirty="0" err="1"/>
              <a:t>Gautam</a:t>
            </a:r>
            <a:r>
              <a:rPr lang="en-US" dirty="0"/>
              <a:t> </a:t>
            </a:r>
            <a:r>
              <a:rPr lang="en-US" dirty="0" err="1"/>
              <a:t>Chikermane</a:t>
            </a:r>
            <a:r>
              <a:rPr lang="en-US" dirty="0"/>
              <a:t> Foreword by </a:t>
            </a:r>
            <a:r>
              <a:rPr lang="en-US" dirty="0" err="1"/>
              <a:t>Rakesh</a:t>
            </a:r>
            <a:r>
              <a:rPr lang="en-US" dirty="0"/>
              <a:t> Mohan© 2018 by Observer Research Foundation</a:t>
            </a:r>
            <a:endParaRPr lang="en-IN" dirty="0"/>
          </a:p>
          <a:p>
            <a:pPr marL="152400" indent="0">
              <a:buNone/>
            </a:pPr>
            <a:r>
              <a:rPr lang="en-US" dirty="0"/>
              <a:t>[8] </a:t>
            </a:r>
            <a:r>
              <a:rPr lang="en-US" dirty="0" err="1"/>
              <a:t>GayatriSunkad</a:t>
            </a:r>
            <a:r>
              <a:rPr lang="en-US" dirty="0"/>
              <a:t>, Department of Political Science, </a:t>
            </a:r>
            <a:r>
              <a:rPr lang="en-US" dirty="0" err="1"/>
              <a:t>Shri</a:t>
            </a:r>
            <a:r>
              <a:rPr lang="en-US" dirty="0"/>
              <a:t> </a:t>
            </a:r>
            <a:r>
              <a:rPr lang="en-US" dirty="0" err="1"/>
              <a:t>Kalidas</a:t>
            </a:r>
            <a:r>
              <a:rPr lang="en-US" dirty="0"/>
              <a:t> Degree College, </a:t>
            </a:r>
            <a:r>
              <a:rPr lang="en-US" dirty="0" err="1"/>
              <a:t>Badami</a:t>
            </a:r>
            <a:r>
              <a:rPr lang="en-US" dirty="0"/>
              <a:t>, </a:t>
            </a:r>
            <a:r>
              <a:rPr lang="en-US" dirty="0" err="1"/>
              <a:t>Bagalkot</a:t>
            </a:r>
            <a:r>
              <a:rPr lang="en-US" dirty="0"/>
              <a:t>, Karnataka, India.</a:t>
            </a:r>
            <a:r>
              <a:rPr lang="en-US" u="sng" dirty="0">
                <a:hlinkClick r:id="rId4"/>
              </a:rPr>
              <a:t>gayatri.sunkad@gmail.com</a:t>
            </a:r>
            <a:endParaRPr lang="en-IN" dirty="0"/>
          </a:p>
          <a:p>
            <a:pPr marL="152400" indent="0">
              <a:buNone/>
            </a:pPr>
            <a:r>
              <a:rPr lang="en-US" dirty="0"/>
              <a:t>[9] </a:t>
            </a:r>
            <a:r>
              <a:rPr lang="en-US" dirty="0" err="1"/>
              <a:t>Hardeep</a:t>
            </a:r>
            <a:r>
              <a:rPr lang="en-US" dirty="0"/>
              <a:t> </a:t>
            </a:r>
            <a:r>
              <a:rPr lang="en-US" dirty="0" err="1"/>
              <a:t>Kaur</a:t>
            </a:r>
            <a:r>
              <a:rPr lang="en-US" dirty="0"/>
              <a:t> Assistant Professor, Department of political science B.L.M Girls College, </a:t>
            </a:r>
            <a:r>
              <a:rPr lang="en-US" dirty="0" err="1"/>
              <a:t>Nawanshahr</a:t>
            </a:r>
            <a:r>
              <a:rPr lang="en-US" dirty="0"/>
              <a:t> </a:t>
            </a:r>
            <a:r>
              <a:rPr lang="en-US" dirty="0" err="1"/>
              <a:t>Punjab,India</a:t>
            </a:r>
            <a:r>
              <a:rPr lang="en-US" dirty="0"/>
              <a:t>.</a:t>
            </a:r>
            <a:endParaRPr lang="en-IN" dirty="0"/>
          </a:p>
          <a:p>
            <a:pPr marL="152400" indent="0">
              <a:buNone/>
            </a:pPr>
            <a:r>
              <a:rPr lang="en-US" dirty="0"/>
              <a:t>[10] India 2014 A Reference Annual, Publications Division, Ministry of Information and </a:t>
            </a:r>
            <a:endParaRPr lang="en-IN" dirty="0"/>
          </a:p>
          <a:p>
            <a:pPr marL="152400" indent="0">
              <a:buNone/>
            </a:pPr>
            <a:r>
              <a:rPr lang="en-US" dirty="0"/>
              <a:t>Broadcasting, Government of India; P.67</a:t>
            </a:r>
            <a:endParaRPr lang="en-IN" dirty="0"/>
          </a:p>
        </p:txBody>
      </p:sp>
      <p:sp>
        <p:nvSpPr>
          <p:cNvPr id="4" name="Title 3"/>
          <p:cNvSpPr>
            <a:spLocks noGrp="1"/>
          </p:cNvSpPr>
          <p:nvPr>
            <p:ph type="ctrTitle"/>
          </p:nvPr>
        </p:nvSpPr>
        <p:spPr>
          <a:xfrm>
            <a:off x="498150" y="106231"/>
            <a:ext cx="8147700" cy="587189"/>
          </a:xfrm>
        </p:spPr>
        <p:txBody>
          <a:bodyPr/>
          <a:lstStyle/>
          <a:p>
            <a:r>
              <a:rPr lang="en-IN" sz="3200" dirty="0">
                <a:solidFill>
                  <a:schemeClr val="accent6">
                    <a:lumMod val="10000"/>
                  </a:schemeClr>
                </a:solidFill>
                <a:latin typeface="Times New Roman" pitchFamily="18" charset="0"/>
                <a:cs typeface="Times New Roman" pitchFamily="18" charset="0"/>
              </a:rPr>
              <a:t>REFERENCES</a:t>
            </a:r>
          </a:p>
        </p:txBody>
      </p:sp>
    </p:spTree>
    <p:extLst>
      <p:ext uri="{BB962C8B-B14F-4D97-AF65-F5344CB8AC3E}">
        <p14:creationId xmlns:p14="http://schemas.microsoft.com/office/powerpoint/2010/main" val="418049537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3962" y="1660710"/>
            <a:ext cx="3439551" cy="934800"/>
          </a:xfrm>
        </p:spPr>
        <p:txBody>
          <a:bodyPr/>
          <a:lstStyle/>
          <a:p>
            <a:pPr algn="ctr"/>
            <a:r>
              <a:rPr lang="en-IN" sz="2500" dirty="0">
                <a:solidFill>
                  <a:schemeClr val="accent6">
                    <a:lumMod val="10000"/>
                  </a:schemeClr>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8281794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1109296"/>
            <a:ext cx="7455373" cy="3909075"/>
          </a:xfrm>
        </p:spPr>
        <p:txBody>
          <a:bodyPr/>
          <a:lstStyle/>
          <a:p>
            <a:pPr algn="just">
              <a:lnSpc>
                <a:spcPct val="150000"/>
              </a:lnSpc>
              <a:buFont typeface="Wingdings" pitchFamily="2" charset="2"/>
              <a:buChar char="Ø"/>
            </a:pPr>
            <a:r>
              <a:rPr lang="en-IN" sz="2200" dirty="0">
                <a:solidFill>
                  <a:schemeClr val="accent6">
                    <a:lumMod val="10000"/>
                  </a:schemeClr>
                </a:solidFill>
                <a:latin typeface="Times New Roman" pitchFamily="18" charset="0"/>
                <a:cs typeface="Times New Roman" pitchFamily="18" charset="0"/>
              </a:rPr>
              <a:t> A large part of the survey and focus group research was dedicated to identifying how and what voters prioritize as core values that a voting system should satisfy. </a:t>
            </a:r>
          </a:p>
          <a:p>
            <a:pPr algn="just">
              <a:lnSpc>
                <a:spcPct val="150000"/>
              </a:lnSpc>
              <a:buFont typeface="Wingdings" pitchFamily="2" charset="2"/>
              <a:buChar char="Ø"/>
            </a:pPr>
            <a:r>
              <a:rPr lang="en-IN" sz="2200" dirty="0">
                <a:solidFill>
                  <a:schemeClr val="accent6">
                    <a:lumMod val="10000"/>
                  </a:schemeClr>
                </a:solidFill>
                <a:latin typeface="Times New Roman" pitchFamily="18" charset="0"/>
                <a:cs typeface="Times New Roman" pitchFamily="18" charset="0"/>
              </a:rPr>
              <a:t>The data is filtered and the data is interpreted with visualization with the help of data analytic tool. The analysis research suggests that voters use their stated values to evaluate and make up their minds about voting systems.</a:t>
            </a:r>
          </a:p>
          <a:p>
            <a:pPr marL="152400" indent="0">
              <a:buNone/>
            </a:pPr>
            <a:endParaRPr lang="en-IN" dirty="0">
              <a:solidFill>
                <a:schemeClr val="accent6">
                  <a:lumMod val="10000"/>
                </a:schemeClr>
              </a:solidFill>
            </a:endParaRPr>
          </a:p>
        </p:txBody>
      </p:sp>
      <p:sp>
        <p:nvSpPr>
          <p:cNvPr id="4" name="Title 3"/>
          <p:cNvSpPr>
            <a:spLocks noGrp="1"/>
          </p:cNvSpPr>
          <p:nvPr>
            <p:ph type="ctrTitle"/>
          </p:nvPr>
        </p:nvSpPr>
        <p:spPr/>
        <p:txBody>
          <a:bodyPr/>
          <a:lstStyle/>
          <a:p>
            <a:r>
              <a:rPr lang="en-IN" sz="3200" dirty="0">
                <a:solidFill>
                  <a:schemeClr val="accent6">
                    <a:lumMod val="10000"/>
                  </a:schemeClr>
                </a:solidFill>
                <a:latin typeface="Times New Roman" pitchFamily="18" charset="0"/>
                <a:cs typeface="Times New Roman" pitchFamily="18" charset="0"/>
              </a:rPr>
              <a:t>ROLES AND RESPONSIBILITIES</a:t>
            </a:r>
          </a:p>
        </p:txBody>
      </p:sp>
    </p:spTree>
    <p:extLst>
      <p:ext uri="{BB962C8B-B14F-4D97-AF65-F5344CB8AC3E}">
        <p14:creationId xmlns:p14="http://schemas.microsoft.com/office/powerpoint/2010/main" val="34802557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84E4A8-B2C0-6443-97CC-F0268214346E}"/>
              </a:ext>
            </a:extLst>
          </p:cNvPr>
          <p:cNvSpPr txBox="1"/>
          <p:nvPr/>
        </p:nvSpPr>
        <p:spPr>
          <a:xfrm>
            <a:off x="1581665" y="436605"/>
            <a:ext cx="5659394"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            MOTIVATION</a:t>
            </a:r>
          </a:p>
        </p:txBody>
      </p:sp>
      <p:sp>
        <p:nvSpPr>
          <p:cNvPr id="8" name="TextBox 7">
            <a:extLst>
              <a:ext uri="{FF2B5EF4-FFF2-40B4-BE49-F238E27FC236}">
                <a16:creationId xmlns:a16="http://schemas.microsoft.com/office/drawing/2014/main" id="{1F45FC64-03F1-FC40-971E-62B66A8A96FD}"/>
              </a:ext>
            </a:extLst>
          </p:cNvPr>
          <p:cNvSpPr txBox="1"/>
          <p:nvPr/>
        </p:nvSpPr>
        <p:spPr>
          <a:xfrm>
            <a:off x="930876" y="1252151"/>
            <a:ext cx="7257535" cy="3785652"/>
          </a:xfrm>
          <a:prstGeom prst="rect">
            <a:avLst/>
          </a:prstGeom>
          <a:noFill/>
        </p:spPr>
        <p:txBody>
          <a:bodyPr wrap="square" rtlCol="0">
            <a:spAutoFit/>
          </a:bodyPr>
          <a:lstStyle/>
          <a:p>
            <a:pPr algn="l">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Increase transparency and accountability in the election voting process</a:t>
            </a:r>
          </a:p>
          <a:p>
            <a:pPr algn="l">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Address the need for efficient and reliable voting systems</a:t>
            </a:r>
          </a:p>
          <a:p>
            <a:pPr algn="l">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Enhance public trust and confidence in the electoral process</a:t>
            </a:r>
          </a:p>
          <a:p>
            <a:pPr algn="l">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Facilitate fair and accurate representation of voters' choices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16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E56A-1D11-AD4A-AEB4-5EAC13658404}"/>
              </a:ext>
            </a:extLst>
          </p:cNvPr>
          <p:cNvSpPr>
            <a:spLocks noGrp="1"/>
          </p:cNvSpPr>
          <p:nvPr>
            <p:ph type="body" idx="1"/>
          </p:nvPr>
        </p:nvSpPr>
        <p:spPr/>
        <p:txBody>
          <a:bodyPr/>
          <a:lstStyle/>
          <a:p>
            <a:pPr algn="l">
              <a:buFont typeface="Arial" panose="020B0604020202020204" pitchFamily="34" charset="0"/>
              <a:buChar char="•"/>
            </a:pPr>
            <a:r>
              <a:rPr lang="en-US" sz="2200" dirty="0">
                <a:solidFill>
                  <a:schemeClr val="accent6">
                    <a:lumMod val="10000"/>
                  </a:schemeClr>
                </a:solidFill>
                <a:latin typeface="Times New Roman" panose="02020603050405020304" pitchFamily="18" charset="0"/>
                <a:cs typeface="Times New Roman" panose="02020603050405020304" pitchFamily="18" charset="0"/>
              </a:rPr>
              <a:t>Develop a comprehensive assessment of election voting systems</a:t>
            </a:r>
          </a:p>
          <a:p>
            <a:pPr algn="l">
              <a:buFont typeface="Arial" panose="020B0604020202020204" pitchFamily="34" charset="0"/>
              <a:buChar char="•"/>
            </a:pPr>
            <a:r>
              <a:rPr lang="en-US" sz="2200" dirty="0">
                <a:solidFill>
                  <a:schemeClr val="accent6">
                    <a:lumMod val="10000"/>
                  </a:schemeClr>
                </a:solidFill>
                <a:latin typeface="Times New Roman" panose="02020603050405020304" pitchFamily="18" charset="0"/>
                <a:cs typeface="Times New Roman" panose="02020603050405020304" pitchFamily="18" charset="0"/>
              </a:rPr>
              <a:t>Evaluate systems based on accuracy, security, and ease of use</a:t>
            </a:r>
          </a:p>
          <a:p>
            <a:pPr algn="l">
              <a:buFont typeface="Arial" panose="020B0604020202020204" pitchFamily="34" charset="0"/>
              <a:buChar char="•"/>
            </a:pPr>
            <a:r>
              <a:rPr lang="en-US" sz="2200" dirty="0">
                <a:solidFill>
                  <a:schemeClr val="accent6">
                    <a:lumMod val="10000"/>
                  </a:schemeClr>
                </a:solidFill>
                <a:latin typeface="Times New Roman" panose="02020603050405020304" pitchFamily="18" charset="0"/>
                <a:cs typeface="Times New Roman" panose="02020603050405020304" pitchFamily="18" charset="0"/>
              </a:rPr>
              <a:t>Identify areas for improvement in existing voting systems</a:t>
            </a:r>
          </a:p>
          <a:p>
            <a:pPr algn="l">
              <a:buFont typeface="Arial" panose="020B0604020202020204" pitchFamily="34" charset="0"/>
              <a:buChar char="•"/>
            </a:pPr>
            <a:r>
              <a:rPr lang="en-US" sz="2200" dirty="0">
                <a:solidFill>
                  <a:schemeClr val="accent6">
                    <a:lumMod val="10000"/>
                  </a:schemeClr>
                </a:solidFill>
                <a:latin typeface="Times New Roman" panose="02020603050405020304" pitchFamily="18" charset="0"/>
                <a:cs typeface="Times New Roman" panose="02020603050405020304" pitchFamily="18" charset="0"/>
              </a:rPr>
              <a:t>Propose recommendations for enhancing the voting experience</a:t>
            </a:r>
            <a:br>
              <a:rPr lang="en-US" sz="2200" dirty="0">
                <a:solidFill>
                  <a:schemeClr val="accent6">
                    <a:lumMod val="10000"/>
                  </a:schemeClr>
                </a:solidFill>
                <a:latin typeface="Times New Roman" panose="02020603050405020304" pitchFamily="18" charset="0"/>
                <a:cs typeface="Times New Roman" panose="02020603050405020304" pitchFamily="18" charset="0"/>
              </a:rPr>
            </a:br>
            <a:endParaRPr lang="en-US" sz="2200" dirty="0">
              <a:solidFill>
                <a:schemeClr val="accent6">
                  <a:lumMod val="10000"/>
                </a:schemeClr>
              </a:solidFill>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DA06BC-01F8-FD45-A449-91258D87CB11}"/>
              </a:ext>
            </a:extLst>
          </p:cNvPr>
          <p:cNvSpPr>
            <a:spLocks noGrp="1"/>
          </p:cNvSpPr>
          <p:nvPr>
            <p:ph type="ctrTitle"/>
          </p:nvPr>
        </p:nvSpPr>
        <p:spPr/>
        <p:txBody>
          <a:bodyPr/>
          <a:lstStyle/>
          <a:p>
            <a:r>
              <a:rPr lang="en-US" sz="3200" dirty="0">
                <a:solidFill>
                  <a:schemeClr val="accent6">
                    <a:lumMod val="10000"/>
                  </a:schemeClr>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243932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4E696-20D7-0647-BA0F-F12E91EDB49A}"/>
              </a:ext>
            </a:extLst>
          </p:cNvPr>
          <p:cNvSpPr>
            <a:spLocks noGrp="1"/>
          </p:cNvSpPr>
          <p:nvPr>
            <p:ph type="body" idx="1"/>
          </p:nvPr>
        </p:nvSpPr>
        <p:spPr/>
        <p:txBody>
          <a:bodyPr/>
          <a:lstStyle/>
          <a:p>
            <a:pPr algn="l">
              <a:buFont typeface="Arial" panose="020B0604020202020204" pitchFamily="34" charset="0"/>
              <a:buChar char="•"/>
            </a:pPr>
            <a:r>
              <a:rPr lang="en-US" sz="2200" b="0" i="0" dirty="0">
                <a:solidFill>
                  <a:schemeClr val="accent6">
                    <a:lumMod val="10000"/>
                  </a:schemeClr>
                </a:solidFill>
                <a:effectLst/>
                <a:latin typeface="Times New Roman" panose="02020603050405020304" pitchFamily="18" charset="0"/>
                <a:cs typeface="Times New Roman" panose="02020603050405020304" pitchFamily="18" charset="0"/>
              </a:rPr>
              <a:t>Review existing research and studies on election voting systems</a:t>
            </a:r>
          </a:p>
          <a:p>
            <a:pPr algn="l">
              <a:buFont typeface="Arial" panose="020B0604020202020204" pitchFamily="34" charset="0"/>
              <a:buChar char="•"/>
            </a:pPr>
            <a:r>
              <a:rPr lang="en-US" sz="2200" b="0" i="0" dirty="0">
                <a:solidFill>
                  <a:schemeClr val="accent6">
                    <a:lumMod val="10000"/>
                  </a:schemeClr>
                </a:solidFill>
                <a:effectLst/>
                <a:latin typeface="Times New Roman" panose="02020603050405020304" pitchFamily="18" charset="0"/>
                <a:cs typeface="Times New Roman" panose="02020603050405020304" pitchFamily="18" charset="0"/>
              </a:rPr>
              <a:t>Explore best practices and innovations in the field of voting technology</a:t>
            </a:r>
          </a:p>
          <a:p>
            <a:pPr algn="l">
              <a:buFont typeface="Arial" panose="020B0604020202020204" pitchFamily="34" charset="0"/>
              <a:buChar char="•"/>
            </a:pPr>
            <a:r>
              <a:rPr lang="en-US" sz="2200" b="0" i="0" dirty="0">
                <a:solidFill>
                  <a:schemeClr val="accent6">
                    <a:lumMod val="10000"/>
                  </a:schemeClr>
                </a:solidFill>
                <a:effectLst/>
                <a:latin typeface="Times New Roman" panose="02020603050405020304" pitchFamily="18" charset="0"/>
                <a:cs typeface="Times New Roman" panose="02020603050405020304" pitchFamily="18" charset="0"/>
              </a:rPr>
              <a:t>Analyze case studies of successful voting system implementations</a:t>
            </a:r>
          </a:p>
          <a:p>
            <a:pPr algn="l">
              <a:buFont typeface="Arial" panose="020B0604020202020204" pitchFamily="34" charset="0"/>
              <a:buChar char="•"/>
            </a:pPr>
            <a:r>
              <a:rPr lang="en-US" sz="2200" b="0" i="0" dirty="0">
                <a:solidFill>
                  <a:schemeClr val="accent6">
                    <a:lumMod val="10000"/>
                  </a:schemeClr>
                </a:solidFill>
                <a:effectLst/>
                <a:latin typeface="Times New Roman" panose="02020603050405020304" pitchFamily="18" charset="0"/>
                <a:cs typeface="Times New Roman" panose="02020603050405020304" pitchFamily="18" charset="0"/>
              </a:rPr>
              <a:t>Identify challenges and lessons learned from previous election assessments</a:t>
            </a:r>
          </a:p>
          <a:p>
            <a:pPr marL="152400" indent="0">
              <a:buNone/>
            </a:pPr>
            <a:endParaRPr lang="en-US" sz="22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00E8AEB-FF52-D34A-9D32-EFC49FA9E62C}"/>
              </a:ext>
            </a:extLst>
          </p:cNvPr>
          <p:cNvSpPr>
            <a:spLocks noGrp="1"/>
          </p:cNvSpPr>
          <p:nvPr>
            <p:ph type="ctrTitle"/>
          </p:nvPr>
        </p:nvSpPr>
        <p:spPr/>
        <p:txBody>
          <a:bodyPr/>
          <a:lstStyle/>
          <a:p>
            <a:r>
              <a:rPr lang="en-US" sz="3200" dirty="0">
                <a:solidFill>
                  <a:schemeClr val="accent6">
                    <a:lumMod val="10000"/>
                  </a:schemeClr>
                </a:solidFill>
                <a:latin typeface="Times New Roman" panose="02020603050405020304" pitchFamily="18" charset="0"/>
                <a:cs typeface="Times New Roman" panose="02020603050405020304" pitchFamily="18" charset="0"/>
              </a:rPr>
              <a:t>RELATED WORK</a:t>
            </a:r>
          </a:p>
        </p:txBody>
      </p:sp>
    </p:spTree>
    <p:extLst>
      <p:ext uri="{BB962C8B-B14F-4D97-AF65-F5344CB8AC3E}">
        <p14:creationId xmlns:p14="http://schemas.microsoft.com/office/powerpoint/2010/main" val="394414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99A087-ACAB-FF47-BCC7-E0D830C1E988}"/>
              </a:ext>
            </a:extLst>
          </p:cNvPr>
          <p:cNvSpPr>
            <a:spLocks noGrp="1"/>
          </p:cNvSpPr>
          <p:nvPr>
            <p:ph type="body" idx="1"/>
          </p:nvPr>
        </p:nvSpPr>
        <p:spPr>
          <a:xfrm>
            <a:off x="716475" y="1234424"/>
            <a:ext cx="7525500" cy="3543521"/>
          </a:xfrm>
        </p:spPr>
        <p:txBody>
          <a:bodyPr/>
          <a:lstStyle/>
          <a:p>
            <a:pPr algn="l">
              <a:buFont typeface="Arial" panose="020B0604020202020204" pitchFamily="34" charset="0"/>
              <a:buChar char="•"/>
            </a:pPr>
            <a:r>
              <a:rPr lang="en-US" sz="2200" b="0" i="0" dirty="0">
                <a:solidFill>
                  <a:schemeClr val="accent6">
                    <a:lumMod val="10000"/>
                  </a:schemeClr>
                </a:solidFill>
                <a:effectLst/>
                <a:latin typeface="Times New Roman" panose="02020603050405020304" pitchFamily="18" charset="0"/>
                <a:cs typeface="Times New Roman" panose="02020603050405020304" pitchFamily="18" charset="0"/>
              </a:rPr>
              <a:t>Inefficient and outdated election voting systems hinder the democratic process.</a:t>
            </a:r>
          </a:p>
          <a:p>
            <a:pPr algn="l">
              <a:buFont typeface="Arial" panose="020B0604020202020204" pitchFamily="34" charset="0"/>
              <a:buChar char="•"/>
            </a:pPr>
            <a:r>
              <a:rPr lang="en-US" sz="2200" b="0" i="0" dirty="0">
                <a:solidFill>
                  <a:schemeClr val="accent6">
                    <a:lumMod val="10000"/>
                  </a:schemeClr>
                </a:solidFill>
                <a:effectLst/>
                <a:latin typeface="Times New Roman" panose="02020603050405020304" pitchFamily="18" charset="0"/>
                <a:cs typeface="Times New Roman" panose="02020603050405020304" pitchFamily="18" charset="0"/>
              </a:rPr>
              <a:t>Lack of transparency and accountability in the current voting systems raises concerns about the integrity of elections.</a:t>
            </a:r>
          </a:p>
          <a:p>
            <a:pPr algn="l">
              <a:buFont typeface="Arial" panose="020B0604020202020204" pitchFamily="34" charset="0"/>
              <a:buChar char="•"/>
            </a:pPr>
            <a:r>
              <a:rPr lang="en-US" sz="2200" b="0" i="0" dirty="0">
                <a:solidFill>
                  <a:schemeClr val="accent6">
                    <a:lumMod val="10000"/>
                  </a:schemeClr>
                </a:solidFill>
                <a:effectLst/>
                <a:latin typeface="Times New Roman" panose="02020603050405020304" pitchFamily="18" charset="0"/>
                <a:cs typeface="Times New Roman" panose="02020603050405020304" pitchFamily="18" charset="0"/>
              </a:rPr>
              <a:t>Complex and error-prone voting procedures lead to confusion and disenfranchisement among voters.</a:t>
            </a:r>
          </a:p>
          <a:p>
            <a:pPr algn="l">
              <a:buFont typeface="Arial" panose="020B0604020202020204" pitchFamily="34" charset="0"/>
              <a:buChar char="•"/>
            </a:pPr>
            <a:r>
              <a:rPr lang="en-US" sz="2200" b="0" i="0" dirty="0">
                <a:solidFill>
                  <a:schemeClr val="accent6">
                    <a:lumMod val="10000"/>
                  </a:schemeClr>
                </a:solidFill>
                <a:effectLst/>
                <a:latin typeface="Times New Roman" panose="02020603050405020304" pitchFamily="18" charset="0"/>
                <a:cs typeface="Times New Roman" panose="02020603050405020304" pitchFamily="18" charset="0"/>
              </a:rPr>
              <a:t>Vulnerabilities in existing voting systems pose risks to the security and accuracy of election results.</a:t>
            </a:r>
          </a:p>
          <a:p>
            <a:pPr algn="l">
              <a:buFont typeface="Arial" panose="020B0604020202020204" pitchFamily="34" charset="0"/>
              <a:buChar char="•"/>
            </a:pPr>
            <a:r>
              <a:rPr lang="en-US" sz="2200" b="0" i="0" dirty="0">
                <a:solidFill>
                  <a:schemeClr val="accent6">
                    <a:lumMod val="10000"/>
                  </a:schemeClr>
                </a:solidFill>
                <a:effectLst/>
                <a:latin typeface="Times New Roman" panose="02020603050405020304" pitchFamily="18" charset="0"/>
                <a:cs typeface="Times New Roman" panose="02020603050405020304" pitchFamily="18" charset="0"/>
              </a:rPr>
              <a:t>Limited accessibility options restrict the participation of certain groups in the electoral process.</a:t>
            </a:r>
          </a:p>
          <a:p>
            <a:endParaRPr lang="en-US" sz="22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5A8BE65-B280-494C-9496-2D1CDC10F0FB}"/>
              </a:ext>
            </a:extLst>
          </p:cNvPr>
          <p:cNvSpPr>
            <a:spLocks noGrp="1"/>
          </p:cNvSpPr>
          <p:nvPr>
            <p:ph type="ctrTitle"/>
          </p:nvPr>
        </p:nvSpPr>
        <p:spPr/>
        <p:txBody>
          <a:bodyPr/>
          <a:lstStyle/>
          <a:p>
            <a:r>
              <a:rPr lang="en-US" sz="3200" dirty="0">
                <a:solidFill>
                  <a:schemeClr val="accent6">
                    <a:lumMod val="10000"/>
                  </a:schemeClr>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16772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1109296"/>
            <a:ext cx="7455373" cy="3909075"/>
          </a:xfrm>
        </p:spPr>
        <p:txBody>
          <a:bodyPr/>
          <a:lstStyle/>
          <a:p>
            <a:pPr algn="just">
              <a:lnSpc>
                <a:spcPct val="150000"/>
              </a:lnSpc>
              <a:buFont typeface="Wingdings" pitchFamily="2" charset="2"/>
              <a:buChar char="Ø"/>
            </a:pPr>
            <a:r>
              <a:rPr lang="en-IN" sz="2400" dirty="0">
                <a:solidFill>
                  <a:schemeClr val="accent6">
                    <a:lumMod val="10000"/>
                  </a:schemeClr>
                </a:solidFill>
                <a:latin typeface="Times New Roman" pitchFamily="18" charset="0"/>
                <a:cs typeface="Times New Roman" pitchFamily="18" charset="0"/>
              </a:rPr>
              <a:t>Using machine learning algorithm to find trend setting strategies from the overall positive strategies and would help parties to win the current trend elections.</a:t>
            </a:r>
          </a:p>
          <a:p>
            <a:pPr algn="just">
              <a:lnSpc>
                <a:spcPct val="150000"/>
              </a:lnSpc>
              <a:buFont typeface="Wingdings" pitchFamily="2" charset="2"/>
              <a:buChar char="Ø"/>
            </a:pPr>
            <a:r>
              <a:rPr lang="en-IN" sz="2400" dirty="0">
                <a:solidFill>
                  <a:schemeClr val="accent6">
                    <a:lumMod val="10000"/>
                  </a:schemeClr>
                </a:solidFill>
                <a:latin typeface="Times New Roman" pitchFamily="18" charset="0"/>
                <a:cs typeface="Times New Roman" pitchFamily="18" charset="0"/>
              </a:rPr>
              <a:t>To create an attribute people survey percentage compare with result, and also using Linear Regression Algorithm.</a:t>
            </a:r>
            <a:r>
              <a:rPr lang="en-IN" sz="2200" dirty="0">
                <a:solidFill>
                  <a:schemeClr val="accent6">
                    <a:lumMod val="10000"/>
                  </a:schemeClr>
                </a:solidFill>
                <a:latin typeface="Times New Roman" pitchFamily="18" charset="0"/>
                <a:cs typeface="Times New Roman" pitchFamily="18" charset="0"/>
              </a:rPr>
              <a:t>.</a:t>
            </a:r>
          </a:p>
          <a:p>
            <a:pPr marL="152400" indent="0">
              <a:buNone/>
            </a:pPr>
            <a:endParaRPr lang="en-IN" dirty="0">
              <a:solidFill>
                <a:schemeClr val="accent6">
                  <a:lumMod val="10000"/>
                </a:schemeClr>
              </a:solidFill>
            </a:endParaRPr>
          </a:p>
        </p:txBody>
      </p:sp>
      <p:sp>
        <p:nvSpPr>
          <p:cNvPr id="4" name="Title 3"/>
          <p:cNvSpPr>
            <a:spLocks noGrp="1"/>
          </p:cNvSpPr>
          <p:nvPr>
            <p:ph type="ctrTitle"/>
          </p:nvPr>
        </p:nvSpPr>
        <p:spPr/>
        <p:txBody>
          <a:bodyPr/>
          <a:lstStyle/>
          <a:p>
            <a:r>
              <a:rPr lang="en-IN" sz="3200" dirty="0">
                <a:solidFill>
                  <a:schemeClr val="accent6">
                    <a:lumMod val="10000"/>
                  </a:schemeClr>
                </a:solidFill>
                <a:latin typeface="Times New Roman" pitchFamily="18" charset="0"/>
                <a:cs typeface="Times New Roman" pitchFamily="18" charset="0"/>
              </a:rPr>
              <a:t>PROPOSED SYSTEM</a:t>
            </a:r>
          </a:p>
        </p:txBody>
      </p:sp>
    </p:spTree>
    <p:extLst>
      <p:ext uri="{BB962C8B-B14F-4D97-AF65-F5344CB8AC3E}">
        <p14:creationId xmlns:p14="http://schemas.microsoft.com/office/powerpoint/2010/main" val="65389769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35726" y="1109296"/>
            <a:ext cx="7455373" cy="3909075"/>
          </a:xfrm>
        </p:spPr>
        <p:txBody>
          <a:bodyPr/>
          <a:lstStyle/>
          <a:p>
            <a:pPr marL="152400" indent="0">
              <a:buNone/>
            </a:pPr>
            <a:endParaRPr lang="en-IN" dirty="0">
              <a:solidFill>
                <a:schemeClr val="accent6">
                  <a:lumMod val="10000"/>
                </a:schemeClr>
              </a:solidFill>
            </a:endParaRPr>
          </a:p>
        </p:txBody>
      </p:sp>
      <p:sp>
        <p:nvSpPr>
          <p:cNvPr id="4" name="Title 3"/>
          <p:cNvSpPr>
            <a:spLocks noGrp="1"/>
          </p:cNvSpPr>
          <p:nvPr>
            <p:ph type="ctrTitle"/>
          </p:nvPr>
        </p:nvSpPr>
        <p:spPr/>
        <p:txBody>
          <a:bodyPr/>
          <a:lstStyle/>
          <a:p>
            <a:r>
              <a:rPr lang="en-IN" sz="3200" dirty="0">
                <a:solidFill>
                  <a:schemeClr val="accent6">
                    <a:lumMod val="10000"/>
                  </a:schemeClr>
                </a:solidFill>
                <a:latin typeface="Times New Roman" pitchFamily="18" charset="0"/>
                <a:cs typeface="Times New Roman" pitchFamily="18" charset="0"/>
              </a:rPr>
              <a:t>DATA FLOW 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27" y="1105702"/>
            <a:ext cx="7455372" cy="3933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691330"/>
      </p:ext>
    </p:extLst>
  </p:cSld>
  <p:clrMapOvr>
    <a:masterClrMapping/>
  </p:clrMapOvr>
  <p:transition spd="slow">
    <p:push dir="u"/>
  </p:transition>
</p:sld>
</file>

<file path=ppt/theme/theme1.xml><?xml version="1.0" encoding="utf-8"?>
<a:theme xmlns:a="http://schemas.openxmlformats.org/drawingml/2006/main" name="Future-Minimal Shapes Consulting Toolkit by Slidesgo">
  <a:themeElements>
    <a:clrScheme name="Simple Light">
      <a:dk1>
        <a:srgbClr val="F3F3F3"/>
      </a:dk1>
      <a:lt1>
        <a:srgbClr val="FF00E0"/>
      </a:lt1>
      <a:dk2>
        <a:srgbClr val="6D6D6D"/>
      </a:dk2>
      <a:lt2>
        <a:srgbClr val="6D6D6D"/>
      </a:lt2>
      <a:accent1>
        <a:srgbClr val="633BFD"/>
      </a:accent1>
      <a:accent2>
        <a:srgbClr val="A200FF"/>
      </a:accent2>
      <a:accent3>
        <a:srgbClr val="F3F3F3"/>
      </a:accent3>
      <a:accent4>
        <a:srgbClr val="F3F3F3"/>
      </a:accent4>
      <a:accent5>
        <a:srgbClr val="F3F3F3"/>
      </a:accent5>
      <a:accent6>
        <a:srgbClr val="F3F3F3"/>
      </a:accent6>
      <a:hlink>
        <a:srgbClr val="6D6D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1199</Words>
  <Application>Microsoft Macintosh PowerPoint</Application>
  <PresentationFormat>On-screen Show (16:9)</PresentationFormat>
  <Paragraphs>97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Audiowide</vt:lpstr>
      <vt:lpstr>Fira Sans Condensed Medium</vt:lpstr>
      <vt:lpstr>Livvic Light</vt:lpstr>
      <vt:lpstr>Nunito Light</vt:lpstr>
      <vt:lpstr>Times New Roman</vt:lpstr>
      <vt:lpstr>Ubuntu</vt:lpstr>
      <vt:lpstr>Wingdings</vt:lpstr>
      <vt:lpstr>Future-Minimal Shapes Consulting Toolkit by Slidesgo</vt:lpstr>
      <vt:lpstr>FILTERING PATTERN ON ELECTION VOTING WITH VISUALISATION PATTERN INTERPRETATION </vt:lpstr>
      <vt:lpstr>ABSTRACT</vt:lpstr>
      <vt:lpstr>ROLES AND RESPONSIBILITIES</vt:lpstr>
      <vt:lpstr>PowerPoint Presentation</vt:lpstr>
      <vt:lpstr>OBJECTIVES</vt:lpstr>
      <vt:lpstr>RELATED WORK</vt:lpstr>
      <vt:lpstr>PROBLEM STATEMENT</vt:lpstr>
      <vt:lpstr>PROPOSED SYSTEM</vt:lpstr>
      <vt:lpstr>DATA FLOW DIAGRAM</vt:lpstr>
      <vt:lpstr>PROJECT DESCRIPTION</vt:lpstr>
      <vt:lpstr>SYSTEM  CONFIGURATION</vt:lpstr>
      <vt:lpstr>EXPERIMENTAL OUTPUT :DATASET</vt:lpstr>
      <vt:lpstr>REMOVE NULL VALUES: </vt:lpstr>
      <vt:lpstr>STRATEGY VISUALISATION</vt:lpstr>
      <vt:lpstr>SEABORN PLOTS </vt:lpstr>
      <vt:lpstr>Logistic Regression </vt:lpstr>
      <vt:lpstr>Using People Survey % To Visualise the win and loss result </vt:lpstr>
      <vt:lpstr>VISUALISING THE FINAL RESULT USING PAIR WISE RELATIONSHIP PLOT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FUTURE-MINIMAL SHAPES CONSULTING TOOLKIT</dc:title>
  <dc:creator>Ramitha</dc:creator>
  <cp:lastModifiedBy>vishruth bm</cp:lastModifiedBy>
  <cp:revision>40</cp:revision>
  <dcterms:modified xsi:type="dcterms:W3CDTF">2023-06-19T14:09:18Z</dcterms:modified>
</cp:coreProperties>
</file>