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9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3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21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9749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85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9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58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22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5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97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5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2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9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4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2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6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080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Task 4 – Dashboard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800" dirty="0"/>
              <a:t>.</a:t>
            </a:r>
            <a:endParaRPr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</a:t>
            </a:r>
          </a:p>
          <a:p>
            <a:r>
              <a:rPr lang="en-US" dirty="0"/>
              <a:t>Understand key sales trends and insights from book data.</a:t>
            </a:r>
          </a:p>
          <a:p>
            <a:pPr marL="0" indent="0">
              <a:buNone/>
            </a:pPr>
            <a:endParaRPr lang="en-US" dirty="0"/>
          </a:p>
          <a:p>
            <a:r>
              <a:rPr dirty="0"/>
              <a:t>Tools Used:</a:t>
            </a:r>
          </a:p>
          <a:p>
            <a:r>
              <a:rPr lang="en-IN" dirty="0"/>
              <a:t>- </a:t>
            </a:r>
            <a:r>
              <a:rPr dirty="0"/>
              <a:t>Power BI</a:t>
            </a:r>
          </a:p>
          <a:p>
            <a:r>
              <a:rPr dirty="0"/>
              <a:t>- Dataset:</a:t>
            </a:r>
            <a:r>
              <a:rPr lang="en-IN" dirty="0"/>
              <a:t> Book Data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Screenshot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Insert Dashboard Screenshot Here</a:t>
            </a:r>
          </a:p>
        </p:txBody>
      </p:sp>
      <p:pic>
        <p:nvPicPr>
          <p:cNvPr id="5" name="Picture 4" descr="A close-up of a chart&#10;&#10;AI-generated content may be incorrect.">
            <a:extLst>
              <a:ext uri="{FF2B5EF4-FFF2-40B4-BE49-F238E27FC236}">
                <a16:creationId xmlns:a16="http://schemas.microsoft.com/office/drawing/2014/main" id="{EB947ED7-393C-2B75-445F-182C58E9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0103"/>
            <a:ext cx="7315200" cy="41162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Fiction genre led in sales.</a:t>
            </a:r>
          </a:p>
          <a:p>
            <a:r>
              <a:rPr lang="en-IN" dirty="0"/>
              <a:t>Highest revenue from Penguin Group.</a:t>
            </a:r>
          </a:p>
          <a:p>
            <a:r>
              <a:rPr lang="en-US" dirty="0"/>
              <a:t>Highly rated books tend to sell more</a:t>
            </a:r>
            <a:r>
              <a:rPr lang="en-IN" dirty="0"/>
              <a:t>.</a:t>
            </a:r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0C59-DB07-2039-59D0-8ACC4AEB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ED3B-EFB0-0829-2453-8938A27C2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Publishers should focus on fiction and highly rated authors.</a:t>
            </a:r>
          </a:p>
          <a:p>
            <a:r>
              <a:rPr lang="en-IN" dirty="0"/>
              <a:t>Data helps target genres and time periods better.</a:t>
            </a:r>
          </a:p>
          <a:p>
            <a:r>
              <a:rPr lang="en-IN" dirty="0"/>
              <a:t>Interactive dashboards empower business decisions.</a:t>
            </a:r>
          </a:p>
        </p:txBody>
      </p:sp>
    </p:spTree>
    <p:extLst>
      <p:ext uri="{BB962C8B-B14F-4D97-AF65-F5344CB8AC3E}">
        <p14:creationId xmlns:p14="http://schemas.microsoft.com/office/powerpoint/2010/main" val="35496732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84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Ion</vt:lpstr>
      <vt:lpstr>Task 4 – Dashboard Design</vt:lpstr>
      <vt:lpstr>Objective</vt:lpstr>
      <vt:lpstr>Dashboard Screenshot</vt:lpstr>
      <vt:lpstr>Key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Vidhi Maniar</cp:lastModifiedBy>
  <cp:revision>4</cp:revision>
  <dcterms:created xsi:type="dcterms:W3CDTF">2013-01-27T09:14:16Z</dcterms:created>
  <dcterms:modified xsi:type="dcterms:W3CDTF">2025-06-01T13:38:14Z</dcterms:modified>
  <cp:category/>
</cp:coreProperties>
</file>