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FDE0-18B7-4AB6-AED3-44223562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59BAC-89CB-AFBD-5C72-70EACF40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EC74-D5CF-18B8-C615-F027BC5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3110-BD68-DEB1-E87D-0E8CAFB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8046-4569-9CCB-463C-ACDF5E3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2FC1-CFD0-26BF-109A-7AF8EF5F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010F8-B318-9A4D-B4AB-E0D133A7A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6E44-E6A6-FB39-0564-364A45D1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8A8B-7657-AAB9-88D3-8A87CDC4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E532-2B66-49E3-340B-16837399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EEEE9-2E77-EC67-DD78-CC1986C8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E65A6-2DBB-690D-DD32-D622772DE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3FC2-76AD-CA69-E394-618A20FD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3BA5-ECC6-2BC6-3114-E29C87B9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6094-F7EC-FA99-BEA0-71DDD829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C391-5DB6-9D2F-EFDB-C12633F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20D1-469D-4A19-2D08-B1120F77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0639-EA9E-C5C3-EBC4-D99557A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06A2-EDF6-F51A-7C3E-9E6D18C7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E76-5FD0-8DEF-729B-BC93F09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6B41-6279-9C9B-5A9F-103C898E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8A1E-97E8-1587-0E80-B66C65FE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63CD-9104-3ED8-6609-78560E8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A8F4-4C52-EB3B-6E7C-9CAEF706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8251-01C2-7145-1850-8C7BA9E5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2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D5C3-023B-405A-9F09-CCAADEF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BDA1-C067-4098-E1C7-72407AB26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6DA5-5AF8-6445-67FA-FA8B4E25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EC52-0C1F-98D6-B59D-8D3ED988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3912-E07B-6072-AAE1-E839A0D9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7EFE1-B204-2E53-EEC3-1CB6255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7F9C-A88D-5E12-C13D-9F91C4B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3695-4981-59D2-D92C-726CB988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9BFAD-0563-93EB-D2F8-3567EBD4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FC887-166A-9FE0-400B-0A73B98B1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2E414-63A7-A68F-D98E-71C7E8C98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9362E-637E-DECE-6CFB-8419DBDC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739B0-BEF7-A5B9-DCA2-D89ED2A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A4CA9-B79B-6766-1DEF-1FE5A8C7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194-16A8-E720-5228-B3A35A9B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9C862-58C6-1DD6-8571-E0EA9F19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5D7DA-91DD-3685-81D8-9FCE2D5A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592A-CB3F-A75F-04D8-2C65F67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42A7A-004C-685D-A2E0-817989B4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90985-D60C-CB64-DC46-D595B21F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C196-5274-8BB5-0EA5-F8A5CF9E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7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2321-60B7-9DC6-C564-5141C513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5639-B42F-1C25-3233-6E4D4225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F50A-B326-FDF6-B251-17B3E5E65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935A2-1452-86F6-BBEE-59353A9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5F82E-0A01-2B2B-A1D0-265E16D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0B60-88AF-EE32-FD89-D4BDD6B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3F7-0D27-62EC-6B7C-779FC651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F3578-EAD7-1E2A-35F8-AF8F5F73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1BC5-14C7-A7C6-43E0-3565DBA1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FA6C-D5C3-2A23-F3FC-3FF0D516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EE47-FA78-FDC9-DBB1-A1C5BB54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3E544-72E6-D7B9-8235-FC90719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B0B8B-2BD9-44AF-0735-54F511DA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87A9-D3D8-01AB-7DE2-9F930080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CA1C-B8DB-5E8C-A213-40C668C58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B683-3BD7-4C70-B79D-A35708C1FEAB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D2F0-E3BD-398F-5CFB-ECE1131B9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CC5-8E04-F2AA-D8A1-C0DF0C651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0CA2-61D6-48D3-871C-D9E51AC7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232BB24-6E45-CC61-75C0-5E13154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81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01CC2-4A10-ADA7-6C0F-8AC53259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4" y="1062840"/>
            <a:ext cx="3331675" cy="4929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F969-4BA3-4C10-53D2-F8022ED49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8" r="10247"/>
          <a:stretch/>
        </p:blipFill>
        <p:spPr>
          <a:xfrm>
            <a:off x="3494159" y="1062840"/>
            <a:ext cx="2733796" cy="2522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9D90C-CDD1-9A3A-195E-4DB9C8C1C5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9"/>
          <a:stretch/>
        </p:blipFill>
        <p:spPr>
          <a:xfrm>
            <a:off x="3494159" y="3469595"/>
            <a:ext cx="2733796" cy="2522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0A204-D0A5-5CD0-26DD-1AF1D5576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55" y="1062840"/>
            <a:ext cx="3064606" cy="3064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044F20-190D-525E-A654-DB8D829017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38819"/>
          <a:stretch/>
        </p:blipFill>
        <p:spPr>
          <a:xfrm>
            <a:off x="6227955" y="4127446"/>
            <a:ext cx="5023462" cy="18646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B336AE-5229-FB2A-6203-AF4AEF90E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304" y="1062840"/>
            <a:ext cx="2041370" cy="30646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91494D-E6FF-ADF5-E7A6-486F4D0273DC}"/>
              </a:ext>
            </a:extLst>
          </p:cNvPr>
          <p:cNvSpPr txBox="1"/>
          <p:nvPr/>
        </p:nvSpPr>
        <p:spPr>
          <a:xfrm>
            <a:off x="6227955" y="4113406"/>
            <a:ext cx="399010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Good Health starts with fit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 Do you want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... Shape your body to Perfect fit?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... Lose or gain Weight?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... Energize and maintain body wellness?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Then, perfect body is here to provide the best solutions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 for your health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 from the top national and international brands.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Perfect body is the combination of workout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equipment, health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 &amp;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 nutrition and</a:t>
            </a:r>
            <a:r>
              <a:rPr kumimoji="0" lang="en-US" sz="1100" i="0" u="none" strike="noStrike" cap="none" normalizeH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lotions for all your requirements.</a:t>
            </a:r>
          </a:p>
          <a:p>
            <a:endParaRPr lang="en-IN" sz="1100" dirty="0">
              <a:solidFill>
                <a:schemeClr val="accent4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  <a:p>
            <a:endParaRPr lang="en-IN" sz="1100" dirty="0">
              <a:solidFill>
                <a:schemeClr val="accent4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8C10-0E45-9A61-F73E-826F8F54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101-2D0E-30CD-BBFF-8FADF79E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00A22-38DD-26A1-96BD-69E94C2A2EA0}"/>
              </a:ext>
            </a:extLst>
          </p:cNvPr>
          <p:cNvSpPr txBox="1"/>
          <p:nvPr/>
        </p:nvSpPr>
        <p:spPr>
          <a:xfrm>
            <a:off x="4796491" y="2468890"/>
            <a:ext cx="34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Good Health starts with fit body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 Do you want to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Shape your body to Perfect fit?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Lose or gain Weight?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... Energize and maintain body wellness?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Then, perfect body is here to provide the best solutions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for your health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from the top national and international brands.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Perfect body is the combination of workout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equipment, health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&amp;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nutrition and</a:t>
            </a:r>
            <a:r>
              <a:rPr kumimoji="0" lang="en-US" sz="1200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lotions for all your requirements.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3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AFCC78-8731-D16E-DF7A-874DD96F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"/>
          <a:stretch/>
        </p:blipFill>
        <p:spPr>
          <a:xfrm>
            <a:off x="0" y="794"/>
            <a:ext cx="11107496" cy="6857206"/>
          </a:xfrm>
        </p:spPr>
      </p:pic>
    </p:spTree>
    <p:extLst>
      <p:ext uri="{BB962C8B-B14F-4D97-AF65-F5344CB8AC3E}">
        <p14:creationId xmlns:p14="http://schemas.microsoft.com/office/powerpoint/2010/main" val="4859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</dc:creator>
  <cp:lastModifiedBy>ARC</cp:lastModifiedBy>
  <cp:revision>2</cp:revision>
  <dcterms:created xsi:type="dcterms:W3CDTF">2023-02-02T10:12:31Z</dcterms:created>
  <dcterms:modified xsi:type="dcterms:W3CDTF">2023-02-02T11:30:26Z</dcterms:modified>
</cp:coreProperties>
</file>