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6" d="100"/>
          <a:sy n="106" d="100"/>
        </p:scale>
        <p:origin x="-1320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2AF1-5394-B66D-CAAD-F7B54D2A9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17B2E-C2D2-9851-FB43-F1EC96DEE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FCE88-6037-A471-85C4-8202FA50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F279-13B3-4DD3-9764-AAD363B83B8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DB3F6-D0E9-AC39-2F17-EA4D0AD8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4D29-A0D5-34DB-356E-BA3A0702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0C32-7FE4-4CF6-9C3B-D7123D398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0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B8E5-C87E-28D0-DF27-A757DA7C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515B3-7442-CE34-9340-2CD599AB2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030A-E27A-C79E-D3D0-915424FA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F279-13B3-4DD3-9764-AAD363B83B8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C116-EB3C-6F4C-D4CE-F0985576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9B8B2-9F4E-ACE6-77EE-60A8C73E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0C32-7FE4-4CF6-9C3B-D7123D398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6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C5DBD-1510-56B5-AABA-58D5980B4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7E405-7C3E-5FC8-311A-93C13E59D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681C1-D554-43C2-F420-431AE338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F279-13B3-4DD3-9764-AAD363B83B8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512B-F9EA-D7AD-D77B-70667689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ACA88-9E56-C0CD-C9E4-050B914A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0C32-7FE4-4CF6-9C3B-D7123D398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82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F62C-4800-474E-9113-27E969B6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B8DC-24EE-4076-398B-ADFF83FA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DFAB-C438-FEE6-F17D-4A441486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F279-13B3-4DD3-9764-AAD363B83B8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AA011-1C83-B6A6-2FDC-E6920DB0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1D8B6-C247-949C-7DF5-0D67E215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0C32-7FE4-4CF6-9C3B-D7123D398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03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DE4D-071C-B8BD-C6F1-A325833B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0133D-5C5F-DE4D-877E-88C98435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462B-9CDA-8C65-B3CB-11033339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F279-13B3-4DD3-9764-AAD363B83B8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5323A-2C0F-CD7D-00DB-A74B2411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BB6D7-6C3C-0B36-32EF-958D733E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0C32-7FE4-4CF6-9C3B-D7123D398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18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D425-D002-B598-6F6B-B60666F2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ADEA3-EE0D-5398-FA0E-E33142EF1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40551-A0C2-0DC3-5BD5-A2974F3B4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73819-F7AB-6898-DDC5-25082DCA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F279-13B3-4DD3-9764-AAD363B83B8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32A0A-19FA-BC5C-80CE-9F628A5E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BEEBE-CA51-4874-3D2B-A2287A87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0C32-7FE4-4CF6-9C3B-D7123D398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83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3C66-458F-979F-7A56-470BFE3F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E0528-B319-799A-8FE5-6A5C0194A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D340-0561-8F40-DAFC-EE0D4B0EA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971ED-3403-8E83-20A2-4032B9475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3AB8F-2BF2-138C-264D-4DBA262E8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825E1-69FD-5444-790F-04FF3327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F279-13B3-4DD3-9764-AAD363B83B8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2AA6C-FB61-6BEE-E1A4-27C60860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F6E54-E2DE-9463-3462-176B3F08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0C32-7FE4-4CF6-9C3B-D7123D398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1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861B-685C-F3DF-2996-C5E3025E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59079-BE40-E076-FF1C-2FE1BC60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F279-13B3-4DD3-9764-AAD363B83B8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C447A-A8C8-8F11-B92F-8AF710FC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1E279-BCCE-9C58-AE09-14FC53C6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0C32-7FE4-4CF6-9C3B-D7123D398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65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2F20B-210B-9DC1-DE9A-CDA811C6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F279-13B3-4DD3-9764-AAD363B83B8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CAE81-6944-2633-0227-1DD54D20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E7967-7892-8790-C624-C2C92A3D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0C32-7FE4-4CF6-9C3B-D7123D398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42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1DA7-AE9D-28FB-AB76-FB9AC2B7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30B8-E747-8565-368D-FC37E61D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B7C82-0932-EB2D-802F-BFB624B51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FEEB0-68D7-9310-1706-FC741FFB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F279-13B3-4DD3-9764-AAD363B83B8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640EE-C30F-3CB2-9207-8C1765CB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80F95-C330-BBF6-C183-11445F3A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0C32-7FE4-4CF6-9C3B-D7123D398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16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6A49-92E8-4177-4498-9020DE4C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16A3A-DDF6-F261-B249-896601832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95DA9-BF5B-7FB7-7D17-7214AE843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DDBFC-12C4-6627-815D-60AD91AE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F279-13B3-4DD3-9764-AAD363B83B8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B5F80-4EBB-472D-F36E-26083D22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5E1F1-0B1E-9277-2818-8DCF3FCC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0C32-7FE4-4CF6-9C3B-D7123D398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1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7A238-11C4-E664-F564-D0EEF46C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E268D-9FA7-A6AD-2F4C-EA5D64FE3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0E79-571B-79C9-BED5-2BE76E525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F279-13B3-4DD3-9764-AAD363B83B8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7696-4172-23B5-5BCD-1AC796EE1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FA58-15AF-02F9-3230-AD06DA309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90C32-7FE4-4CF6-9C3B-D7123D398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96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5137-879C-F565-8434-5C9EEC9A5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AF5E4-DAB2-A978-00BF-4C064A116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FE9D7-BB29-47C6-BA46-DD324C26A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995"/>
            <a:ext cx="12192000" cy="65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5AE3A6-2D02-5B76-A0DC-2A85142C3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" y="326436"/>
            <a:ext cx="11998036" cy="58505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B94A0-A151-2A88-3BE7-A237369BA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97" y="1546876"/>
            <a:ext cx="2106714" cy="3749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44183-7AC1-4C61-83C9-4B2440547FFB}"/>
              </a:ext>
            </a:extLst>
          </p:cNvPr>
          <p:cNvSpPr txBox="1"/>
          <p:nvPr/>
        </p:nvSpPr>
        <p:spPr>
          <a:xfrm>
            <a:off x="9919854" y="1970082"/>
            <a:ext cx="206432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Eras Medium ITC" panose="020B0602030504020804" pitchFamily="34" charset="0"/>
                <a:ea typeface="Cambria Math" panose="02040503050406030204" pitchFamily="18" charset="0"/>
              </a:rPr>
              <a:t>“ Good Health starts with fit body “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Eras Medium ITC" panose="020B0602030504020804" pitchFamily="34" charset="0"/>
              <a:ea typeface="Cambria Math" panose="020405030504060302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Do you want to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Shape your body to Perfect fit?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Lose or gain Weight?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Energize and maintain body wellness?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Then, 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perfect body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is here to provide the best solutions</a:t>
            </a:r>
            <a:r>
              <a:rPr kumimoji="0" lang="en-US" sz="1100" b="1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for your health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from the top national and international brands.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Perfect body 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is the combination of workout</a:t>
            </a:r>
            <a:r>
              <a:rPr kumimoji="0" lang="en-US" sz="1100" b="1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equipment, health</a:t>
            </a:r>
            <a:r>
              <a:rPr kumimoji="0" lang="en-US" sz="1100" b="1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&amp;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nutrition and</a:t>
            </a:r>
            <a:r>
              <a:rPr kumimoji="0" lang="en-US" sz="1100" b="1" i="0" u="none" strike="noStrike" cap="none" normalizeH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lotions for all your requirements.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50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Eras Medium ITC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</dc:creator>
  <cp:lastModifiedBy>ARC</cp:lastModifiedBy>
  <cp:revision>1</cp:revision>
  <dcterms:created xsi:type="dcterms:W3CDTF">2023-02-01T11:58:52Z</dcterms:created>
  <dcterms:modified xsi:type="dcterms:W3CDTF">2023-02-01T12:00:51Z</dcterms:modified>
</cp:coreProperties>
</file>