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FDE0-18B7-4AB6-AED3-44223562C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59BAC-89CB-AFBD-5C72-70EACF404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EEC74-D5CF-18B8-C615-F027BC5D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63110-BD68-DEB1-E87D-0E8CAFB2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F8046-4569-9CCB-463C-ACDF5E33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1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2FC1-CFD0-26BF-109A-7AF8EF5F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010F8-B318-9A4D-B4AB-E0D133A7A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6E44-E6A6-FB39-0564-364A45D1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8A8B-7657-AAB9-88D3-8A87CDC4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E532-2B66-49E3-340B-16837399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7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EEEE9-2E77-EC67-DD78-CC1986C89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E65A6-2DBB-690D-DD32-D622772DE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3FC2-76AD-CA69-E394-618A20FD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C3BA5-ECC6-2BC6-3114-E29C87B9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66094-F7EC-FA99-BEA0-71DDD829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65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C391-5DB6-9D2F-EFDB-C12633F0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20D1-469D-4A19-2D08-B1120F77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70639-EA9E-C5C3-EBC4-D99557AD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206A2-EDF6-F51A-7C3E-9E6D18C7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7E76-5FD0-8DEF-729B-BC93F09C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63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6B41-6279-9C9B-5A9F-103C898E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48A1E-97E8-1587-0E80-B66C65FE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63CD-9104-3ED8-6609-78560E87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3A8F4-4C52-EB3B-6E7C-9CAEF706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8251-01C2-7145-1850-8C7BA9E5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22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D5C3-023B-405A-9F09-CCAADEFD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BDA1-C067-4098-E1C7-72407AB26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D6DA5-5AF8-6445-67FA-FA8B4E25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DEC52-0C1F-98D6-B59D-8D3ED988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93912-E07B-6072-AAE1-E839A0D9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7EFE1-B204-2E53-EEC3-1CB62552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2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7F9C-A88D-5E12-C13D-9F91C4B1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E3695-4981-59D2-D92C-726CB988F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9BFAD-0563-93EB-D2F8-3567EBD48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FC887-166A-9FE0-400B-0A73B98B1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2E414-63A7-A68F-D98E-71C7E8C98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9362E-637E-DECE-6CFB-8419DBDC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739B0-BEF7-A5B9-DCA2-D89ED2A9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A4CA9-B79B-6766-1DEF-1FE5A8C7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3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A194-16A8-E720-5228-B3A35A9B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9C862-58C6-1DD6-8571-E0EA9F19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5D7DA-91DD-3685-81D8-9FCE2D5A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7592A-CB3F-A75F-04D8-2C65F67A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74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42A7A-004C-685D-A2E0-817989B4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90985-D60C-CB64-DC46-D595B21F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5C196-5274-8BB5-0EA5-F8A5CF9E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07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2321-60B7-9DC6-C564-5141C513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5639-B42F-1C25-3233-6E4D4225C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6F50A-B326-FDF6-B251-17B3E5E65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935A2-1452-86F6-BBEE-59353A90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5F82E-0A01-2B2B-A1D0-265E16DB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0B60-88AF-EE32-FD89-D4BDD6B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15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D3F7-0D27-62EC-6B7C-779FC651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F3578-EAD7-1E2A-35F8-AF8F5F737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A1BC5-14C7-A7C6-43E0-3565DBA17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1FA6C-D5C3-2A23-F3FC-3FF0D516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9EE47-FA78-FDC9-DBB1-A1C5BB54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3E544-72E6-D7B9-8235-FC90719E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48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B0B8B-2BD9-44AF-0735-54F511DA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887A9-D3D8-01AB-7DE2-9F930080A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0CA1C-B8DB-5E8C-A213-40C668C58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D2F0-E3BD-398F-5CFB-ECE1131B9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2CC5-8E04-F2AA-D8A1-C0DF0C651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80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232BB24-6E45-CC61-75C0-5E1315432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81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6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590A204-D0A5-5CD0-26DD-1AF1D5576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65" y="591854"/>
            <a:ext cx="3430256" cy="3430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201CC2-4A10-ADA7-6C0F-8AC532599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340" y="595086"/>
            <a:ext cx="3716500" cy="5498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FF969-4BA3-4C10-53D2-F8022ED494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8" r="10247"/>
          <a:stretch/>
        </p:blipFill>
        <p:spPr>
          <a:xfrm>
            <a:off x="3516024" y="591854"/>
            <a:ext cx="2983105" cy="2752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9D90C-CDD1-9A3A-195E-4DB9C8C1C5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9"/>
          <a:stretch/>
        </p:blipFill>
        <p:spPr>
          <a:xfrm>
            <a:off x="3494159" y="3300803"/>
            <a:ext cx="3026836" cy="27928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044F20-190D-525E-A654-DB8D829017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38819"/>
          <a:stretch/>
        </p:blipFill>
        <p:spPr>
          <a:xfrm>
            <a:off x="6499129" y="4036150"/>
            <a:ext cx="5543131" cy="20575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B336AE-5229-FB2A-6203-AF4AEF90E4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20" y="605894"/>
            <a:ext cx="2301339" cy="34548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91494D-E6FF-ADF5-E7A6-486F4D0273DC}"/>
              </a:ext>
            </a:extLst>
          </p:cNvPr>
          <p:cNvSpPr txBox="1"/>
          <p:nvPr/>
        </p:nvSpPr>
        <p:spPr>
          <a:xfrm>
            <a:off x="6528158" y="4022110"/>
            <a:ext cx="44028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Good Health starts with fit body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 Do you want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... Shape your body to Perfect fit?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... Lose or gain Weight?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... Energize and maintain body wellness?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Then, perfect body is here to provide the best solutions</a:t>
            </a:r>
            <a:r>
              <a:rPr kumimoji="0" lang="en-US" sz="1100" i="0" u="none" strike="noStrike" cap="none" normalizeH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 for your health</a:t>
            </a: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 from the top national and international brands.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Perfect body is the combination of workout</a:t>
            </a:r>
            <a:r>
              <a:rPr kumimoji="0" lang="en-US" sz="1100" i="0" u="none" strike="noStrike" cap="none" normalizeH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equipment, health</a:t>
            </a:r>
            <a:r>
              <a:rPr kumimoji="0" lang="en-US" sz="1100" i="0" u="none" strike="noStrike" cap="none" normalizeH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 &amp;</a:t>
            </a: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 nutrition and</a:t>
            </a:r>
            <a:r>
              <a:rPr kumimoji="0" lang="en-US" sz="1100" i="0" u="none" strike="noStrike" cap="none" normalizeH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lotions for all your requirements.</a:t>
            </a:r>
            <a:endParaRPr lang="en-IN" sz="1100" dirty="0">
              <a:solidFill>
                <a:schemeClr val="accent2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endParaRPr lang="en-IN" sz="1100" dirty="0">
              <a:solidFill>
                <a:schemeClr val="accent2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0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8C10-0E45-9A61-F73E-826F8F54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101-2D0E-30CD-BBFF-8FADF79EF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00A22-38DD-26A1-96BD-69E94C2A2EA0}"/>
              </a:ext>
            </a:extLst>
          </p:cNvPr>
          <p:cNvSpPr txBox="1"/>
          <p:nvPr/>
        </p:nvSpPr>
        <p:spPr>
          <a:xfrm>
            <a:off x="4796491" y="2468890"/>
            <a:ext cx="345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Good Health starts with fit body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 Do you want to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... Shape your body to Perfect fit?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... Lose or gain Weight?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... Energize and maintain body wellness?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Then, perfect body is here to provide the best solutions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 for your health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 from the top national and international brands.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Perfect body is the combination of workout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equipment, health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 &amp;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 nutrition and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lotions for all your requirements.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endParaRPr lang="en-IN" sz="1200" dirty="0">
              <a:solidFill>
                <a:schemeClr val="bg2">
                  <a:lumMod val="1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03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8986F46-C6A5-410D-59EB-488E2B9E6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60" r="5516" b="-4866"/>
          <a:stretch/>
        </p:blipFill>
        <p:spPr>
          <a:xfrm>
            <a:off x="718816" y="0"/>
            <a:ext cx="10754368" cy="66475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592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146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Book Antiqua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</dc:creator>
  <cp:lastModifiedBy>ARC</cp:lastModifiedBy>
  <cp:revision>4</cp:revision>
  <dcterms:created xsi:type="dcterms:W3CDTF">2023-02-02T10:12:31Z</dcterms:created>
  <dcterms:modified xsi:type="dcterms:W3CDTF">2023-02-02T12:25:57Z</dcterms:modified>
</cp:coreProperties>
</file>