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1" r:id="rId6"/>
    <p:sldId id="278" r:id="rId7"/>
    <p:sldId id="290" r:id="rId8"/>
    <p:sldId id="279" r:id="rId9"/>
    <p:sldId id="280" r:id="rId10"/>
    <p:sldId id="281" r:id="rId11"/>
    <p:sldId id="282" r:id="rId12"/>
    <p:sldId id="283" r:id="rId13"/>
    <p:sldId id="262" r:id="rId14"/>
    <p:sldId id="284" r:id="rId15"/>
    <p:sldId id="285" r:id="rId16"/>
    <p:sldId id="289" r:id="rId17"/>
    <p:sldId id="288" r:id="rId18"/>
    <p:sldId id="286" r:id="rId19"/>
    <p:sldId id="274" r:id="rId20"/>
    <p:sldId id="28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5B1C9-6A36-487B-94F4-4DB1DCE4AC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BB213-10C5-432B-B021-2AF8488AEC50}">
      <dgm:prSet/>
      <dgm:spPr/>
      <dgm:t>
        <a:bodyPr/>
        <a:lstStyle/>
        <a:p>
          <a:r>
            <a:rPr lang="en-US" b="1" dirty="0"/>
            <a:t>In order to identify the greatest cities to live, we examined data from a variety of city categories and came up with the findings listed.</a:t>
          </a:r>
        </a:p>
      </dgm:t>
    </dgm:pt>
    <dgm:pt modelId="{4AB328ED-ED21-4167-8108-C7B7F205966C}" type="parTrans" cxnId="{6E6E1F8B-A61D-4469-8428-40E9D8CDF61D}">
      <dgm:prSet/>
      <dgm:spPr/>
      <dgm:t>
        <a:bodyPr/>
        <a:lstStyle/>
        <a:p>
          <a:endParaRPr lang="en-US"/>
        </a:p>
      </dgm:t>
    </dgm:pt>
    <dgm:pt modelId="{45695AA6-91B6-4115-AAD1-AE2BD869D42A}" type="sibTrans" cxnId="{6E6E1F8B-A61D-4469-8428-40E9D8CDF61D}">
      <dgm:prSet/>
      <dgm:spPr/>
      <dgm:t>
        <a:bodyPr/>
        <a:lstStyle/>
        <a:p>
          <a:endParaRPr lang="en-US"/>
        </a:p>
      </dgm:t>
    </dgm:pt>
    <dgm:pt modelId="{604DB088-031C-41F0-AD6A-94D4DF4575EF}">
      <dgm:prSet/>
      <dgm:spPr/>
      <dgm:t>
        <a:bodyPr/>
        <a:lstStyle/>
        <a:p>
          <a:r>
            <a:rPr lang="en-US" b="1" dirty="0"/>
            <a:t>What is the best city or country to live in in terms of health, job, work-life balance, and other factors has always been a question for us. We selected the dataset of "best life" cities, which displays the top cities in a variety of categories.</a:t>
          </a:r>
        </a:p>
      </dgm:t>
    </dgm:pt>
    <dgm:pt modelId="{30FE0D08-CAFC-4B11-9DA6-CC36102E44E0}" type="parTrans" cxnId="{36A75E8F-79C8-4703-84BB-BA07890A4449}">
      <dgm:prSet/>
      <dgm:spPr/>
      <dgm:t>
        <a:bodyPr/>
        <a:lstStyle/>
        <a:p>
          <a:endParaRPr lang="en-US"/>
        </a:p>
      </dgm:t>
    </dgm:pt>
    <dgm:pt modelId="{3F8BA775-1406-4255-9964-FAE7B83BF209}" type="sibTrans" cxnId="{36A75E8F-79C8-4703-84BB-BA07890A4449}">
      <dgm:prSet/>
      <dgm:spPr/>
      <dgm:t>
        <a:bodyPr/>
        <a:lstStyle/>
        <a:p>
          <a:endParaRPr lang="en-US"/>
        </a:p>
      </dgm:t>
    </dgm:pt>
    <dgm:pt modelId="{C60C116E-34A6-415E-B2FE-F79DDE33037A}" type="pres">
      <dgm:prSet presAssocID="{EFD5B1C9-6A36-487B-94F4-4DB1DCE4AC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543F87-2C36-40DC-A73F-1857097EA752}" type="pres">
      <dgm:prSet presAssocID="{05BBB213-10C5-432B-B021-2AF8488AEC50}" presName="hierRoot1" presStyleCnt="0"/>
      <dgm:spPr/>
    </dgm:pt>
    <dgm:pt modelId="{C2DB92FC-9236-43A2-BFB2-2ADF48577300}" type="pres">
      <dgm:prSet presAssocID="{05BBB213-10C5-432B-B021-2AF8488AEC50}" presName="composite" presStyleCnt="0"/>
      <dgm:spPr/>
    </dgm:pt>
    <dgm:pt modelId="{9247F21E-0187-4DDB-9FA8-3FF227FB50FE}" type="pres">
      <dgm:prSet presAssocID="{05BBB213-10C5-432B-B021-2AF8488AEC50}" presName="background" presStyleLbl="node0" presStyleIdx="0" presStyleCnt="2"/>
      <dgm:spPr/>
    </dgm:pt>
    <dgm:pt modelId="{4236DDB0-CB36-4D0C-ABF3-9E5B2E2C8D38}" type="pres">
      <dgm:prSet presAssocID="{05BBB213-10C5-432B-B021-2AF8488AEC50}" presName="text" presStyleLbl="fgAcc0" presStyleIdx="0" presStyleCnt="2">
        <dgm:presLayoutVars>
          <dgm:chPref val="3"/>
        </dgm:presLayoutVars>
      </dgm:prSet>
      <dgm:spPr/>
    </dgm:pt>
    <dgm:pt modelId="{07A574DB-E717-404F-8511-6DDA7D2E8594}" type="pres">
      <dgm:prSet presAssocID="{05BBB213-10C5-432B-B021-2AF8488AEC50}" presName="hierChild2" presStyleCnt="0"/>
      <dgm:spPr/>
    </dgm:pt>
    <dgm:pt modelId="{2E577DA9-EDB3-4861-B3E6-A5C6AC3ED22C}" type="pres">
      <dgm:prSet presAssocID="{604DB088-031C-41F0-AD6A-94D4DF4575EF}" presName="hierRoot1" presStyleCnt="0"/>
      <dgm:spPr/>
    </dgm:pt>
    <dgm:pt modelId="{A1E416E5-4AEF-4653-9BDB-6933D125517C}" type="pres">
      <dgm:prSet presAssocID="{604DB088-031C-41F0-AD6A-94D4DF4575EF}" presName="composite" presStyleCnt="0"/>
      <dgm:spPr/>
    </dgm:pt>
    <dgm:pt modelId="{066EEB57-15AC-41F1-85EF-B579A04F9DC0}" type="pres">
      <dgm:prSet presAssocID="{604DB088-031C-41F0-AD6A-94D4DF4575EF}" presName="background" presStyleLbl="node0" presStyleIdx="1" presStyleCnt="2"/>
      <dgm:spPr/>
    </dgm:pt>
    <dgm:pt modelId="{F315EC5C-6615-45BA-B906-0F2925271C80}" type="pres">
      <dgm:prSet presAssocID="{604DB088-031C-41F0-AD6A-94D4DF4575EF}" presName="text" presStyleLbl="fgAcc0" presStyleIdx="1" presStyleCnt="2">
        <dgm:presLayoutVars>
          <dgm:chPref val="3"/>
        </dgm:presLayoutVars>
      </dgm:prSet>
      <dgm:spPr/>
    </dgm:pt>
    <dgm:pt modelId="{9F723648-DC58-4BC8-B8D9-143564418D3F}" type="pres">
      <dgm:prSet presAssocID="{604DB088-031C-41F0-AD6A-94D4DF4575EF}" presName="hierChild2" presStyleCnt="0"/>
      <dgm:spPr/>
    </dgm:pt>
  </dgm:ptLst>
  <dgm:cxnLst>
    <dgm:cxn modelId="{933B957B-CEAA-4943-BA2E-ECA2EE56F65A}" type="presOf" srcId="{EFD5B1C9-6A36-487B-94F4-4DB1DCE4AC72}" destId="{C60C116E-34A6-415E-B2FE-F79DDE33037A}" srcOrd="0" destOrd="0" presId="urn:microsoft.com/office/officeart/2005/8/layout/hierarchy1"/>
    <dgm:cxn modelId="{6E6E1F8B-A61D-4469-8428-40E9D8CDF61D}" srcId="{EFD5B1C9-6A36-487B-94F4-4DB1DCE4AC72}" destId="{05BBB213-10C5-432B-B021-2AF8488AEC50}" srcOrd="0" destOrd="0" parTransId="{4AB328ED-ED21-4167-8108-C7B7F205966C}" sibTransId="{45695AA6-91B6-4115-AAD1-AE2BD869D42A}"/>
    <dgm:cxn modelId="{36A75E8F-79C8-4703-84BB-BA07890A4449}" srcId="{EFD5B1C9-6A36-487B-94F4-4DB1DCE4AC72}" destId="{604DB088-031C-41F0-AD6A-94D4DF4575EF}" srcOrd="1" destOrd="0" parTransId="{30FE0D08-CAFC-4B11-9DA6-CC36102E44E0}" sibTransId="{3F8BA775-1406-4255-9964-FAE7B83BF209}"/>
    <dgm:cxn modelId="{FB2BCDBA-D986-4F87-A885-A92ADAC74922}" type="presOf" srcId="{05BBB213-10C5-432B-B021-2AF8488AEC50}" destId="{4236DDB0-CB36-4D0C-ABF3-9E5B2E2C8D38}" srcOrd="0" destOrd="0" presId="urn:microsoft.com/office/officeart/2005/8/layout/hierarchy1"/>
    <dgm:cxn modelId="{8EC30DDC-A116-4448-89BA-5E87C41BC154}" type="presOf" srcId="{604DB088-031C-41F0-AD6A-94D4DF4575EF}" destId="{F315EC5C-6615-45BA-B906-0F2925271C80}" srcOrd="0" destOrd="0" presId="urn:microsoft.com/office/officeart/2005/8/layout/hierarchy1"/>
    <dgm:cxn modelId="{3669F369-E201-4B46-A5FD-8FFE72F46D8A}" type="presParOf" srcId="{C60C116E-34A6-415E-B2FE-F79DDE33037A}" destId="{18543F87-2C36-40DC-A73F-1857097EA752}" srcOrd="0" destOrd="0" presId="urn:microsoft.com/office/officeart/2005/8/layout/hierarchy1"/>
    <dgm:cxn modelId="{886E5BDB-0B97-4077-BA03-48D49C2F6873}" type="presParOf" srcId="{18543F87-2C36-40DC-A73F-1857097EA752}" destId="{C2DB92FC-9236-43A2-BFB2-2ADF48577300}" srcOrd="0" destOrd="0" presId="urn:microsoft.com/office/officeart/2005/8/layout/hierarchy1"/>
    <dgm:cxn modelId="{0507F1E0-71C0-49F0-BE83-217EA13588AE}" type="presParOf" srcId="{C2DB92FC-9236-43A2-BFB2-2ADF48577300}" destId="{9247F21E-0187-4DDB-9FA8-3FF227FB50FE}" srcOrd="0" destOrd="0" presId="urn:microsoft.com/office/officeart/2005/8/layout/hierarchy1"/>
    <dgm:cxn modelId="{1CC993BD-9CBF-4EB0-9321-C3C5D4AC8F1E}" type="presParOf" srcId="{C2DB92FC-9236-43A2-BFB2-2ADF48577300}" destId="{4236DDB0-CB36-4D0C-ABF3-9E5B2E2C8D38}" srcOrd="1" destOrd="0" presId="urn:microsoft.com/office/officeart/2005/8/layout/hierarchy1"/>
    <dgm:cxn modelId="{1018ED32-FCD6-4117-ACE5-3103E602E728}" type="presParOf" srcId="{18543F87-2C36-40DC-A73F-1857097EA752}" destId="{07A574DB-E717-404F-8511-6DDA7D2E8594}" srcOrd="1" destOrd="0" presId="urn:microsoft.com/office/officeart/2005/8/layout/hierarchy1"/>
    <dgm:cxn modelId="{3A0E3784-BD9F-4C03-9A51-0205C78AEB3B}" type="presParOf" srcId="{C60C116E-34A6-415E-B2FE-F79DDE33037A}" destId="{2E577DA9-EDB3-4861-B3E6-A5C6AC3ED22C}" srcOrd="1" destOrd="0" presId="urn:microsoft.com/office/officeart/2005/8/layout/hierarchy1"/>
    <dgm:cxn modelId="{E593C990-6E79-4CAE-9F2F-8A9A75709C74}" type="presParOf" srcId="{2E577DA9-EDB3-4861-B3E6-A5C6AC3ED22C}" destId="{A1E416E5-4AEF-4653-9BDB-6933D125517C}" srcOrd="0" destOrd="0" presId="urn:microsoft.com/office/officeart/2005/8/layout/hierarchy1"/>
    <dgm:cxn modelId="{13CAD385-08A2-489F-A641-22B0D21A67F3}" type="presParOf" srcId="{A1E416E5-4AEF-4653-9BDB-6933D125517C}" destId="{066EEB57-15AC-41F1-85EF-B579A04F9DC0}" srcOrd="0" destOrd="0" presId="urn:microsoft.com/office/officeart/2005/8/layout/hierarchy1"/>
    <dgm:cxn modelId="{8DADD6DC-5B55-4CCA-89E1-35CD16FD87BE}" type="presParOf" srcId="{A1E416E5-4AEF-4653-9BDB-6933D125517C}" destId="{F315EC5C-6615-45BA-B906-0F2925271C80}" srcOrd="1" destOrd="0" presId="urn:microsoft.com/office/officeart/2005/8/layout/hierarchy1"/>
    <dgm:cxn modelId="{6C9B86BC-D677-4E94-AB88-B746CCD8A06D}" type="presParOf" srcId="{2E577DA9-EDB3-4861-B3E6-A5C6AC3ED22C}" destId="{9F723648-DC58-4BC8-B8D9-143564418D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7CE00-7B4C-4011-B5A8-AA39F44817C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DFC0EF-898F-4084-8045-83FF89210AF2}">
      <dgm:prSet/>
      <dgm:spPr/>
      <dgm:t>
        <a:bodyPr/>
        <a:lstStyle/>
        <a:p>
          <a:r>
            <a:rPr lang="en-IN" dirty="0"/>
            <a:t>City with Lowest Inflation rate (0.89%)</a:t>
          </a:r>
          <a:endParaRPr lang="en-US" dirty="0"/>
        </a:p>
      </dgm:t>
    </dgm:pt>
    <dgm:pt modelId="{224E3068-298C-4DDB-9750-F55B1C833BA5}" type="parTrans" cxnId="{78807ACD-C3C5-4D20-9F72-D8034937A05B}">
      <dgm:prSet/>
      <dgm:spPr/>
      <dgm:t>
        <a:bodyPr/>
        <a:lstStyle/>
        <a:p>
          <a:endParaRPr lang="en-US"/>
        </a:p>
      </dgm:t>
    </dgm:pt>
    <dgm:pt modelId="{0FDF20D8-351C-4574-BD83-36C6F2820969}" type="sibTrans" cxnId="{78807ACD-C3C5-4D20-9F72-D8034937A05B}">
      <dgm:prSet/>
      <dgm:spPr/>
      <dgm:t>
        <a:bodyPr/>
        <a:lstStyle/>
        <a:p>
          <a:endParaRPr lang="en-US"/>
        </a:p>
      </dgm:t>
    </dgm:pt>
    <dgm:pt modelId="{52FD9490-5419-4F2B-95AC-596464513863}">
      <dgm:prSet/>
      <dgm:spPr/>
      <dgm:t>
        <a:bodyPr/>
        <a:lstStyle/>
        <a:p>
          <a:r>
            <a:rPr lang="en-IN" b="1" dirty="0"/>
            <a:t>Tokyo – Japan</a:t>
          </a:r>
          <a:endParaRPr lang="en-US" dirty="0"/>
        </a:p>
      </dgm:t>
    </dgm:pt>
    <dgm:pt modelId="{559A181B-07FC-4048-943E-C344899A4472}" type="parTrans" cxnId="{07E1EFF7-4F81-44D6-9568-5AB6084B3661}">
      <dgm:prSet/>
      <dgm:spPr/>
      <dgm:t>
        <a:bodyPr/>
        <a:lstStyle/>
        <a:p>
          <a:endParaRPr lang="en-US"/>
        </a:p>
      </dgm:t>
    </dgm:pt>
    <dgm:pt modelId="{A989DD31-804F-42E6-A7EA-DF8C736EAC4E}" type="sibTrans" cxnId="{07E1EFF7-4F81-44D6-9568-5AB6084B3661}">
      <dgm:prSet/>
      <dgm:spPr/>
      <dgm:t>
        <a:bodyPr/>
        <a:lstStyle/>
        <a:p>
          <a:endParaRPr lang="en-US"/>
        </a:p>
      </dgm:t>
    </dgm:pt>
    <dgm:pt modelId="{30353D1F-93E0-400A-8F5A-A8D4CFD742A8}">
      <dgm:prSet/>
      <dgm:spPr/>
      <dgm:t>
        <a:bodyPr/>
        <a:lstStyle/>
        <a:p>
          <a:r>
            <a:rPr lang="en-IN" dirty="0"/>
            <a:t>City with amazing Healthcare Facilities</a:t>
          </a:r>
          <a:endParaRPr lang="en-US" dirty="0"/>
        </a:p>
      </dgm:t>
    </dgm:pt>
    <dgm:pt modelId="{DD0B5E2D-A572-4A6C-A935-E8C2201275B1}" type="parTrans" cxnId="{35F8F22B-42A8-4931-A084-434D3085D24D}">
      <dgm:prSet/>
      <dgm:spPr/>
      <dgm:t>
        <a:bodyPr/>
        <a:lstStyle/>
        <a:p>
          <a:endParaRPr lang="en-US"/>
        </a:p>
      </dgm:t>
    </dgm:pt>
    <dgm:pt modelId="{59369310-BD07-4BFC-8D8D-0F6BCA9F3EA0}" type="sibTrans" cxnId="{35F8F22B-42A8-4931-A084-434D3085D24D}">
      <dgm:prSet/>
      <dgm:spPr/>
      <dgm:t>
        <a:bodyPr/>
        <a:lstStyle/>
        <a:p>
          <a:endParaRPr lang="en-US"/>
        </a:p>
      </dgm:t>
    </dgm:pt>
    <dgm:pt modelId="{F334DE8A-65DB-4ABF-8360-9DBC3B3704FB}">
      <dgm:prSet/>
      <dgm:spPr/>
      <dgm:t>
        <a:bodyPr/>
        <a:lstStyle/>
        <a:p>
          <a:r>
            <a:rPr lang="en-IN" b="1"/>
            <a:t>Oslo, Norway</a:t>
          </a:r>
          <a:endParaRPr lang="en-US"/>
        </a:p>
      </dgm:t>
    </dgm:pt>
    <dgm:pt modelId="{0101D8A3-0685-460F-B575-33EBB37DD7F9}" type="parTrans" cxnId="{BB2E1399-7C77-4F4B-AE00-A8DAC84C03D2}">
      <dgm:prSet/>
      <dgm:spPr/>
      <dgm:t>
        <a:bodyPr/>
        <a:lstStyle/>
        <a:p>
          <a:endParaRPr lang="en-US"/>
        </a:p>
      </dgm:t>
    </dgm:pt>
    <dgm:pt modelId="{2AD4241B-ED06-4E82-9F2B-305C6613446E}" type="sibTrans" cxnId="{BB2E1399-7C77-4F4B-AE00-A8DAC84C03D2}">
      <dgm:prSet/>
      <dgm:spPr/>
      <dgm:t>
        <a:bodyPr/>
        <a:lstStyle/>
        <a:p>
          <a:endParaRPr lang="en-US"/>
        </a:p>
      </dgm:t>
    </dgm:pt>
    <dgm:pt modelId="{AD4CC7A8-0E18-460B-AC41-4683C545E117}">
      <dgm:prSet/>
      <dgm:spPr/>
      <dgm:t>
        <a:bodyPr/>
        <a:lstStyle/>
        <a:p>
          <a:r>
            <a:rPr lang="en-IN" dirty="0"/>
            <a:t>City which was highly impacted due to covid-19</a:t>
          </a:r>
          <a:endParaRPr lang="en-US" dirty="0"/>
        </a:p>
      </dgm:t>
    </dgm:pt>
    <dgm:pt modelId="{F143FADD-0C80-4649-99F0-81DF035F267E}" type="parTrans" cxnId="{DC7116D7-4294-4586-9DBF-225E53BD0FAF}">
      <dgm:prSet/>
      <dgm:spPr/>
      <dgm:t>
        <a:bodyPr/>
        <a:lstStyle/>
        <a:p>
          <a:endParaRPr lang="en-US"/>
        </a:p>
      </dgm:t>
    </dgm:pt>
    <dgm:pt modelId="{3F68E296-77FE-4FAE-B5AA-F7F99B2E253D}" type="sibTrans" cxnId="{DC7116D7-4294-4586-9DBF-225E53BD0FAF}">
      <dgm:prSet/>
      <dgm:spPr/>
      <dgm:t>
        <a:bodyPr/>
        <a:lstStyle/>
        <a:p>
          <a:endParaRPr lang="en-US"/>
        </a:p>
      </dgm:t>
    </dgm:pt>
    <dgm:pt modelId="{2E64DF4D-AA7F-48E5-9C00-91E9C86D78D2}">
      <dgm:prSet/>
      <dgm:spPr/>
      <dgm:t>
        <a:bodyPr/>
        <a:lstStyle/>
        <a:p>
          <a:r>
            <a:rPr lang="en-IN" b="1"/>
            <a:t>Dubai,UAE</a:t>
          </a:r>
          <a:endParaRPr lang="en-US"/>
        </a:p>
      </dgm:t>
    </dgm:pt>
    <dgm:pt modelId="{7CC5B24F-801C-4FD9-9628-ECB81411B360}" type="parTrans" cxnId="{7FCC19D2-8665-4CB5-8CAB-D98FE69E04D1}">
      <dgm:prSet/>
      <dgm:spPr/>
      <dgm:t>
        <a:bodyPr/>
        <a:lstStyle/>
        <a:p>
          <a:endParaRPr lang="en-US"/>
        </a:p>
      </dgm:t>
    </dgm:pt>
    <dgm:pt modelId="{5970068B-5AA5-4A3C-B6C8-1B8995ABF4C3}" type="sibTrans" cxnId="{7FCC19D2-8665-4CB5-8CAB-D98FE69E04D1}">
      <dgm:prSet/>
      <dgm:spPr/>
      <dgm:t>
        <a:bodyPr/>
        <a:lstStyle/>
        <a:p>
          <a:endParaRPr lang="en-US"/>
        </a:p>
      </dgm:t>
    </dgm:pt>
    <dgm:pt modelId="{FE96CA2B-C931-4918-9AAA-8D948783B57B}">
      <dgm:prSet/>
      <dgm:spPr/>
      <dgm:t>
        <a:bodyPr/>
        <a:lstStyle/>
        <a:p>
          <a:r>
            <a:rPr lang="en-IN"/>
            <a:t>City have highest Air Quality rate of 100%</a:t>
          </a:r>
          <a:endParaRPr lang="en-US"/>
        </a:p>
      </dgm:t>
    </dgm:pt>
    <dgm:pt modelId="{DD768178-23E5-41CA-B1CF-ECF43573C44B}" type="parTrans" cxnId="{F44DAA14-3F48-431B-8B69-0A640101D8D6}">
      <dgm:prSet/>
      <dgm:spPr/>
      <dgm:t>
        <a:bodyPr/>
        <a:lstStyle/>
        <a:p>
          <a:endParaRPr lang="en-US"/>
        </a:p>
      </dgm:t>
    </dgm:pt>
    <dgm:pt modelId="{D73CFA00-86DA-4932-A195-6F00F6928FC1}" type="sibTrans" cxnId="{F44DAA14-3F48-431B-8B69-0A640101D8D6}">
      <dgm:prSet/>
      <dgm:spPr/>
      <dgm:t>
        <a:bodyPr/>
        <a:lstStyle/>
        <a:p>
          <a:endParaRPr lang="en-US"/>
        </a:p>
      </dgm:t>
    </dgm:pt>
    <dgm:pt modelId="{D10DC7C2-47F4-4AAE-B6DB-B0FEFAD1413D}">
      <dgm:prSet/>
      <dgm:spPr/>
      <dgm:t>
        <a:bodyPr/>
        <a:lstStyle/>
        <a:p>
          <a:r>
            <a:rPr lang="en-IN" b="1"/>
            <a:t>Bern, Switzerland    </a:t>
          </a:r>
          <a:endParaRPr lang="en-US"/>
        </a:p>
      </dgm:t>
    </dgm:pt>
    <dgm:pt modelId="{42BAF75A-4010-4441-BF1D-3661281CF18F}" type="parTrans" cxnId="{389F4D05-B936-4CE8-AC2B-9CB092E07C41}">
      <dgm:prSet/>
      <dgm:spPr/>
      <dgm:t>
        <a:bodyPr/>
        <a:lstStyle/>
        <a:p>
          <a:endParaRPr lang="en-US"/>
        </a:p>
      </dgm:t>
    </dgm:pt>
    <dgm:pt modelId="{8F27A9C9-9530-4EDA-90CF-467826D4CD1A}" type="sibTrans" cxnId="{389F4D05-B936-4CE8-AC2B-9CB092E07C41}">
      <dgm:prSet/>
      <dgm:spPr/>
      <dgm:t>
        <a:bodyPr/>
        <a:lstStyle/>
        <a:p>
          <a:endParaRPr lang="en-US"/>
        </a:p>
      </dgm:t>
    </dgm:pt>
    <dgm:pt modelId="{C4E00E4E-3AF3-4A2A-A819-3009B8009631}">
      <dgm:prSet/>
      <dgm:spPr/>
      <dgm:t>
        <a:bodyPr/>
        <a:lstStyle/>
        <a:p>
          <a:r>
            <a:rPr lang="en-IN" dirty="0"/>
            <a:t>Cities with highest Happiness, Culture, Leisure of 100%</a:t>
          </a:r>
          <a:endParaRPr lang="en-US" dirty="0"/>
        </a:p>
      </dgm:t>
    </dgm:pt>
    <dgm:pt modelId="{CC18FB52-C3B8-4371-BF20-9088F7210787}" type="parTrans" cxnId="{0985146D-03FD-4B79-892F-BF6D0716E3F0}">
      <dgm:prSet/>
      <dgm:spPr/>
      <dgm:t>
        <a:bodyPr/>
        <a:lstStyle/>
        <a:p>
          <a:endParaRPr lang="en-US"/>
        </a:p>
      </dgm:t>
    </dgm:pt>
    <dgm:pt modelId="{F63C9FC2-3347-48E9-B9C4-B3A3DE9C8586}" type="sibTrans" cxnId="{0985146D-03FD-4B79-892F-BF6D0716E3F0}">
      <dgm:prSet/>
      <dgm:spPr/>
      <dgm:t>
        <a:bodyPr/>
        <a:lstStyle/>
        <a:p>
          <a:endParaRPr lang="en-US"/>
        </a:p>
      </dgm:t>
    </dgm:pt>
    <dgm:pt modelId="{87B9CCF9-256B-485E-A1A9-FE926D196B83}">
      <dgm:prSet/>
      <dgm:spPr/>
      <dgm:t>
        <a:bodyPr/>
        <a:lstStyle/>
        <a:p>
          <a:r>
            <a:rPr lang="en-IN" b="1"/>
            <a:t>Bern and Geneva, Switzerland</a:t>
          </a:r>
          <a:endParaRPr lang="en-US"/>
        </a:p>
      </dgm:t>
    </dgm:pt>
    <dgm:pt modelId="{507BEC8B-9818-442D-AA51-D245D4F60A10}" type="parTrans" cxnId="{130EA2AD-05BA-4BBD-87E2-6487671737AC}">
      <dgm:prSet/>
      <dgm:spPr/>
      <dgm:t>
        <a:bodyPr/>
        <a:lstStyle/>
        <a:p>
          <a:endParaRPr lang="en-US"/>
        </a:p>
      </dgm:t>
    </dgm:pt>
    <dgm:pt modelId="{B0D8C885-EC6F-4BA8-915D-2B63B2F6411A}" type="sibTrans" cxnId="{130EA2AD-05BA-4BBD-87E2-6487671737AC}">
      <dgm:prSet/>
      <dgm:spPr/>
      <dgm:t>
        <a:bodyPr/>
        <a:lstStyle/>
        <a:p>
          <a:endParaRPr lang="en-US"/>
        </a:p>
      </dgm:t>
    </dgm:pt>
    <dgm:pt modelId="{394E989B-492A-4B59-8A56-1F399575D829}" type="pres">
      <dgm:prSet presAssocID="{D437CE00-7B4C-4011-B5A8-AA39F44817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B688B8-A2A4-4876-AE0E-019254232BBE}" type="pres">
      <dgm:prSet presAssocID="{74DFC0EF-898F-4084-8045-83FF89210AF2}" presName="root" presStyleCnt="0"/>
      <dgm:spPr/>
    </dgm:pt>
    <dgm:pt modelId="{2B5ECB37-9667-4448-AE99-7CA0D5BF26C6}" type="pres">
      <dgm:prSet presAssocID="{74DFC0EF-898F-4084-8045-83FF89210AF2}" presName="rootComposite" presStyleCnt="0"/>
      <dgm:spPr/>
    </dgm:pt>
    <dgm:pt modelId="{4BFAFB4F-C1E8-44AF-BE2B-23589D0954CD}" type="pres">
      <dgm:prSet presAssocID="{74DFC0EF-898F-4084-8045-83FF89210AF2}" presName="rootText" presStyleLbl="node1" presStyleIdx="0" presStyleCnt="5"/>
      <dgm:spPr/>
    </dgm:pt>
    <dgm:pt modelId="{E2147C48-836D-4827-9AE6-097D457D04AC}" type="pres">
      <dgm:prSet presAssocID="{74DFC0EF-898F-4084-8045-83FF89210AF2}" presName="rootConnector" presStyleLbl="node1" presStyleIdx="0" presStyleCnt="5"/>
      <dgm:spPr/>
    </dgm:pt>
    <dgm:pt modelId="{C8589508-DF7F-422A-94EA-FBF80FCF421A}" type="pres">
      <dgm:prSet presAssocID="{74DFC0EF-898F-4084-8045-83FF89210AF2}" presName="childShape" presStyleCnt="0"/>
      <dgm:spPr/>
    </dgm:pt>
    <dgm:pt modelId="{C13FAC39-13BB-4C11-BCF7-6CC908FF008A}" type="pres">
      <dgm:prSet presAssocID="{559A181B-07FC-4048-943E-C344899A4472}" presName="Name13" presStyleLbl="parChTrans1D2" presStyleIdx="0" presStyleCnt="5"/>
      <dgm:spPr/>
    </dgm:pt>
    <dgm:pt modelId="{B8DE96C2-A6D8-422F-96C0-F6DBEA099781}" type="pres">
      <dgm:prSet presAssocID="{52FD9490-5419-4F2B-95AC-596464513863}" presName="childText" presStyleLbl="bgAcc1" presStyleIdx="0" presStyleCnt="5">
        <dgm:presLayoutVars>
          <dgm:bulletEnabled val="1"/>
        </dgm:presLayoutVars>
      </dgm:prSet>
      <dgm:spPr/>
    </dgm:pt>
    <dgm:pt modelId="{1F99770F-78A6-490C-AB7C-5411220EC654}" type="pres">
      <dgm:prSet presAssocID="{30353D1F-93E0-400A-8F5A-A8D4CFD742A8}" presName="root" presStyleCnt="0"/>
      <dgm:spPr/>
    </dgm:pt>
    <dgm:pt modelId="{4326291E-504D-4FEB-B1F9-3209CF5E18B5}" type="pres">
      <dgm:prSet presAssocID="{30353D1F-93E0-400A-8F5A-A8D4CFD742A8}" presName="rootComposite" presStyleCnt="0"/>
      <dgm:spPr/>
    </dgm:pt>
    <dgm:pt modelId="{361AA2C1-40CC-4157-9BF3-A5C41B833313}" type="pres">
      <dgm:prSet presAssocID="{30353D1F-93E0-400A-8F5A-A8D4CFD742A8}" presName="rootText" presStyleLbl="node1" presStyleIdx="1" presStyleCnt="5"/>
      <dgm:spPr/>
    </dgm:pt>
    <dgm:pt modelId="{33B54982-072C-4EDB-A4DD-4AA18AB5FA4E}" type="pres">
      <dgm:prSet presAssocID="{30353D1F-93E0-400A-8F5A-A8D4CFD742A8}" presName="rootConnector" presStyleLbl="node1" presStyleIdx="1" presStyleCnt="5"/>
      <dgm:spPr/>
    </dgm:pt>
    <dgm:pt modelId="{8F2BB0E7-C942-429B-B6D4-E4F51E77289D}" type="pres">
      <dgm:prSet presAssocID="{30353D1F-93E0-400A-8F5A-A8D4CFD742A8}" presName="childShape" presStyleCnt="0"/>
      <dgm:spPr/>
    </dgm:pt>
    <dgm:pt modelId="{D708BEF8-F674-4C22-82FB-C3AC599E340F}" type="pres">
      <dgm:prSet presAssocID="{0101D8A3-0685-460F-B575-33EBB37DD7F9}" presName="Name13" presStyleLbl="parChTrans1D2" presStyleIdx="1" presStyleCnt="5"/>
      <dgm:spPr/>
    </dgm:pt>
    <dgm:pt modelId="{34CC9D6A-A8BB-4D8E-9666-206E5A72C62C}" type="pres">
      <dgm:prSet presAssocID="{F334DE8A-65DB-4ABF-8360-9DBC3B3704FB}" presName="childText" presStyleLbl="bgAcc1" presStyleIdx="1" presStyleCnt="5">
        <dgm:presLayoutVars>
          <dgm:bulletEnabled val="1"/>
        </dgm:presLayoutVars>
      </dgm:prSet>
      <dgm:spPr/>
    </dgm:pt>
    <dgm:pt modelId="{F7B5BBC9-0B1C-4282-81FE-4958D48C3530}" type="pres">
      <dgm:prSet presAssocID="{AD4CC7A8-0E18-460B-AC41-4683C545E117}" presName="root" presStyleCnt="0"/>
      <dgm:spPr/>
    </dgm:pt>
    <dgm:pt modelId="{7AB5225D-21BA-479A-9F28-7408E2FF84EF}" type="pres">
      <dgm:prSet presAssocID="{AD4CC7A8-0E18-460B-AC41-4683C545E117}" presName="rootComposite" presStyleCnt="0"/>
      <dgm:spPr/>
    </dgm:pt>
    <dgm:pt modelId="{49435B3A-FE01-43E3-AEED-33BE39CE2849}" type="pres">
      <dgm:prSet presAssocID="{AD4CC7A8-0E18-460B-AC41-4683C545E117}" presName="rootText" presStyleLbl="node1" presStyleIdx="2" presStyleCnt="5"/>
      <dgm:spPr/>
    </dgm:pt>
    <dgm:pt modelId="{B67B7CB3-8524-493C-A9D5-798B0951C008}" type="pres">
      <dgm:prSet presAssocID="{AD4CC7A8-0E18-460B-AC41-4683C545E117}" presName="rootConnector" presStyleLbl="node1" presStyleIdx="2" presStyleCnt="5"/>
      <dgm:spPr/>
    </dgm:pt>
    <dgm:pt modelId="{96EFCD44-F671-499A-9F1B-5307D0759B72}" type="pres">
      <dgm:prSet presAssocID="{AD4CC7A8-0E18-460B-AC41-4683C545E117}" presName="childShape" presStyleCnt="0"/>
      <dgm:spPr/>
    </dgm:pt>
    <dgm:pt modelId="{A6539D50-662A-4A57-9D3B-E557D4889604}" type="pres">
      <dgm:prSet presAssocID="{7CC5B24F-801C-4FD9-9628-ECB81411B360}" presName="Name13" presStyleLbl="parChTrans1D2" presStyleIdx="2" presStyleCnt="5"/>
      <dgm:spPr/>
    </dgm:pt>
    <dgm:pt modelId="{2818847D-70B6-4F46-924D-D674A993DAFC}" type="pres">
      <dgm:prSet presAssocID="{2E64DF4D-AA7F-48E5-9C00-91E9C86D78D2}" presName="childText" presStyleLbl="bgAcc1" presStyleIdx="2" presStyleCnt="5">
        <dgm:presLayoutVars>
          <dgm:bulletEnabled val="1"/>
        </dgm:presLayoutVars>
      </dgm:prSet>
      <dgm:spPr/>
    </dgm:pt>
    <dgm:pt modelId="{97CB9417-D6EC-402A-B9AE-D2310BD16AB8}" type="pres">
      <dgm:prSet presAssocID="{FE96CA2B-C931-4918-9AAA-8D948783B57B}" presName="root" presStyleCnt="0"/>
      <dgm:spPr/>
    </dgm:pt>
    <dgm:pt modelId="{763F887F-2CFB-40AF-81B1-7B3596F21035}" type="pres">
      <dgm:prSet presAssocID="{FE96CA2B-C931-4918-9AAA-8D948783B57B}" presName="rootComposite" presStyleCnt="0"/>
      <dgm:spPr/>
    </dgm:pt>
    <dgm:pt modelId="{B91C047A-DD0F-463B-9F78-9EF353CD1FE7}" type="pres">
      <dgm:prSet presAssocID="{FE96CA2B-C931-4918-9AAA-8D948783B57B}" presName="rootText" presStyleLbl="node1" presStyleIdx="3" presStyleCnt="5"/>
      <dgm:spPr/>
    </dgm:pt>
    <dgm:pt modelId="{29B5A76E-3633-4BBB-A176-55014822A60B}" type="pres">
      <dgm:prSet presAssocID="{FE96CA2B-C931-4918-9AAA-8D948783B57B}" presName="rootConnector" presStyleLbl="node1" presStyleIdx="3" presStyleCnt="5"/>
      <dgm:spPr/>
    </dgm:pt>
    <dgm:pt modelId="{7E3117F9-C7CE-497A-B502-9D0F6F03186C}" type="pres">
      <dgm:prSet presAssocID="{FE96CA2B-C931-4918-9AAA-8D948783B57B}" presName="childShape" presStyleCnt="0"/>
      <dgm:spPr/>
    </dgm:pt>
    <dgm:pt modelId="{E7D8FC1A-D5F1-4022-9392-494866943D17}" type="pres">
      <dgm:prSet presAssocID="{42BAF75A-4010-4441-BF1D-3661281CF18F}" presName="Name13" presStyleLbl="parChTrans1D2" presStyleIdx="3" presStyleCnt="5"/>
      <dgm:spPr/>
    </dgm:pt>
    <dgm:pt modelId="{B07DB1FA-59C8-4AC8-8CE5-353C9D04BFEB}" type="pres">
      <dgm:prSet presAssocID="{D10DC7C2-47F4-4AAE-B6DB-B0FEFAD1413D}" presName="childText" presStyleLbl="bgAcc1" presStyleIdx="3" presStyleCnt="5">
        <dgm:presLayoutVars>
          <dgm:bulletEnabled val="1"/>
        </dgm:presLayoutVars>
      </dgm:prSet>
      <dgm:spPr/>
    </dgm:pt>
    <dgm:pt modelId="{F702E9B6-2713-4CDE-A3BD-B57C5DC7F291}" type="pres">
      <dgm:prSet presAssocID="{C4E00E4E-3AF3-4A2A-A819-3009B8009631}" presName="root" presStyleCnt="0"/>
      <dgm:spPr/>
    </dgm:pt>
    <dgm:pt modelId="{BBE1F77A-A0D5-4B1F-AC81-4FB72FB8CA4F}" type="pres">
      <dgm:prSet presAssocID="{C4E00E4E-3AF3-4A2A-A819-3009B8009631}" presName="rootComposite" presStyleCnt="0"/>
      <dgm:spPr/>
    </dgm:pt>
    <dgm:pt modelId="{95897A04-8C72-4D28-A636-A2B7A12C509F}" type="pres">
      <dgm:prSet presAssocID="{C4E00E4E-3AF3-4A2A-A819-3009B8009631}" presName="rootText" presStyleLbl="node1" presStyleIdx="4" presStyleCnt="5"/>
      <dgm:spPr/>
    </dgm:pt>
    <dgm:pt modelId="{54C09B1A-1A0A-4516-ACF7-A2469761EBA5}" type="pres">
      <dgm:prSet presAssocID="{C4E00E4E-3AF3-4A2A-A819-3009B8009631}" presName="rootConnector" presStyleLbl="node1" presStyleIdx="4" presStyleCnt="5"/>
      <dgm:spPr/>
    </dgm:pt>
    <dgm:pt modelId="{9B11CE82-847A-435B-95E6-2E7E944FD4D6}" type="pres">
      <dgm:prSet presAssocID="{C4E00E4E-3AF3-4A2A-A819-3009B8009631}" presName="childShape" presStyleCnt="0"/>
      <dgm:spPr/>
    </dgm:pt>
    <dgm:pt modelId="{F80CCF13-7B3F-4123-9A08-E531448645F2}" type="pres">
      <dgm:prSet presAssocID="{507BEC8B-9818-442D-AA51-D245D4F60A10}" presName="Name13" presStyleLbl="parChTrans1D2" presStyleIdx="4" presStyleCnt="5"/>
      <dgm:spPr/>
    </dgm:pt>
    <dgm:pt modelId="{E6702CB8-EB33-4CD6-B655-1294D1B3E339}" type="pres">
      <dgm:prSet presAssocID="{87B9CCF9-256B-485E-A1A9-FE926D196B83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23C8F801-767D-4E4D-951F-80C1FFDCF11C}" type="presOf" srcId="{AD4CC7A8-0E18-460B-AC41-4683C545E117}" destId="{49435B3A-FE01-43E3-AEED-33BE39CE2849}" srcOrd="0" destOrd="0" presId="urn:microsoft.com/office/officeart/2005/8/layout/hierarchy3"/>
    <dgm:cxn modelId="{C08EB302-0EBD-468C-A204-40BD704AFC1C}" type="presOf" srcId="{74DFC0EF-898F-4084-8045-83FF89210AF2}" destId="{E2147C48-836D-4827-9AE6-097D457D04AC}" srcOrd="1" destOrd="0" presId="urn:microsoft.com/office/officeart/2005/8/layout/hierarchy3"/>
    <dgm:cxn modelId="{389F4D05-B936-4CE8-AC2B-9CB092E07C41}" srcId="{FE96CA2B-C931-4918-9AAA-8D948783B57B}" destId="{D10DC7C2-47F4-4AAE-B6DB-B0FEFAD1413D}" srcOrd="0" destOrd="0" parTransId="{42BAF75A-4010-4441-BF1D-3661281CF18F}" sibTransId="{8F27A9C9-9530-4EDA-90CF-467826D4CD1A}"/>
    <dgm:cxn modelId="{72920F0E-B228-4034-9040-954DD2E0A4DD}" type="presOf" srcId="{0101D8A3-0685-460F-B575-33EBB37DD7F9}" destId="{D708BEF8-F674-4C22-82FB-C3AC599E340F}" srcOrd="0" destOrd="0" presId="urn:microsoft.com/office/officeart/2005/8/layout/hierarchy3"/>
    <dgm:cxn modelId="{F44DAA14-3F48-431B-8B69-0A640101D8D6}" srcId="{D437CE00-7B4C-4011-B5A8-AA39F44817CD}" destId="{FE96CA2B-C931-4918-9AAA-8D948783B57B}" srcOrd="3" destOrd="0" parTransId="{DD768178-23E5-41CA-B1CF-ECF43573C44B}" sibTransId="{D73CFA00-86DA-4932-A195-6F00F6928FC1}"/>
    <dgm:cxn modelId="{51BCD91F-0EE8-4C59-8853-E3E869639387}" type="presOf" srcId="{AD4CC7A8-0E18-460B-AC41-4683C545E117}" destId="{B67B7CB3-8524-493C-A9D5-798B0951C008}" srcOrd="1" destOrd="0" presId="urn:microsoft.com/office/officeart/2005/8/layout/hierarchy3"/>
    <dgm:cxn modelId="{A0B31A22-293A-4598-816F-2894CDE1E863}" type="presOf" srcId="{C4E00E4E-3AF3-4A2A-A819-3009B8009631}" destId="{95897A04-8C72-4D28-A636-A2B7A12C509F}" srcOrd="0" destOrd="0" presId="urn:microsoft.com/office/officeart/2005/8/layout/hierarchy3"/>
    <dgm:cxn modelId="{35F8F22B-42A8-4931-A084-434D3085D24D}" srcId="{D437CE00-7B4C-4011-B5A8-AA39F44817CD}" destId="{30353D1F-93E0-400A-8F5A-A8D4CFD742A8}" srcOrd="1" destOrd="0" parTransId="{DD0B5E2D-A572-4A6C-A935-E8C2201275B1}" sibTransId="{59369310-BD07-4BFC-8D8D-0F6BCA9F3EA0}"/>
    <dgm:cxn modelId="{96DC2E2E-D760-4589-8131-309E9554478C}" type="presOf" srcId="{42BAF75A-4010-4441-BF1D-3661281CF18F}" destId="{E7D8FC1A-D5F1-4022-9392-494866943D17}" srcOrd="0" destOrd="0" presId="urn:microsoft.com/office/officeart/2005/8/layout/hierarchy3"/>
    <dgm:cxn modelId="{414B0B42-B9ED-4027-A9AC-550EFCA0F1E7}" type="presOf" srcId="{30353D1F-93E0-400A-8F5A-A8D4CFD742A8}" destId="{361AA2C1-40CC-4157-9BF3-A5C41B833313}" srcOrd="0" destOrd="0" presId="urn:microsoft.com/office/officeart/2005/8/layout/hierarchy3"/>
    <dgm:cxn modelId="{9FDC4C4A-C2A1-49D4-8ABC-93E068AD409E}" type="presOf" srcId="{507BEC8B-9818-442D-AA51-D245D4F60A10}" destId="{F80CCF13-7B3F-4123-9A08-E531448645F2}" srcOrd="0" destOrd="0" presId="urn:microsoft.com/office/officeart/2005/8/layout/hierarchy3"/>
    <dgm:cxn modelId="{0985146D-03FD-4B79-892F-BF6D0716E3F0}" srcId="{D437CE00-7B4C-4011-B5A8-AA39F44817CD}" destId="{C4E00E4E-3AF3-4A2A-A819-3009B8009631}" srcOrd="4" destOrd="0" parTransId="{CC18FB52-C3B8-4371-BF20-9088F7210787}" sibTransId="{F63C9FC2-3347-48E9-B9C4-B3A3DE9C8586}"/>
    <dgm:cxn modelId="{9B78FE6D-ADEE-4A2B-9D59-D16B1BCEAED7}" type="presOf" srcId="{2E64DF4D-AA7F-48E5-9C00-91E9C86D78D2}" destId="{2818847D-70B6-4F46-924D-D674A993DAFC}" srcOrd="0" destOrd="0" presId="urn:microsoft.com/office/officeart/2005/8/layout/hierarchy3"/>
    <dgm:cxn modelId="{5DC9DB72-F759-4EEA-ACAD-E91F9F2F9420}" type="presOf" srcId="{52FD9490-5419-4F2B-95AC-596464513863}" destId="{B8DE96C2-A6D8-422F-96C0-F6DBEA099781}" srcOrd="0" destOrd="0" presId="urn:microsoft.com/office/officeart/2005/8/layout/hierarchy3"/>
    <dgm:cxn modelId="{0E287E87-CA30-42BF-A792-12F6A0C4FAC1}" type="presOf" srcId="{30353D1F-93E0-400A-8F5A-A8D4CFD742A8}" destId="{33B54982-072C-4EDB-A4DD-4AA18AB5FA4E}" srcOrd="1" destOrd="0" presId="urn:microsoft.com/office/officeart/2005/8/layout/hierarchy3"/>
    <dgm:cxn modelId="{BB2E1399-7C77-4F4B-AE00-A8DAC84C03D2}" srcId="{30353D1F-93E0-400A-8F5A-A8D4CFD742A8}" destId="{F334DE8A-65DB-4ABF-8360-9DBC3B3704FB}" srcOrd="0" destOrd="0" parTransId="{0101D8A3-0685-460F-B575-33EBB37DD7F9}" sibTransId="{2AD4241B-ED06-4E82-9F2B-305C6613446E}"/>
    <dgm:cxn modelId="{8CC5879D-A939-4513-A644-F4D9EF02830B}" type="presOf" srcId="{559A181B-07FC-4048-943E-C344899A4472}" destId="{C13FAC39-13BB-4C11-BCF7-6CC908FF008A}" srcOrd="0" destOrd="0" presId="urn:microsoft.com/office/officeart/2005/8/layout/hierarchy3"/>
    <dgm:cxn modelId="{D2F445A9-7018-452D-B6A5-E911987B39D9}" type="presOf" srcId="{F334DE8A-65DB-4ABF-8360-9DBC3B3704FB}" destId="{34CC9D6A-A8BB-4D8E-9666-206E5A72C62C}" srcOrd="0" destOrd="0" presId="urn:microsoft.com/office/officeart/2005/8/layout/hierarchy3"/>
    <dgm:cxn modelId="{3F6BE9AA-A3DD-487F-AB02-905915BCE6B6}" type="presOf" srcId="{D437CE00-7B4C-4011-B5A8-AA39F44817CD}" destId="{394E989B-492A-4B59-8A56-1F399575D829}" srcOrd="0" destOrd="0" presId="urn:microsoft.com/office/officeart/2005/8/layout/hierarchy3"/>
    <dgm:cxn modelId="{0AEDE3AB-E506-404C-A509-4249F5B88B66}" type="presOf" srcId="{7CC5B24F-801C-4FD9-9628-ECB81411B360}" destId="{A6539D50-662A-4A57-9D3B-E557D4889604}" srcOrd="0" destOrd="0" presId="urn:microsoft.com/office/officeart/2005/8/layout/hierarchy3"/>
    <dgm:cxn modelId="{130EA2AD-05BA-4BBD-87E2-6487671737AC}" srcId="{C4E00E4E-3AF3-4A2A-A819-3009B8009631}" destId="{87B9CCF9-256B-485E-A1A9-FE926D196B83}" srcOrd="0" destOrd="0" parTransId="{507BEC8B-9818-442D-AA51-D245D4F60A10}" sibTransId="{B0D8C885-EC6F-4BA8-915D-2B63B2F6411A}"/>
    <dgm:cxn modelId="{A926D1BC-DC79-4B4B-8231-656C19509212}" type="presOf" srcId="{FE96CA2B-C931-4918-9AAA-8D948783B57B}" destId="{B91C047A-DD0F-463B-9F78-9EF353CD1FE7}" srcOrd="0" destOrd="0" presId="urn:microsoft.com/office/officeart/2005/8/layout/hierarchy3"/>
    <dgm:cxn modelId="{73EBBECB-1C65-4130-8FB9-00D6CCFD5A65}" type="presOf" srcId="{74DFC0EF-898F-4084-8045-83FF89210AF2}" destId="{4BFAFB4F-C1E8-44AF-BE2B-23589D0954CD}" srcOrd="0" destOrd="0" presId="urn:microsoft.com/office/officeart/2005/8/layout/hierarchy3"/>
    <dgm:cxn modelId="{78807ACD-C3C5-4D20-9F72-D8034937A05B}" srcId="{D437CE00-7B4C-4011-B5A8-AA39F44817CD}" destId="{74DFC0EF-898F-4084-8045-83FF89210AF2}" srcOrd="0" destOrd="0" parTransId="{224E3068-298C-4DDB-9750-F55B1C833BA5}" sibTransId="{0FDF20D8-351C-4574-BD83-36C6F2820969}"/>
    <dgm:cxn modelId="{9CB6F3D0-0C64-4516-BBED-E783187859E9}" type="presOf" srcId="{D10DC7C2-47F4-4AAE-B6DB-B0FEFAD1413D}" destId="{B07DB1FA-59C8-4AC8-8CE5-353C9D04BFEB}" srcOrd="0" destOrd="0" presId="urn:microsoft.com/office/officeart/2005/8/layout/hierarchy3"/>
    <dgm:cxn modelId="{7FCC19D2-8665-4CB5-8CAB-D98FE69E04D1}" srcId="{AD4CC7A8-0E18-460B-AC41-4683C545E117}" destId="{2E64DF4D-AA7F-48E5-9C00-91E9C86D78D2}" srcOrd="0" destOrd="0" parTransId="{7CC5B24F-801C-4FD9-9628-ECB81411B360}" sibTransId="{5970068B-5AA5-4A3C-B6C8-1B8995ABF4C3}"/>
    <dgm:cxn modelId="{DC7116D7-4294-4586-9DBF-225E53BD0FAF}" srcId="{D437CE00-7B4C-4011-B5A8-AA39F44817CD}" destId="{AD4CC7A8-0E18-460B-AC41-4683C545E117}" srcOrd="2" destOrd="0" parTransId="{F143FADD-0C80-4649-99F0-81DF035F267E}" sibTransId="{3F68E296-77FE-4FAE-B5AA-F7F99B2E253D}"/>
    <dgm:cxn modelId="{2BCD2AE9-0EF4-4268-A5BD-4C2C2A3D11EE}" type="presOf" srcId="{FE96CA2B-C931-4918-9AAA-8D948783B57B}" destId="{29B5A76E-3633-4BBB-A176-55014822A60B}" srcOrd="1" destOrd="0" presId="urn:microsoft.com/office/officeart/2005/8/layout/hierarchy3"/>
    <dgm:cxn modelId="{F695C9F2-9103-4159-A5D2-94D260CB613E}" type="presOf" srcId="{87B9CCF9-256B-485E-A1A9-FE926D196B83}" destId="{E6702CB8-EB33-4CD6-B655-1294D1B3E339}" srcOrd="0" destOrd="0" presId="urn:microsoft.com/office/officeart/2005/8/layout/hierarchy3"/>
    <dgm:cxn modelId="{07E1EFF7-4F81-44D6-9568-5AB6084B3661}" srcId="{74DFC0EF-898F-4084-8045-83FF89210AF2}" destId="{52FD9490-5419-4F2B-95AC-596464513863}" srcOrd="0" destOrd="0" parTransId="{559A181B-07FC-4048-943E-C344899A4472}" sibTransId="{A989DD31-804F-42E6-A7EA-DF8C736EAC4E}"/>
    <dgm:cxn modelId="{E93EDFFA-BD29-4603-A363-1D8FD3516462}" type="presOf" srcId="{C4E00E4E-3AF3-4A2A-A819-3009B8009631}" destId="{54C09B1A-1A0A-4516-ACF7-A2469761EBA5}" srcOrd="1" destOrd="0" presId="urn:microsoft.com/office/officeart/2005/8/layout/hierarchy3"/>
    <dgm:cxn modelId="{03937F0C-ADA1-405A-A05B-CD52ED44E4B3}" type="presParOf" srcId="{394E989B-492A-4B59-8A56-1F399575D829}" destId="{27B688B8-A2A4-4876-AE0E-019254232BBE}" srcOrd="0" destOrd="0" presId="urn:microsoft.com/office/officeart/2005/8/layout/hierarchy3"/>
    <dgm:cxn modelId="{2BD653E4-9853-480C-9C78-1F27D773EC26}" type="presParOf" srcId="{27B688B8-A2A4-4876-AE0E-019254232BBE}" destId="{2B5ECB37-9667-4448-AE99-7CA0D5BF26C6}" srcOrd="0" destOrd="0" presId="urn:microsoft.com/office/officeart/2005/8/layout/hierarchy3"/>
    <dgm:cxn modelId="{1F7157C3-7657-4B8C-AAAE-20FFE60FFF9F}" type="presParOf" srcId="{2B5ECB37-9667-4448-AE99-7CA0D5BF26C6}" destId="{4BFAFB4F-C1E8-44AF-BE2B-23589D0954CD}" srcOrd="0" destOrd="0" presId="urn:microsoft.com/office/officeart/2005/8/layout/hierarchy3"/>
    <dgm:cxn modelId="{F722FE69-995C-44AB-93D0-F4341DAE9518}" type="presParOf" srcId="{2B5ECB37-9667-4448-AE99-7CA0D5BF26C6}" destId="{E2147C48-836D-4827-9AE6-097D457D04AC}" srcOrd="1" destOrd="0" presId="urn:microsoft.com/office/officeart/2005/8/layout/hierarchy3"/>
    <dgm:cxn modelId="{CB8E033E-4CBC-41EF-B87E-C7CA8351834C}" type="presParOf" srcId="{27B688B8-A2A4-4876-AE0E-019254232BBE}" destId="{C8589508-DF7F-422A-94EA-FBF80FCF421A}" srcOrd="1" destOrd="0" presId="urn:microsoft.com/office/officeart/2005/8/layout/hierarchy3"/>
    <dgm:cxn modelId="{5E480835-205D-4A2C-80CE-11499EC05D8B}" type="presParOf" srcId="{C8589508-DF7F-422A-94EA-FBF80FCF421A}" destId="{C13FAC39-13BB-4C11-BCF7-6CC908FF008A}" srcOrd="0" destOrd="0" presId="urn:microsoft.com/office/officeart/2005/8/layout/hierarchy3"/>
    <dgm:cxn modelId="{76FAD79E-6048-4349-9087-8378B34BAD77}" type="presParOf" srcId="{C8589508-DF7F-422A-94EA-FBF80FCF421A}" destId="{B8DE96C2-A6D8-422F-96C0-F6DBEA099781}" srcOrd="1" destOrd="0" presId="urn:microsoft.com/office/officeart/2005/8/layout/hierarchy3"/>
    <dgm:cxn modelId="{64A554BB-DF6C-4A26-A6F3-E7FD93A07A5E}" type="presParOf" srcId="{394E989B-492A-4B59-8A56-1F399575D829}" destId="{1F99770F-78A6-490C-AB7C-5411220EC654}" srcOrd="1" destOrd="0" presId="urn:microsoft.com/office/officeart/2005/8/layout/hierarchy3"/>
    <dgm:cxn modelId="{B550B4C0-3E07-483F-ABAC-1505A617DA77}" type="presParOf" srcId="{1F99770F-78A6-490C-AB7C-5411220EC654}" destId="{4326291E-504D-4FEB-B1F9-3209CF5E18B5}" srcOrd="0" destOrd="0" presId="urn:microsoft.com/office/officeart/2005/8/layout/hierarchy3"/>
    <dgm:cxn modelId="{E44B37CA-C7D0-4FDC-9374-85A25EC6C924}" type="presParOf" srcId="{4326291E-504D-4FEB-B1F9-3209CF5E18B5}" destId="{361AA2C1-40CC-4157-9BF3-A5C41B833313}" srcOrd="0" destOrd="0" presId="urn:microsoft.com/office/officeart/2005/8/layout/hierarchy3"/>
    <dgm:cxn modelId="{9832DC16-1A6B-4A82-9A3D-E33F87F3406E}" type="presParOf" srcId="{4326291E-504D-4FEB-B1F9-3209CF5E18B5}" destId="{33B54982-072C-4EDB-A4DD-4AA18AB5FA4E}" srcOrd="1" destOrd="0" presId="urn:microsoft.com/office/officeart/2005/8/layout/hierarchy3"/>
    <dgm:cxn modelId="{32A27B84-4110-4925-9043-1E1222029537}" type="presParOf" srcId="{1F99770F-78A6-490C-AB7C-5411220EC654}" destId="{8F2BB0E7-C942-429B-B6D4-E4F51E77289D}" srcOrd="1" destOrd="0" presId="urn:microsoft.com/office/officeart/2005/8/layout/hierarchy3"/>
    <dgm:cxn modelId="{7A74B788-E560-4CE9-A6BF-15C61B3D0CE5}" type="presParOf" srcId="{8F2BB0E7-C942-429B-B6D4-E4F51E77289D}" destId="{D708BEF8-F674-4C22-82FB-C3AC599E340F}" srcOrd="0" destOrd="0" presId="urn:microsoft.com/office/officeart/2005/8/layout/hierarchy3"/>
    <dgm:cxn modelId="{F9989F7A-9AB8-410D-A8F9-62EC3C1719F1}" type="presParOf" srcId="{8F2BB0E7-C942-429B-B6D4-E4F51E77289D}" destId="{34CC9D6A-A8BB-4D8E-9666-206E5A72C62C}" srcOrd="1" destOrd="0" presId="urn:microsoft.com/office/officeart/2005/8/layout/hierarchy3"/>
    <dgm:cxn modelId="{05039C0F-9DE6-4E95-8E40-90D326850C5F}" type="presParOf" srcId="{394E989B-492A-4B59-8A56-1F399575D829}" destId="{F7B5BBC9-0B1C-4282-81FE-4958D48C3530}" srcOrd="2" destOrd="0" presId="urn:microsoft.com/office/officeart/2005/8/layout/hierarchy3"/>
    <dgm:cxn modelId="{AE745891-9C66-4194-90A3-85A890ED8D3D}" type="presParOf" srcId="{F7B5BBC9-0B1C-4282-81FE-4958D48C3530}" destId="{7AB5225D-21BA-479A-9F28-7408E2FF84EF}" srcOrd="0" destOrd="0" presId="urn:microsoft.com/office/officeart/2005/8/layout/hierarchy3"/>
    <dgm:cxn modelId="{367B6D09-58D6-423F-9C9E-3B47CD42ADA9}" type="presParOf" srcId="{7AB5225D-21BA-479A-9F28-7408E2FF84EF}" destId="{49435B3A-FE01-43E3-AEED-33BE39CE2849}" srcOrd="0" destOrd="0" presId="urn:microsoft.com/office/officeart/2005/8/layout/hierarchy3"/>
    <dgm:cxn modelId="{E652CAEE-48D9-4C18-8976-6FEC9B302E66}" type="presParOf" srcId="{7AB5225D-21BA-479A-9F28-7408E2FF84EF}" destId="{B67B7CB3-8524-493C-A9D5-798B0951C008}" srcOrd="1" destOrd="0" presId="urn:microsoft.com/office/officeart/2005/8/layout/hierarchy3"/>
    <dgm:cxn modelId="{27CA3A72-6A83-4594-88FE-918C08593D46}" type="presParOf" srcId="{F7B5BBC9-0B1C-4282-81FE-4958D48C3530}" destId="{96EFCD44-F671-499A-9F1B-5307D0759B72}" srcOrd="1" destOrd="0" presId="urn:microsoft.com/office/officeart/2005/8/layout/hierarchy3"/>
    <dgm:cxn modelId="{C3FDFA69-01D2-44D2-867A-32A983200A45}" type="presParOf" srcId="{96EFCD44-F671-499A-9F1B-5307D0759B72}" destId="{A6539D50-662A-4A57-9D3B-E557D4889604}" srcOrd="0" destOrd="0" presId="urn:microsoft.com/office/officeart/2005/8/layout/hierarchy3"/>
    <dgm:cxn modelId="{5321B43A-CAFE-4D26-94EF-4F1BBF30AF01}" type="presParOf" srcId="{96EFCD44-F671-499A-9F1B-5307D0759B72}" destId="{2818847D-70B6-4F46-924D-D674A993DAFC}" srcOrd="1" destOrd="0" presId="urn:microsoft.com/office/officeart/2005/8/layout/hierarchy3"/>
    <dgm:cxn modelId="{97EA0333-64AB-4179-8567-CED144DDB858}" type="presParOf" srcId="{394E989B-492A-4B59-8A56-1F399575D829}" destId="{97CB9417-D6EC-402A-B9AE-D2310BD16AB8}" srcOrd="3" destOrd="0" presId="urn:microsoft.com/office/officeart/2005/8/layout/hierarchy3"/>
    <dgm:cxn modelId="{1C365010-8489-4C1C-B3A4-358CD27731BA}" type="presParOf" srcId="{97CB9417-D6EC-402A-B9AE-D2310BD16AB8}" destId="{763F887F-2CFB-40AF-81B1-7B3596F21035}" srcOrd="0" destOrd="0" presId="urn:microsoft.com/office/officeart/2005/8/layout/hierarchy3"/>
    <dgm:cxn modelId="{160FAC03-CFE0-480B-A5AB-E1F4AF743D25}" type="presParOf" srcId="{763F887F-2CFB-40AF-81B1-7B3596F21035}" destId="{B91C047A-DD0F-463B-9F78-9EF353CD1FE7}" srcOrd="0" destOrd="0" presId="urn:microsoft.com/office/officeart/2005/8/layout/hierarchy3"/>
    <dgm:cxn modelId="{F86E3A84-87CC-4C44-A279-09A707CE73F2}" type="presParOf" srcId="{763F887F-2CFB-40AF-81B1-7B3596F21035}" destId="{29B5A76E-3633-4BBB-A176-55014822A60B}" srcOrd="1" destOrd="0" presId="urn:microsoft.com/office/officeart/2005/8/layout/hierarchy3"/>
    <dgm:cxn modelId="{D3BF1001-E7F2-4F41-B7B4-66BF7BE10F01}" type="presParOf" srcId="{97CB9417-D6EC-402A-B9AE-D2310BD16AB8}" destId="{7E3117F9-C7CE-497A-B502-9D0F6F03186C}" srcOrd="1" destOrd="0" presId="urn:microsoft.com/office/officeart/2005/8/layout/hierarchy3"/>
    <dgm:cxn modelId="{4DE4855D-3E81-46D1-9257-699297CE721A}" type="presParOf" srcId="{7E3117F9-C7CE-497A-B502-9D0F6F03186C}" destId="{E7D8FC1A-D5F1-4022-9392-494866943D17}" srcOrd="0" destOrd="0" presId="urn:microsoft.com/office/officeart/2005/8/layout/hierarchy3"/>
    <dgm:cxn modelId="{D4C239F3-3698-4150-A2D6-7DD02ACDE8B3}" type="presParOf" srcId="{7E3117F9-C7CE-497A-B502-9D0F6F03186C}" destId="{B07DB1FA-59C8-4AC8-8CE5-353C9D04BFEB}" srcOrd="1" destOrd="0" presId="urn:microsoft.com/office/officeart/2005/8/layout/hierarchy3"/>
    <dgm:cxn modelId="{8F49F30D-B1A0-4FCA-A141-535EB24B7FBD}" type="presParOf" srcId="{394E989B-492A-4B59-8A56-1F399575D829}" destId="{F702E9B6-2713-4CDE-A3BD-B57C5DC7F291}" srcOrd="4" destOrd="0" presId="urn:microsoft.com/office/officeart/2005/8/layout/hierarchy3"/>
    <dgm:cxn modelId="{6C524C55-F19A-47BE-8A8D-28CE01FAA2AA}" type="presParOf" srcId="{F702E9B6-2713-4CDE-A3BD-B57C5DC7F291}" destId="{BBE1F77A-A0D5-4B1F-AC81-4FB72FB8CA4F}" srcOrd="0" destOrd="0" presId="urn:microsoft.com/office/officeart/2005/8/layout/hierarchy3"/>
    <dgm:cxn modelId="{02642497-5D7F-4030-B0D3-4E1BB77CABCC}" type="presParOf" srcId="{BBE1F77A-A0D5-4B1F-AC81-4FB72FB8CA4F}" destId="{95897A04-8C72-4D28-A636-A2B7A12C509F}" srcOrd="0" destOrd="0" presId="urn:microsoft.com/office/officeart/2005/8/layout/hierarchy3"/>
    <dgm:cxn modelId="{55D8AA17-D6B2-4D6E-8DA7-7DEFDEB01CF3}" type="presParOf" srcId="{BBE1F77A-A0D5-4B1F-AC81-4FB72FB8CA4F}" destId="{54C09B1A-1A0A-4516-ACF7-A2469761EBA5}" srcOrd="1" destOrd="0" presId="urn:microsoft.com/office/officeart/2005/8/layout/hierarchy3"/>
    <dgm:cxn modelId="{7E619CA9-415B-4C46-A17E-CEA29A8946F4}" type="presParOf" srcId="{F702E9B6-2713-4CDE-A3BD-B57C5DC7F291}" destId="{9B11CE82-847A-435B-95E6-2E7E944FD4D6}" srcOrd="1" destOrd="0" presId="urn:microsoft.com/office/officeart/2005/8/layout/hierarchy3"/>
    <dgm:cxn modelId="{C59015E7-3E22-4057-AF87-D94E1A479E5A}" type="presParOf" srcId="{9B11CE82-847A-435B-95E6-2E7E944FD4D6}" destId="{F80CCF13-7B3F-4123-9A08-E531448645F2}" srcOrd="0" destOrd="0" presId="urn:microsoft.com/office/officeart/2005/8/layout/hierarchy3"/>
    <dgm:cxn modelId="{C5907D0C-597C-4328-A326-7FF98285378C}" type="presParOf" srcId="{9B11CE82-847A-435B-95E6-2E7E944FD4D6}" destId="{E6702CB8-EB33-4CD6-B655-1294D1B3E3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8DE277-90C9-4FB1-96FA-4A775CBD69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4FFB3-9641-4652-AFC8-C2E2ABBA5913}">
      <dgm:prSet custT="1"/>
      <dgm:spPr/>
      <dgm:t>
        <a:bodyPr/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People need to identify the ideal city for living based on numerous criteria in today's modern and hectic world.</a:t>
          </a:r>
        </a:p>
      </dgm:t>
    </dgm:pt>
    <dgm:pt modelId="{6170B21F-5666-4ED4-A4B8-1939037CF3DA}" type="parTrans" cxnId="{9EBD28E3-12D8-46A0-8F16-687769F1A22D}">
      <dgm:prSet/>
      <dgm:spPr/>
      <dgm:t>
        <a:bodyPr/>
        <a:lstStyle/>
        <a:p>
          <a:endParaRPr lang="en-US"/>
        </a:p>
      </dgm:t>
    </dgm:pt>
    <dgm:pt modelId="{3E94954C-A0FC-4157-A1EC-7C6C4A9C4DFA}" type="sibTrans" cxnId="{9EBD28E3-12D8-46A0-8F16-687769F1A22D}">
      <dgm:prSet/>
      <dgm:spPr/>
      <dgm:t>
        <a:bodyPr/>
        <a:lstStyle/>
        <a:p>
          <a:endParaRPr lang="en-US"/>
        </a:p>
      </dgm:t>
    </dgm:pt>
    <dgm:pt modelId="{681FBB8C-1E43-4BEE-A378-C25C526614E8}">
      <dgm:prSet custT="1"/>
      <dgm:spPr/>
      <dgm:t>
        <a:bodyPr/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The results of our analysis enable us to apply the ideas we acquired in big data 2 and demonstrate them in order to obtain some practical solutions and data analytical abilities.</a:t>
          </a:r>
        </a:p>
      </dgm:t>
    </dgm:pt>
    <dgm:pt modelId="{55D21E07-8EC5-40DC-B20D-5E49738A662C}" type="parTrans" cxnId="{882FD94F-F514-44B6-94F8-6E126F540599}">
      <dgm:prSet/>
      <dgm:spPr/>
      <dgm:t>
        <a:bodyPr/>
        <a:lstStyle/>
        <a:p>
          <a:endParaRPr lang="en-US"/>
        </a:p>
      </dgm:t>
    </dgm:pt>
    <dgm:pt modelId="{3142C3B1-A8A1-4C10-BA29-3EDA75606599}" type="sibTrans" cxnId="{882FD94F-F514-44B6-94F8-6E126F540599}">
      <dgm:prSet/>
      <dgm:spPr/>
      <dgm:t>
        <a:bodyPr/>
        <a:lstStyle/>
        <a:p>
          <a:endParaRPr lang="en-US"/>
        </a:p>
      </dgm:t>
    </dgm:pt>
    <dgm:pt modelId="{BA4D5D80-8B9D-4B1D-B0D2-E8677BF225B2}" type="pres">
      <dgm:prSet presAssocID="{2B8DE277-90C9-4FB1-96FA-4A775CBD695F}" presName="root" presStyleCnt="0">
        <dgm:presLayoutVars>
          <dgm:dir/>
          <dgm:resizeHandles val="exact"/>
        </dgm:presLayoutVars>
      </dgm:prSet>
      <dgm:spPr/>
    </dgm:pt>
    <dgm:pt modelId="{8ACD38E2-2672-43EC-8C40-716D444C46A7}" type="pres">
      <dgm:prSet presAssocID="{03F4FFB3-9641-4652-AFC8-C2E2ABBA5913}" presName="compNode" presStyleCnt="0"/>
      <dgm:spPr/>
    </dgm:pt>
    <dgm:pt modelId="{CF9C5B95-3A79-4E44-B847-D71947F5EDD6}" type="pres">
      <dgm:prSet presAssocID="{03F4FFB3-9641-4652-AFC8-C2E2ABBA5913}" presName="bgRect" presStyleLbl="bgShp" presStyleIdx="0" presStyleCnt="2"/>
      <dgm:spPr/>
    </dgm:pt>
    <dgm:pt modelId="{C3EE1E2A-054B-4ABE-AB4D-DA48F8DCE697}" type="pres">
      <dgm:prSet presAssocID="{03F4FFB3-9641-4652-AFC8-C2E2ABBA59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22128FF-3EED-471E-A047-43ABD02A81A2}" type="pres">
      <dgm:prSet presAssocID="{03F4FFB3-9641-4652-AFC8-C2E2ABBA5913}" presName="spaceRect" presStyleCnt="0"/>
      <dgm:spPr/>
    </dgm:pt>
    <dgm:pt modelId="{25CF1C4B-34CB-42CC-B639-42DD93BBCE8D}" type="pres">
      <dgm:prSet presAssocID="{03F4FFB3-9641-4652-AFC8-C2E2ABBA5913}" presName="parTx" presStyleLbl="revTx" presStyleIdx="0" presStyleCnt="2">
        <dgm:presLayoutVars>
          <dgm:chMax val="0"/>
          <dgm:chPref val="0"/>
        </dgm:presLayoutVars>
      </dgm:prSet>
      <dgm:spPr/>
    </dgm:pt>
    <dgm:pt modelId="{FADDBDA7-F02D-4E60-A84C-AAC869906970}" type="pres">
      <dgm:prSet presAssocID="{3E94954C-A0FC-4157-A1EC-7C6C4A9C4DFA}" presName="sibTrans" presStyleCnt="0"/>
      <dgm:spPr/>
    </dgm:pt>
    <dgm:pt modelId="{CFF60E63-DA6F-4635-97A2-53C42E740104}" type="pres">
      <dgm:prSet presAssocID="{681FBB8C-1E43-4BEE-A378-C25C526614E8}" presName="compNode" presStyleCnt="0"/>
      <dgm:spPr/>
    </dgm:pt>
    <dgm:pt modelId="{D3504002-D083-44D9-B258-876AFACE175B}" type="pres">
      <dgm:prSet presAssocID="{681FBB8C-1E43-4BEE-A378-C25C526614E8}" presName="bgRect" presStyleLbl="bgShp" presStyleIdx="1" presStyleCnt="2" custLinFactNeighborX="-3568" custLinFactNeighborY="-2305"/>
      <dgm:spPr/>
    </dgm:pt>
    <dgm:pt modelId="{08B691DE-0DA1-4166-9D8C-B50E865CCE6B}" type="pres">
      <dgm:prSet presAssocID="{681FBB8C-1E43-4BEE-A378-C25C52661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0B1765-7298-4BD1-91EE-FD90F323E9C3}" type="pres">
      <dgm:prSet presAssocID="{681FBB8C-1E43-4BEE-A378-C25C526614E8}" presName="spaceRect" presStyleCnt="0"/>
      <dgm:spPr/>
    </dgm:pt>
    <dgm:pt modelId="{BC89192F-2550-4CCC-8C36-3B8D7BF6CFCE}" type="pres">
      <dgm:prSet presAssocID="{681FBB8C-1E43-4BEE-A378-C25C526614E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3DC4665-DAA4-409B-8F2B-63ADA11E154E}" type="presOf" srcId="{03F4FFB3-9641-4652-AFC8-C2E2ABBA5913}" destId="{25CF1C4B-34CB-42CC-B639-42DD93BBCE8D}" srcOrd="0" destOrd="0" presId="urn:microsoft.com/office/officeart/2018/2/layout/IconVerticalSolidList"/>
    <dgm:cxn modelId="{882FD94F-F514-44B6-94F8-6E126F540599}" srcId="{2B8DE277-90C9-4FB1-96FA-4A775CBD695F}" destId="{681FBB8C-1E43-4BEE-A378-C25C526614E8}" srcOrd="1" destOrd="0" parTransId="{55D21E07-8EC5-40DC-B20D-5E49738A662C}" sibTransId="{3142C3B1-A8A1-4C10-BA29-3EDA75606599}"/>
    <dgm:cxn modelId="{F36073A2-0C64-4774-B557-CC56C836717B}" type="presOf" srcId="{2B8DE277-90C9-4FB1-96FA-4A775CBD695F}" destId="{BA4D5D80-8B9D-4B1D-B0D2-E8677BF225B2}" srcOrd="0" destOrd="0" presId="urn:microsoft.com/office/officeart/2018/2/layout/IconVerticalSolidList"/>
    <dgm:cxn modelId="{BFF273B5-EF47-4767-835F-ABD40046443C}" type="presOf" srcId="{681FBB8C-1E43-4BEE-A378-C25C526614E8}" destId="{BC89192F-2550-4CCC-8C36-3B8D7BF6CFCE}" srcOrd="0" destOrd="0" presId="urn:microsoft.com/office/officeart/2018/2/layout/IconVerticalSolidList"/>
    <dgm:cxn modelId="{9EBD28E3-12D8-46A0-8F16-687769F1A22D}" srcId="{2B8DE277-90C9-4FB1-96FA-4A775CBD695F}" destId="{03F4FFB3-9641-4652-AFC8-C2E2ABBA5913}" srcOrd="0" destOrd="0" parTransId="{6170B21F-5666-4ED4-A4B8-1939037CF3DA}" sibTransId="{3E94954C-A0FC-4157-A1EC-7C6C4A9C4DFA}"/>
    <dgm:cxn modelId="{294B5353-EF7D-464D-9EAE-ED1697ED822E}" type="presParOf" srcId="{BA4D5D80-8B9D-4B1D-B0D2-E8677BF225B2}" destId="{8ACD38E2-2672-43EC-8C40-716D444C46A7}" srcOrd="0" destOrd="0" presId="urn:microsoft.com/office/officeart/2018/2/layout/IconVerticalSolidList"/>
    <dgm:cxn modelId="{9B5E0609-8746-4C03-875E-6DD6601BBF43}" type="presParOf" srcId="{8ACD38E2-2672-43EC-8C40-716D444C46A7}" destId="{CF9C5B95-3A79-4E44-B847-D71947F5EDD6}" srcOrd="0" destOrd="0" presId="urn:microsoft.com/office/officeart/2018/2/layout/IconVerticalSolidList"/>
    <dgm:cxn modelId="{4CFBB469-644B-48BB-A93E-460665396B6B}" type="presParOf" srcId="{8ACD38E2-2672-43EC-8C40-716D444C46A7}" destId="{C3EE1E2A-054B-4ABE-AB4D-DA48F8DCE697}" srcOrd="1" destOrd="0" presId="urn:microsoft.com/office/officeart/2018/2/layout/IconVerticalSolidList"/>
    <dgm:cxn modelId="{E9C03D5B-52BB-45CF-9F2C-09E16013E751}" type="presParOf" srcId="{8ACD38E2-2672-43EC-8C40-716D444C46A7}" destId="{422128FF-3EED-471E-A047-43ABD02A81A2}" srcOrd="2" destOrd="0" presId="urn:microsoft.com/office/officeart/2018/2/layout/IconVerticalSolidList"/>
    <dgm:cxn modelId="{D644E855-E9A0-4FD1-A232-7B67135C66AB}" type="presParOf" srcId="{8ACD38E2-2672-43EC-8C40-716D444C46A7}" destId="{25CF1C4B-34CB-42CC-B639-42DD93BBCE8D}" srcOrd="3" destOrd="0" presId="urn:microsoft.com/office/officeart/2018/2/layout/IconVerticalSolidList"/>
    <dgm:cxn modelId="{ED9E615E-7029-4567-BFEF-EE105C025C0D}" type="presParOf" srcId="{BA4D5D80-8B9D-4B1D-B0D2-E8677BF225B2}" destId="{FADDBDA7-F02D-4E60-A84C-AAC869906970}" srcOrd="1" destOrd="0" presId="urn:microsoft.com/office/officeart/2018/2/layout/IconVerticalSolidList"/>
    <dgm:cxn modelId="{3F0A1E89-9A57-42D0-A5DE-4E38300C661E}" type="presParOf" srcId="{BA4D5D80-8B9D-4B1D-B0D2-E8677BF225B2}" destId="{CFF60E63-DA6F-4635-97A2-53C42E740104}" srcOrd="2" destOrd="0" presId="urn:microsoft.com/office/officeart/2018/2/layout/IconVerticalSolidList"/>
    <dgm:cxn modelId="{22C082C2-BF10-4EC2-A5C8-30BF47A0C198}" type="presParOf" srcId="{CFF60E63-DA6F-4635-97A2-53C42E740104}" destId="{D3504002-D083-44D9-B258-876AFACE175B}" srcOrd="0" destOrd="0" presId="urn:microsoft.com/office/officeart/2018/2/layout/IconVerticalSolidList"/>
    <dgm:cxn modelId="{5F1F8693-BCE9-440D-AB9F-C158F377ED36}" type="presParOf" srcId="{CFF60E63-DA6F-4635-97A2-53C42E740104}" destId="{08B691DE-0DA1-4166-9D8C-B50E865CCE6B}" srcOrd="1" destOrd="0" presId="urn:microsoft.com/office/officeart/2018/2/layout/IconVerticalSolidList"/>
    <dgm:cxn modelId="{43739D4A-296A-45A8-9013-70DF87B6D589}" type="presParOf" srcId="{CFF60E63-DA6F-4635-97A2-53C42E740104}" destId="{440B1765-7298-4BD1-91EE-FD90F323E9C3}" srcOrd="2" destOrd="0" presId="urn:microsoft.com/office/officeart/2018/2/layout/IconVerticalSolidList"/>
    <dgm:cxn modelId="{640F7D68-EC6B-4ADF-9DC1-54C8C7FFA40B}" type="presParOf" srcId="{CFF60E63-DA6F-4635-97A2-53C42E740104}" destId="{BC89192F-2550-4CCC-8C36-3B8D7BF6C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7F21E-0187-4DDB-9FA8-3FF227FB50FE}">
      <dsp:nvSpPr>
        <dsp:cNvPr id="0" name=""/>
        <dsp:cNvSpPr/>
      </dsp:nvSpPr>
      <dsp:spPr>
        <a:xfrm>
          <a:off x="995" y="75834"/>
          <a:ext cx="3494055" cy="221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6DDB0-CB36-4D0C-ABF3-9E5B2E2C8D38}">
      <dsp:nvSpPr>
        <dsp:cNvPr id="0" name=""/>
        <dsp:cNvSpPr/>
      </dsp:nvSpPr>
      <dsp:spPr>
        <a:xfrm>
          <a:off x="389223" y="444651"/>
          <a:ext cx="3494055" cy="221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 order to identify the greatest cities to live, we examined data from a variety of city categories and came up with the findings listed.</a:t>
          </a:r>
        </a:p>
      </dsp:txBody>
      <dsp:txXfrm>
        <a:off x="454207" y="509635"/>
        <a:ext cx="3364087" cy="2088757"/>
      </dsp:txXfrm>
    </dsp:sp>
    <dsp:sp modelId="{066EEB57-15AC-41F1-85EF-B579A04F9DC0}">
      <dsp:nvSpPr>
        <dsp:cNvPr id="0" name=""/>
        <dsp:cNvSpPr/>
      </dsp:nvSpPr>
      <dsp:spPr>
        <a:xfrm>
          <a:off x="4271507" y="75834"/>
          <a:ext cx="3494055" cy="221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5EC5C-6615-45BA-B906-0F2925271C80}">
      <dsp:nvSpPr>
        <dsp:cNvPr id="0" name=""/>
        <dsp:cNvSpPr/>
      </dsp:nvSpPr>
      <dsp:spPr>
        <a:xfrm>
          <a:off x="4659736" y="444651"/>
          <a:ext cx="3494055" cy="221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What is the best city or country to live in in terms of health, job, work-life balance, and other factors has always been a question for us. We selected the dataset of "best life" cities, which displays the top cities in a variety of categories.</a:t>
          </a:r>
        </a:p>
      </dsp:txBody>
      <dsp:txXfrm>
        <a:off x="4724720" y="509635"/>
        <a:ext cx="3364087" cy="2088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AFB4F-C1E8-44AF-BE2B-23589D0954CD}">
      <dsp:nvSpPr>
        <dsp:cNvPr id="0" name=""/>
        <dsp:cNvSpPr/>
      </dsp:nvSpPr>
      <dsp:spPr>
        <a:xfrm>
          <a:off x="5384" y="1484104"/>
          <a:ext cx="1836224" cy="91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City with Lowest Inflation rate (0.89%)</a:t>
          </a:r>
          <a:endParaRPr lang="en-US" sz="1400" kern="1200" dirty="0"/>
        </a:p>
      </dsp:txBody>
      <dsp:txXfrm>
        <a:off x="32275" y="1510995"/>
        <a:ext cx="1782442" cy="864330"/>
      </dsp:txXfrm>
    </dsp:sp>
    <dsp:sp modelId="{C13FAC39-13BB-4C11-BCF7-6CC908FF008A}">
      <dsp:nvSpPr>
        <dsp:cNvPr id="0" name=""/>
        <dsp:cNvSpPr/>
      </dsp:nvSpPr>
      <dsp:spPr>
        <a:xfrm>
          <a:off x="189007" y="2402216"/>
          <a:ext cx="183622" cy="68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84"/>
              </a:lnTo>
              <a:lnTo>
                <a:pt x="183622" y="68858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E96C2-A6D8-422F-96C0-F6DBEA099781}">
      <dsp:nvSpPr>
        <dsp:cNvPr id="0" name=""/>
        <dsp:cNvSpPr/>
      </dsp:nvSpPr>
      <dsp:spPr>
        <a:xfrm>
          <a:off x="372629" y="2631744"/>
          <a:ext cx="1468979" cy="91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Tokyo – Japan</a:t>
          </a:r>
          <a:endParaRPr lang="en-US" sz="1900" kern="1200" dirty="0"/>
        </a:p>
      </dsp:txBody>
      <dsp:txXfrm>
        <a:off x="399520" y="2658635"/>
        <a:ext cx="1415197" cy="864330"/>
      </dsp:txXfrm>
    </dsp:sp>
    <dsp:sp modelId="{361AA2C1-40CC-4157-9BF3-A5C41B833313}">
      <dsp:nvSpPr>
        <dsp:cNvPr id="0" name=""/>
        <dsp:cNvSpPr/>
      </dsp:nvSpPr>
      <dsp:spPr>
        <a:xfrm>
          <a:off x="2300665" y="1484104"/>
          <a:ext cx="1836224" cy="91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09694"/>
                <a:satOff val="-1981"/>
                <a:lumOff val="-2059"/>
                <a:alphaOff val="0"/>
                <a:tint val="98000"/>
                <a:lumMod val="114000"/>
              </a:schemeClr>
            </a:gs>
            <a:gs pos="100000">
              <a:schemeClr val="accent2">
                <a:hueOff val="209694"/>
                <a:satOff val="-1981"/>
                <a:lumOff val="-2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City with amazing Healthcare Facilities</a:t>
          </a:r>
          <a:endParaRPr lang="en-US" sz="1400" kern="1200" dirty="0"/>
        </a:p>
      </dsp:txBody>
      <dsp:txXfrm>
        <a:off x="2327556" y="1510995"/>
        <a:ext cx="1782442" cy="864330"/>
      </dsp:txXfrm>
    </dsp:sp>
    <dsp:sp modelId="{D708BEF8-F674-4C22-82FB-C3AC599E340F}">
      <dsp:nvSpPr>
        <dsp:cNvPr id="0" name=""/>
        <dsp:cNvSpPr/>
      </dsp:nvSpPr>
      <dsp:spPr>
        <a:xfrm>
          <a:off x="2484288" y="2402216"/>
          <a:ext cx="183622" cy="68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84"/>
              </a:lnTo>
              <a:lnTo>
                <a:pt x="183622" y="68858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C9D6A-A8BB-4D8E-9666-206E5A72C62C}">
      <dsp:nvSpPr>
        <dsp:cNvPr id="0" name=""/>
        <dsp:cNvSpPr/>
      </dsp:nvSpPr>
      <dsp:spPr>
        <a:xfrm>
          <a:off x="2667910" y="2631744"/>
          <a:ext cx="1468979" cy="91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209694"/>
              <a:satOff val="-1981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Oslo, Norway</a:t>
          </a:r>
          <a:endParaRPr lang="en-US" sz="1900" kern="1200"/>
        </a:p>
      </dsp:txBody>
      <dsp:txXfrm>
        <a:off x="2694801" y="2658635"/>
        <a:ext cx="1415197" cy="864330"/>
      </dsp:txXfrm>
    </dsp:sp>
    <dsp:sp modelId="{49435B3A-FE01-43E3-AEED-33BE39CE2849}">
      <dsp:nvSpPr>
        <dsp:cNvPr id="0" name=""/>
        <dsp:cNvSpPr/>
      </dsp:nvSpPr>
      <dsp:spPr>
        <a:xfrm>
          <a:off x="4595946" y="1484104"/>
          <a:ext cx="1836224" cy="91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19388"/>
                <a:satOff val="-3962"/>
                <a:lumOff val="-4118"/>
                <a:alphaOff val="0"/>
                <a:tint val="98000"/>
                <a:lumMod val="114000"/>
              </a:schemeClr>
            </a:gs>
            <a:gs pos="100000">
              <a:schemeClr val="accent2">
                <a:hueOff val="419388"/>
                <a:satOff val="-3962"/>
                <a:lumOff val="-411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City which was highly impacted due to covid-19</a:t>
          </a:r>
          <a:endParaRPr lang="en-US" sz="1400" kern="1200" dirty="0"/>
        </a:p>
      </dsp:txBody>
      <dsp:txXfrm>
        <a:off x="4622837" y="1510995"/>
        <a:ext cx="1782442" cy="864330"/>
      </dsp:txXfrm>
    </dsp:sp>
    <dsp:sp modelId="{A6539D50-662A-4A57-9D3B-E557D4889604}">
      <dsp:nvSpPr>
        <dsp:cNvPr id="0" name=""/>
        <dsp:cNvSpPr/>
      </dsp:nvSpPr>
      <dsp:spPr>
        <a:xfrm>
          <a:off x="4779569" y="2402216"/>
          <a:ext cx="183622" cy="68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84"/>
              </a:lnTo>
              <a:lnTo>
                <a:pt x="183622" y="68858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8847D-70B6-4F46-924D-D674A993DAFC}">
      <dsp:nvSpPr>
        <dsp:cNvPr id="0" name=""/>
        <dsp:cNvSpPr/>
      </dsp:nvSpPr>
      <dsp:spPr>
        <a:xfrm>
          <a:off x="4963191" y="2631744"/>
          <a:ext cx="1468979" cy="91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19388"/>
              <a:satOff val="-3962"/>
              <a:lumOff val="-4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Dubai,UAE</a:t>
          </a:r>
          <a:endParaRPr lang="en-US" sz="1900" kern="1200"/>
        </a:p>
      </dsp:txBody>
      <dsp:txXfrm>
        <a:off x="4990082" y="2658635"/>
        <a:ext cx="1415197" cy="864330"/>
      </dsp:txXfrm>
    </dsp:sp>
    <dsp:sp modelId="{B91C047A-DD0F-463B-9F78-9EF353CD1FE7}">
      <dsp:nvSpPr>
        <dsp:cNvPr id="0" name=""/>
        <dsp:cNvSpPr/>
      </dsp:nvSpPr>
      <dsp:spPr>
        <a:xfrm>
          <a:off x="6891227" y="1484104"/>
          <a:ext cx="1836224" cy="91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9081"/>
                <a:satOff val="-5942"/>
                <a:lumOff val="-6178"/>
                <a:alphaOff val="0"/>
                <a:tint val="98000"/>
                <a:lumMod val="114000"/>
              </a:schemeClr>
            </a:gs>
            <a:gs pos="100000">
              <a:schemeClr val="accent2">
                <a:hueOff val="629081"/>
                <a:satOff val="-5942"/>
                <a:lumOff val="-617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City have highest Air Quality rate of 100%</a:t>
          </a:r>
          <a:endParaRPr lang="en-US" sz="1400" kern="1200"/>
        </a:p>
      </dsp:txBody>
      <dsp:txXfrm>
        <a:off x="6918118" y="1510995"/>
        <a:ext cx="1782442" cy="864330"/>
      </dsp:txXfrm>
    </dsp:sp>
    <dsp:sp modelId="{E7D8FC1A-D5F1-4022-9392-494866943D17}">
      <dsp:nvSpPr>
        <dsp:cNvPr id="0" name=""/>
        <dsp:cNvSpPr/>
      </dsp:nvSpPr>
      <dsp:spPr>
        <a:xfrm>
          <a:off x="7074850" y="2402216"/>
          <a:ext cx="183622" cy="68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84"/>
              </a:lnTo>
              <a:lnTo>
                <a:pt x="183622" y="68858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B1FA-59C8-4AC8-8CE5-353C9D04BFEB}">
      <dsp:nvSpPr>
        <dsp:cNvPr id="0" name=""/>
        <dsp:cNvSpPr/>
      </dsp:nvSpPr>
      <dsp:spPr>
        <a:xfrm>
          <a:off x="7258472" y="2631744"/>
          <a:ext cx="1468979" cy="91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629081"/>
              <a:satOff val="-5942"/>
              <a:lumOff val="-61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Bern, Switzerland    </a:t>
          </a:r>
          <a:endParaRPr lang="en-US" sz="1900" kern="1200"/>
        </a:p>
      </dsp:txBody>
      <dsp:txXfrm>
        <a:off x="7285363" y="2658635"/>
        <a:ext cx="1415197" cy="864330"/>
      </dsp:txXfrm>
    </dsp:sp>
    <dsp:sp modelId="{95897A04-8C72-4D28-A636-A2B7A12C509F}">
      <dsp:nvSpPr>
        <dsp:cNvPr id="0" name=""/>
        <dsp:cNvSpPr/>
      </dsp:nvSpPr>
      <dsp:spPr>
        <a:xfrm>
          <a:off x="9186508" y="1484104"/>
          <a:ext cx="1836224" cy="91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38775"/>
                <a:satOff val="-7923"/>
                <a:lumOff val="-8237"/>
                <a:alphaOff val="0"/>
                <a:tint val="98000"/>
                <a:lumMod val="114000"/>
              </a:schemeClr>
            </a:gs>
            <a:gs pos="100000">
              <a:schemeClr val="accent2">
                <a:hueOff val="838775"/>
                <a:satOff val="-7923"/>
                <a:lumOff val="-823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Cities with highest Happiness, Culture, Leisure of 100%</a:t>
          </a:r>
          <a:endParaRPr lang="en-US" sz="1400" kern="1200" dirty="0"/>
        </a:p>
      </dsp:txBody>
      <dsp:txXfrm>
        <a:off x="9213399" y="1510995"/>
        <a:ext cx="1782442" cy="864330"/>
      </dsp:txXfrm>
    </dsp:sp>
    <dsp:sp modelId="{F80CCF13-7B3F-4123-9A08-E531448645F2}">
      <dsp:nvSpPr>
        <dsp:cNvPr id="0" name=""/>
        <dsp:cNvSpPr/>
      </dsp:nvSpPr>
      <dsp:spPr>
        <a:xfrm>
          <a:off x="9370130" y="2402216"/>
          <a:ext cx="183622" cy="68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584"/>
              </a:lnTo>
              <a:lnTo>
                <a:pt x="183622" y="68858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02CB8-EB33-4CD6-B655-1294D1B3E339}">
      <dsp:nvSpPr>
        <dsp:cNvPr id="0" name=""/>
        <dsp:cNvSpPr/>
      </dsp:nvSpPr>
      <dsp:spPr>
        <a:xfrm>
          <a:off x="9553753" y="2631744"/>
          <a:ext cx="1468979" cy="91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838775"/>
              <a:satOff val="-7923"/>
              <a:lumOff val="-82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Bern and Geneva, Switzerland</a:t>
          </a:r>
          <a:endParaRPr lang="en-US" sz="1900" kern="1200"/>
        </a:p>
      </dsp:txBody>
      <dsp:txXfrm>
        <a:off x="9580644" y="2658635"/>
        <a:ext cx="1415197" cy="864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C5B95-3A79-4E44-B847-D71947F5EDD6}">
      <dsp:nvSpPr>
        <dsp:cNvPr id="0" name=""/>
        <dsp:cNvSpPr/>
      </dsp:nvSpPr>
      <dsp:spPr>
        <a:xfrm>
          <a:off x="0" y="504987"/>
          <a:ext cx="7846227" cy="1363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1E2A-054B-4ABE-AB4D-DA48F8DCE697}">
      <dsp:nvSpPr>
        <dsp:cNvPr id="0" name=""/>
        <dsp:cNvSpPr/>
      </dsp:nvSpPr>
      <dsp:spPr>
        <a:xfrm>
          <a:off x="412448" y="811766"/>
          <a:ext cx="749905" cy="749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F1C4B-34CB-42CC-B639-42DD93BBCE8D}">
      <dsp:nvSpPr>
        <dsp:cNvPr id="0" name=""/>
        <dsp:cNvSpPr/>
      </dsp:nvSpPr>
      <dsp:spPr>
        <a:xfrm>
          <a:off x="1574802" y="504987"/>
          <a:ext cx="6271424" cy="136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00" tIns="144300" rIns="144300" bIns="1443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People need to identify the ideal city for living based on numerous criteria in today's modern and hectic world.</a:t>
          </a:r>
        </a:p>
      </dsp:txBody>
      <dsp:txXfrm>
        <a:off x="1574802" y="504987"/>
        <a:ext cx="6271424" cy="1363465"/>
      </dsp:txXfrm>
    </dsp:sp>
    <dsp:sp modelId="{D3504002-D083-44D9-B258-876AFACE175B}">
      <dsp:nvSpPr>
        <dsp:cNvPr id="0" name=""/>
        <dsp:cNvSpPr/>
      </dsp:nvSpPr>
      <dsp:spPr>
        <a:xfrm>
          <a:off x="0" y="2140016"/>
          <a:ext cx="7846227" cy="1363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91DE-0DA1-4166-9D8C-B50E865CCE6B}">
      <dsp:nvSpPr>
        <dsp:cNvPr id="0" name=""/>
        <dsp:cNvSpPr/>
      </dsp:nvSpPr>
      <dsp:spPr>
        <a:xfrm>
          <a:off x="412448" y="2478224"/>
          <a:ext cx="749905" cy="749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9192F-2550-4CCC-8C36-3B8D7BF6CFCE}">
      <dsp:nvSpPr>
        <dsp:cNvPr id="0" name=""/>
        <dsp:cNvSpPr/>
      </dsp:nvSpPr>
      <dsp:spPr>
        <a:xfrm>
          <a:off x="1574802" y="2171444"/>
          <a:ext cx="6271424" cy="136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00" tIns="144300" rIns="144300" bIns="1443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The results of our analysis enable us to apply the ideas we acquired in big data 2 and demonstrate them in order to obtain some practical solutions and data analytical abilities.</a:t>
          </a:r>
        </a:p>
      </dsp:txBody>
      <dsp:txXfrm>
        <a:off x="1574802" y="2171444"/>
        <a:ext cx="6271424" cy="136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9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9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3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1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8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4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0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5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4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6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237A15-3D38-4608-B1B8-7E0EDCB817F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23CAD5-7BD7-4AE3-A635-C8A84001D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datasets/prasertk/cities-with-the-best-worklife-balance-2022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38089-3F97-4B9C-A8A7-BBE7059E1377}"/>
              </a:ext>
            </a:extLst>
          </p:cNvPr>
          <p:cNvSpPr txBox="1"/>
          <p:nvPr/>
        </p:nvSpPr>
        <p:spPr>
          <a:xfrm>
            <a:off x="2266122" y="1166191"/>
            <a:ext cx="695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Big Data 2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9179-3119-49D1-A90C-51ED0CF0047F}"/>
              </a:ext>
            </a:extLst>
          </p:cNvPr>
          <p:cNvSpPr txBox="1"/>
          <p:nvPr/>
        </p:nvSpPr>
        <p:spPr>
          <a:xfrm>
            <a:off x="8057322" y="3360076"/>
            <a:ext cx="2597426" cy="22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ABD5E-0131-4266-866E-22BD65256A57}"/>
              </a:ext>
            </a:extLst>
          </p:cNvPr>
          <p:cNvSpPr txBox="1"/>
          <p:nvPr/>
        </p:nvSpPr>
        <p:spPr>
          <a:xfrm>
            <a:off x="1119809" y="3581400"/>
            <a:ext cx="2597426" cy="22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36AEF-09D2-48C1-ACFF-00C4E312DF0C}"/>
              </a:ext>
            </a:extLst>
          </p:cNvPr>
          <p:cNvSpPr txBox="1"/>
          <p:nvPr/>
        </p:nvSpPr>
        <p:spPr>
          <a:xfrm>
            <a:off x="6326154" y="4929736"/>
            <a:ext cx="456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GUIDED BY: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Muhammad Rehman Zafar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C1995-BEE4-4DBE-A4AA-3992CE98E11A}"/>
              </a:ext>
            </a:extLst>
          </p:cNvPr>
          <p:cNvSpPr txBox="1"/>
          <p:nvPr/>
        </p:nvSpPr>
        <p:spPr>
          <a:xfrm>
            <a:off x="6326155" y="3023483"/>
            <a:ext cx="4328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PREPARED BY: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Vidhi Patel (N01426021)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Jinal</a:t>
            </a:r>
            <a:r>
              <a:rPr lang="en-IN" sz="2400" dirty="0">
                <a:solidFill>
                  <a:schemeClr val="bg1"/>
                </a:solidFill>
              </a:rPr>
              <a:t> Patel (N01495566)</a:t>
            </a:r>
          </a:p>
        </p:txBody>
      </p:sp>
    </p:spTree>
    <p:extLst>
      <p:ext uri="{BB962C8B-B14F-4D97-AF65-F5344CB8AC3E}">
        <p14:creationId xmlns:p14="http://schemas.microsoft.com/office/powerpoint/2010/main" val="171055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Pipe</a:t>
            </a:r>
          </a:p>
          <a:p>
            <a:pPr>
              <a:buFont typeface="Wingdings" panose="05000000000000000000" pitchFamily="2" charset="2"/>
              <a:buChar char="v"/>
            </a:pPr>
            <a:endParaRPr lang="en-CA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 the name implies, a pipe combines various functions for better analysis.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show off pipe, we used the sample function to display 10 random cities after performing select on the country and city columns.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718061-B9C1-52FC-531E-0EA2700D0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443" r="43599" b="9666"/>
          <a:stretch/>
        </p:blipFill>
        <p:spPr>
          <a:xfrm>
            <a:off x="4990214" y="973668"/>
            <a:ext cx="6969967" cy="51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2120899"/>
            <a:ext cx="3985121" cy="4253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Mutate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locate the unhealthy areas in several cities, we used mutate.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have deducted the percentage of the wellness and fitness column from 100 and saved it in the </a:t>
            </a:r>
            <a:r>
              <a:rPr lang="en-US" dirty="0" err="1">
                <a:solidFill>
                  <a:schemeClr val="tx1"/>
                </a:solidFill>
              </a:rPr>
              <a:t>unhelthinessInCIties</a:t>
            </a:r>
            <a:r>
              <a:rPr lang="en-US" dirty="0">
                <a:solidFill>
                  <a:schemeClr val="tx1"/>
                </a:solidFill>
              </a:rPr>
              <a:t> column in order to implement mutation.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data's analysis is eye-catching since it shows that even though Oslo has 100% of the necessary healthcare facilities, unhealthiness is still the city's main issue.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F8A1F5-9E5C-7B65-7DDB-A2F7F552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1" r="42009" b="10381"/>
          <a:stretch/>
        </p:blipFill>
        <p:spPr>
          <a:xfrm>
            <a:off x="4923842" y="1038982"/>
            <a:ext cx="7036339" cy="51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9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81" y="2120899"/>
            <a:ext cx="3947098" cy="4046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Rank</a:t>
            </a:r>
          </a:p>
          <a:p>
            <a:pPr marL="0" indent="0">
              <a:buNone/>
            </a:pPr>
            <a:endParaRPr lang="en-CA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used rank to provide a ranking of the various cities' air quality.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study makes it quite evident that Bern, Switzerland, has the world's best air quality.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Three Canadian cities are among the top 5 for having the cleanest air.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7F106D-73CB-27A8-E52A-FA37A6E30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1" r="54263" b="9217"/>
          <a:stretch/>
        </p:blipFill>
        <p:spPr>
          <a:xfrm>
            <a:off x="5079112" y="686329"/>
            <a:ext cx="6418807" cy="56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00" y="250725"/>
            <a:ext cx="9453911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400" dirty="0"/>
              <a:t>Visualization</a:t>
            </a: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usin</a:t>
            </a:r>
            <a:r>
              <a:rPr lang="en-US" sz="4400" dirty="0"/>
              <a:t>g Pie chart</a:t>
            </a:r>
            <a:endParaRPr lang="en-US" sz="4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33170F-95A2-9AEB-9B19-2170E2014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0" r="38013" b="10462"/>
          <a:stretch/>
        </p:blipFill>
        <p:spPr>
          <a:xfrm>
            <a:off x="2307771" y="1425672"/>
            <a:ext cx="7576457" cy="48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Visualization using Pie chart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97868B-5121-F89E-16CB-9080BF1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12658" r="43499" b="22559"/>
          <a:stretch/>
        </p:blipFill>
        <p:spPr>
          <a:xfrm>
            <a:off x="5262270" y="1520890"/>
            <a:ext cx="6130558" cy="4641449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A7075-1189-0DA5-70DC-3B8F49B96937}"/>
              </a:ext>
            </a:extLst>
          </p:cNvPr>
          <p:cNvSpPr txBox="1"/>
          <p:nvPr/>
        </p:nvSpPr>
        <p:spPr>
          <a:xfrm>
            <a:off x="639099" y="2251587"/>
            <a:ext cx="5127220" cy="308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52% of the cities has the covid impact between 70 to 80 percent which we considered as a Serious Zone.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3% of the cities fall under dead zone where the impact of covid is greater than 90%.</a:t>
            </a:r>
          </a:p>
        </p:txBody>
      </p:sp>
    </p:spTree>
    <p:extLst>
      <p:ext uri="{BB962C8B-B14F-4D97-AF65-F5344CB8AC3E}">
        <p14:creationId xmlns:p14="http://schemas.microsoft.com/office/powerpoint/2010/main" val="390403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00" y="250725"/>
            <a:ext cx="9453911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400" dirty="0"/>
              <a:t>Visualization</a:t>
            </a: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usin</a:t>
            </a:r>
            <a:r>
              <a:rPr lang="en-US" sz="4400" dirty="0"/>
              <a:t>g Plot chart</a:t>
            </a:r>
            <a:endParaRPr lang="en-US" sz="4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0443B8-5680-3C43-2970-FCD818A51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14014" r="37704" b="47210"/>
          <a:stretch/>
        </p:blipFill>
        <p:spPr>
          <a:xfrm>
            <a:off x="839546" y="1674810"/>
            <a:ext cx="10512907" cy="38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 using Plot chart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FA65F0B-0064-1DC9-BC87-B0EB648D7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t="14161" r="35764" b="18982"/>
          <a:stretch/>
        </p:blipFill>
        <p:spPr>
          <a:xfrm>
            <a:off x="424834" y="891074"/>
            <a:ext cx="7339391" cy="4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00" y="250725"/>
            <a:ext cx="9453911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400"/>
              <a:t>Visualization</a:t>
            </a:r>
            <a:r>
              <a:rPr lang="en-US" sz="4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usin</a:t>
            </a:r>
            <a:r>
              <a:rPr lang="en-US" sz="4400"/>
              <a:t>g Bar Plot</a:t>
            </a:r>
            <a:endParaRPr lang="en-US" sz="4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0862E-5458-C6EA-EE9C-B373D88DF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12993" r="23891" b="43760"/>
          <a:stretch/>
        </p:blipFill>
        <p:spPr>
          <a:xfrm>
            <a:off x="697600" y="1940281"/>
            <a:ext cx="10559144" cy="34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4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888-C111-40C2-9648-4025EDA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 using Bar Plot</a:t>
            </a:r>
          </a:p>
        </p:txBody>
      </p:sp>
      <p:grpSp>
        <p:nvGrpSpPr>
          <p:cNvPr id="61" name="Group 5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3CDDC17-BE42-3A62-C0D2-B36114381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4" r="38108" b="9755"/>
          <a:stretch/>
        </p:blipFill>
        <p:spPr>
          <a:xfrm>
            <a:off x="263508" y="800301"/>
            <a:ext cx="7527122" cy="52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94FC90-11EB-4A14-88FE-9542D0F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154" y="621774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Insights of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6F9320-CA87-60D1-03B0-67CF9DEE0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477019"/>
              </p:ext>
            </p:extLst>
          </p:nvPr>
        </p:nvGraphicFramePr>
        <p:xfrm>
          <a:off x="581941" y="1202265"/>
          <a:ext cx="11028118" cy="503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81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604C-C2FF-4C7B-BF0F-7B95DFD8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21" y="742122"/>
            <a:ext cx="8825658" cy="1404730"/>
          </a:xfrm>
        </p:spPr>
        <p:txBody>
          <a:bodyPr/>
          <a:lstStyle/>
          <a:p>
            <a:pPr algn="ctr"/>
            <a:r>
              <a:rPr lang="en-CA" sz="4800" dirty="0"/>
              <a:t>C</a:t>
            </a:r>
            <a:r>
              <a:rPr lang="en-IN" dirty="0"/>
              <a:t>ities</a:t>
            </a:r>
            <a:r>
              <a:rPr lang="en-IN" sz="4800" dirty="0"/>
              <a:t> With Best Life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2CF79-0BB0-4AD8-B1D6-206B8A26B5C6}"/>
              </a:ext>
            </a:extLst>
          </p:cNvPr>
          <p:cNvSpPr txBox="1"/>
          <p:nvPr/>
        </p:nvSpPr>
        <p:spPr>
          <a:xfrm>
            <a:off x="1963138" y="5644493"/>
            <a:ext cx="8825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</a:rPr>
              <a:t>Source: </a:t>
            </a:r>
            <a:r>
              <a:rPr lang="en-IN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https://www.kaggle.com/datasets/prasertk/cities-with-the-best-worklife-balance-2022</a:t>
            </a:r>
            <a:endParaRPr lang="en-IN" sz="1400" dirty="0">
              <a:solidFill>
                <a:srgbClr val="FF0000"/>
              </a:solidFill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8FB4DA5C-9700-19F3-FCB2-6D9FA1E6F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681739"/>
              </p:ext>
            </p:extLst>
          </p:nvPr>
        </p:nvGraphicFramePr>
        <p:xfrm>
          <a:off x="2091462" y="2526067"/>
          <a:ext cx="8154787" cy="27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298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C90-11EB-4A14-88FE-9542D0F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EBEBEB"/>
                </a:solidFill>
              </a:rPr>
              <a:t>Conclusion</a:t>
            </a:r>
          </a:p>
        </p:txBody>
      </p:sp>
      <p:pic>
        <p:nvPicPr>
          <p:cNvPr id="7" name="Graphic 6" descr="Marketing with solid fill">
            <a:extLst>
              <a:ext uri="{FF2B5EF4-FFF2-40B4-BE49-F238E27FC236}">
                <a16:creationId xmlns:a16="http://schemas.microsoft.com/office/drawing/2014/main" id="{DFED26B1-EAF7-3F3B-671A-4B5E9548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54954" y="2852431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433CAB2-DE8D-8717-1515-9A5760BBB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54211"/>
              </p:ext>
            </p:extLst>
          </p:nvPr>
        </p:nvGraphicFramePr>
        <p:xfrm>
          <a:off x="3984989" y="2528853"/>
          <a:ext cx="7846227" cy="403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98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B79AD43-A4B8-4167-A672-D892BC402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" r="-1" b="9056"/>
          <a:stretch/>
        </p:blipFill>
        <p:spPr>
          <a:xfrm>
            <a:off x="1951686" y="1284394"/>
            <a:ext cx="8383796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1F0AE-BFCF-DF16-FB58-6F5D9EFC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8801"/>
            <a:ext cx="8761413" cy="898674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C</a:t>
            </a:r>
            <a:r>
              <a:rPr lang="en-IN" dirty="0" err="1">
                <a:solidFill>
                  <a:schemeClr val="tx2"/>
                </a:solidFill>
              </a:rPr>
              <a:t>ities</a:t>
            </a:r>
            <a:r>
              <a:rPr lang="en-IN" dirty="0">
                <a:solidFill>
                  <a:schemeClr val="tx2"/>
                </a:solidFill>
              </a:rPr>
              <a:t> With Best Life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22BB-4A9B-C1A8-4163-A2923EED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315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To determine the greatest cities for a lifestyle, we collected data from several cities that included percentages of various categories.</a:t>
            </a:r>
          </a:p>
          <a:p>
            <a:r>
              <a:rPr lang="en-IN" b="1" dirty="0">
                <a:solidFill>
                  <a:schemeClr val="tx1"/>
                </a:solidFill>
              </a:rPr>
              <a:t>Various categories are as below: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Unemployment		                 	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Remote Jobs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Healthcare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Covid Impact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Happiness, Culture &amp; Leisure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Air Quality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Wellness &amp; Fitness</a:t>
            </a:r>
          </a:p>
          <a:p>
            <a:pPr lvl="1"/>
            <a:endParaRPr lang="en-IN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9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1F0AE-BFCF-DF16-FB58-6F5D9EFC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766" y="777049"/>
            <a:ext cx="2621734" cy="731901"/>
          </a:xfrm>
        </p:spPr>
        <p:txBody>
          <a:bodyPr anchor="t">
            <a:normAutofit/>
          </a:bodyPr>
          <a:lstStyle/>
          <a:p>
            <a:r>
              <a:rPr lang="en-CA" sz="2800">
                <a:solidFill>
                  <a:schemeClr val="tx1"/>
                </a:solidFill>
              </a:rPr>
              <a:t>Dataset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7B18B3-5D61-5F57-F1E5-B1020493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084" y="1527612"/>
            <a:ext cx="10842641" cy="4815649"/>
          </a:xfrm>
        </p:spPr>
      </p:pic>
    </p:spTree>
    <p:extLst>
      <p:ext uri="{BB962C8B-B14F-4D97-AF65-F5344CB8AC3E}">
        <p14:creationId xmlns:p14="http://schemas.microsoft.com/office/powerpoint/2010/main" val="227758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04" y="973668"/>
            <a:ext cx="8761413" cy="706964"/>
          </a:xfrm>
        </p:spPr>
        <p:txBody>
          <a:bodyPr/>
          <a:lstStyle/>
          <a:p>
            <a:r>
              <a:rPr lang="en-IN"/>
              <a:t>Creation of Vector, Matrix, Data frame</a:t>
            </a:r>
            <a:endParaRPr lang="en-IN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2D48DB-26BB-C971-8663-F69DB988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r="24139" b="11105"/>
          <a:stretch/>
        </p:blipFill>
        <p:spPr>
          <a:xfrm>
            <a:off x="1135904" y="2325675"/>
            <a:ext cx="9874218" cy="4464661"/>
          </a:xfrm>
        </p:spPr>
      </p:pic>
    </p:spTree>
    <p:extLst>
      <p:ext uri="{BB962C8B-B14F-4D97-AF65-F5344CB8AC3E}">
        <p14:creationId xmlns:p14="http://schemas.microsoft.com/office/powerpoint/2010/main" val="393186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endParaRPr lang="en-CA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are determining the percent of remote jobs in each city and nation.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Since more people are gravitating towards remote work after covid, we choose remote jobs.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75D53C1-1499-BC72-865C-5D126167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" r="35691" b="1513"/>
          <a:stretch/>
        </p:blipFill>
        <p:spPr>
          <a:xfrm>
            <a:off x="5142960" y="796998"/>
            <a:ext cx="5638802" cy="52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7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Select using subset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For sub setting we have used column Covid. Impact and displays the cities which have covid impact greater than 90% 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Dubai witnessed the highest covid impact across the globe.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D79447-BAC1-4FB5-585F-2C94335AC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8" r="25504" b="9209"/>
          <a:stretch/>
        </p:blipFill>
        <p:spPr>
          <a:xfrm>
            <a:off x="4947271" y="1160733"/>
            <a:ext cx="7174621" cy="46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4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chemeClr val="tx1"/>
                </a:solidFill>
              </a:rPr>
              <a:t>Analysis using DPLYR library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chemeClr val="tx1"/>
                </a:solidFill>
              </a:rPr>
              <a:t>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have arranged the previously chosen data in descending order.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According to the data, </a:t>
            </a:r>
            <a:r>
              <a:rPr lang="en-US" b="1" dirty="0">
                <a:solidFill>
                  <a:schemeClr val="tx1"/>
                </a:solidFill>
              </a:rPr>
              <a:t>Singapore</a:t>
            </a:r>
            <a:r>
              <a:rPr lang="en-US" dirty="0">
                <a:solidFill>
                  <a:schemeClr val="tx1"/>
                </a:solidFill>
              </a:rPr>
              <a:t> has the largest proportion of remote jobs, making it the ideal location for anyone looking to work from home.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98A671-929E-8B4D-593E-8BEDB3D5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r="54982" b="7599"/>
          <a:stretch/>
        </p:blipFill>
        <p:spPr>
          <a:xfrm>
            <a:off x="5418591" y="717304"/>
            <a:ext cx="5705021" cy="56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5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C321-721E-4533-92DA-BA7F94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>
                <a:solidFill>
                  <a:srgbClr val="EBEBEB"/>
                </a:solidFill>
              </a:rPr>
              <a:t>Analysis using DPLYR library</a:t>
            </a:r>
            <a:endParaRPr lang="en-IN" sz="3300" dirty="0">
              <a:solidFill>
                <a:srgbClr val="EBEBEB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C99E8-FCB4-49BA-87EF-D039ED4E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>
                <a:solidFill>
                  <a:srgbClr val="FFFFFF"/>
                </a:solidFill>
              </a:rPr>
              <a:t>Filter</a:t>
            </a:r>
          </a:p>
          <a:p>
            <a:pPr>
              <a:buFont typeface="Wingdings" panose="05000000000000000000" pitchFamily="2" charset="2"/>
              <a:buChar char="v"/>
            </a:pPr>
            <a:endParaRPr lang="en-CA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American cities have been filtered. The cities with a happiness index greater 80% are shown here.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 a result, San Francisco might be thought of as the perfect place to indulge in cultural and  leisure activities.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D2F815-3B0C-281D-9565-51827BF2F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2" r="46947" b="9812"/>
          <a:stretch/>
        </p:blipFill>
        <p:spPr>
          <a:xfrm>
            <a:off x="4995731" y="665584"/>
            <a:ext cx="6798655" cy="55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6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2325</TotalTime>
  <Words>706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Cities With Best Life</vt:lpstr>
      <vt:lpstr>Cities With Best Life</vt:lpstr>
      <vt:lpstr>Dataset</vt:lpstr>
      <vt:lpstr>Creation of Vector, Matrix, Data frame</vt:lpstr>
      <vt:lpstr>Analysis using DPLYR library</vt:lpstr>
      <vt:lpstr>Analysis using DPLYR library</vt:lpstr>
      <vt:lpstr>Analysis using DPLYR library</vt:lpstr>
      <vt:lpstr>Analysis using DPLYR library</vt:lpstr>
      <vt:lpstr>Analysis using DPLYR library</vt:lpstr>
      <vt:lpstr>Analysis using DPLYR library</vt:lpstr>
      <vt:lpstr>Analysis using DPLYR library</vt:lpstr>
      <vt:lpstr>Data Visualization using Pie chart</vt:lpstr>
      <vt:lpstr>Data Visualization using Pie chart</vt:lpstr>
      <vt:lpstr>Data Visualization using Plot chart</vt:lpstr>
      <vt:lpstr>Data Visualization using Plot chart</vt:lpstr>
      <vt:lpstr>Data Visualization using Bar Plot</vt:lpstr>
      <vt:lpstr>Data Visualization using Bar Plot</vt:lpstr>
      <vt:lpstr>Insights of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Vidhi Bhagyesh Patel</cp:lastModifiedBy>
  <cp:revision>134</cp:revision>
  <dcterms:created xsi:type="dcterms:W3CDTF">2019-08-04T08:25:43Z</dcterms:created>
  <dcterms:modified xsi:type="dcterms:W3CDTF">2023-02-14T17:33:52Z</dcterms:modified>
</cp:coreProperties>
</file>