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0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2EE0-87CD-4AB0-91CC-5DFAC0AF8E0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2465-2AFF-43B6-BB33-F96CE42E0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1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9" y="169817"/>
            <a:ext cx="1191332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CPSC 483</a:t>
            </a:r>
            <a:br>
              <a:rPr lang="en-US" sz="4000" dirty="0" smtClean="0"/>
            </a:br>
            <a:r>
              <a:rPr lang="en-US" sz="4000" dirty="0" smtClean="0"/>
              <a:t>Data Mining and Pattern Recognition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Group </a:t>
            </a:r>
            <a:r>
              <a:rPr lang="en-US" sz="2800" dirty="0" smtClean="0"/>
              <a:t>Project</a:t>
            </a:r>
          </a:p>
          <a:p>
            <a:pPr algn="ctr"/>
            <a:r>
              <a:rPr lang="en-US" sz="2800" b="1" dirty="0" err="1" smtClean="0"/>
              <a:t>Kaggle</a:t>
            </a:r>
            <a:r>
              <a:rPr lang="en-US" sz="2800" b="1" dirty="0" smtClean="0"/>
              <a:t> Competition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800" b="1" dirty="0" smtClean="0"/>
              <a:t>Team : Anonymous</a:t>
            </a:r>
          </a:p>
          <a:p>
            <a:r>
              <a:rPr lang="en-US" sz="2800" dirty="0" smtClean="0"/>
              <a:t>-Anurag Patsariya</a:t>
            </a:r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Nitesh</a:t>
            </a:r>
            <a:r>
              <a:rPr lang="en-US" sz="2800" dirty="0" smtClean="0"/>
              <a:t> Joshi</a:t>
            </a:r>
          </a:p>
          <a:p>
            <a:r>
              <a:rPr lang="en-US" sz="2800" dirty="0" smtClean="0"/>
              <a:t>-</a:t>
            </a:r>
            <a:r>
              <a:rPr lang="en-US" sz="2800" dirty="0" err="1" smtClean="0"/>
              <a:t>Vidhi</a:t>
            </a:r>
            <a:r>
              <a:rPr lang="en-US" sz="2800" dirty="0" smtClean="0"/>
              <a:t> Patel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2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248194"/>
            <a:ext cx="114953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</a:t>
            </a:r>
            <a:r>
              <a:rPr lang="en-US" sz="2400" b="1" dirty="0" err="1" smtClean="0"/>
              <a:t>Kaggle</a:t>
            </a:r>
            <a:r>
              <a:rPr lang="en-US" sz="2400" b="1" dirty="0"/>
              <a:t> </a:t>
            </a:r>
            <a:r>
              <a:rPr lang="en-US" sz="2400" b="1" dirty="0" smtClean="0"/>
              <a:t>Ranking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90" y="1471857"/>
            <a:ext cx="924761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" y="117566"/>
            <a:ext cx="11900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</a:t>
            </a:r>
            <a:r>
              <a:rPr lang="en-US" sz="2400" b="1" dirty="0"/>
              <a:t>Data Mining Approach</a:t>
            </a:r>
          </a:p>
          <a:p>
            <a:endParaRPr lang="en-US" sz="2400" dirty="0"/>
          </a:p>
          <a:p>
            <a:r>
              <a:rPr lang="en-US" sz="2400" dirty="0"/>
              <a:t>Naïve Bayes</a:t>
            </a:r>
          </a:p>
          <a:p>
            <a:endParaRPr lang="en-US" dirty="0"/>
          </a:p>
          <a:p>
            <a:r>
              <a:rPr lang="en-US" dirty="0" smtClean="0"/>
              <a:t>Finally we have selected three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PdDistrict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</a:t>
            </a:r>
          </a:p>
          <a:p>
            <a:endParaRPr lang="en-US" dirty="0" smtClean="0"/>
          </a:p>
          <a:p>
            <a:r>
              <a:rPr lang="en-US" dirty="0"/>
              <a:t>features2 = [x for x in range(0,24)]</a:t>
            </a:r>
          </a:p>
          <a:p>
            <a:r>
              <a:rPr lang="en-US" dirty="0"/>
              <a:t>features = features + features2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397"/>
            <a:ext cx="12192000" cy="60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1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Final </a:t>
            </a:r>
            <a:r>
              <a:rPr lang="en-US" sz="2400" b="1" dirty="0" err="1" smtClean="0"/>
              <a:t>Kaggle</a:t>
            </a:r>
            <a:r>
              <a:rPr lang="en-US" sz="2400" b="1" dirty="0" smtClean="0"/>
              <a:t> Ranking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1481381"/>
            <a:ext cx="9095238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" y="195943"/>
            <a:ext cx="11808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 smtClean="0"/>
          </a:p>
          <a:p>
            <a:pPr algn="ctr"/>
            <a:endParaRPr lang="en-US" sz="8000" dirty="0"/>
          </a:p>
          <a:p>
            <a:pPr algn="ctr"/>
            <a:r>
              <a:rPr lang="en-US" sz="8000" dirty="0" smtClean="0"/>
              <a:t>Thank you !!!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815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9" y="169817"/>
            <a:ext cx="11913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Competition </a:t>
            </a:r>
            <a:r>
              <a:rPr lang="en-US" sz="2400" b="1" dirty="0" smtClean="0"/>
              <a:t>Chosen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San Francisco Crime </a:t>
            </a:r>
            <a:r>
              <a:rPr lang="en-US" dirty="0" smtClean="0"/>
              <a:t>Classification</a:t>
            </a:r>
          </a:p>
          <a:p>
            <a:endParaRPr lang="en-US" dirty="0"/>
          </a:p>
          <a:p>
            <a:r>
              <a:rPr lang="en-US" dirty="0"/>
              <a:t>https://www.kaggle.com/c/sf-crime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98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9" y="169817"/>
            <a:ext cx="11913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Details of Data Set</a:t>
            </a:r>
          </a:p>
          <a:p>
            <a:endParaRPr lang="en-US" dirty="0"/>
          </a:p>
          <a:p>
            <a:pPr algn="just"/>
            <a:r>
              <a:rPr lang="en-US" dirty="0"/>
              <a:t>This dataset contains incidents derived from SFPD Crime Incident Reporting system. The data ranges from 1/1/2003 to 5/13/2015. The training set and test set rotate every week, meaning week 1,3,5,7... belong to test set, week 2,4,6,8 belong to training set.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802673"/>
            <a:ext cx="1185297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12" y="209006"/>
            <a:ext cx="1192638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</a:t>
            </a:r>
            <a:r>
              <a:rPr lang="en-US" sz="2400" b="1" dirty="0" smtClean="0"/>
              <a:t>fields</a:t>
            </a:r>
            <a:br>
              <a:rPr lang="en-US" sz="2400" b="1" dirty="0" smtClean="0"/>
            </a:br>
            <a:endParaRPr lang="en-US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Dates</a:t>
            </a:r>
            <a:r>
              <a:rPr lang="en-US" dirty="0"/>
              <a:t> - timestamp of the crime </a:t>
            </a:r>
            <a:r>
              <a:rPr lang="en-US" dirty="0" smtClean="0"/>
              <a:t>incident.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Category</a:t>
            </a:r>
            <a:r>
              <a:rPr lang="en-US" dirty="0"/>
              <a:t> - category of the crime </a:t>
            </a:r>
            <a:r>
              <a:rPr lang="en-US" dirty="0" smtClean="0"/>
              <a:t>incident.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Descript</a:t>
            </a:r>
            <a:r>
              <a:rPr lang="en-US" dirty="0"/>
              <a:t> - detailed description of the crime </a:t>
            </a:r>
            <a:r>
              <a:rPr lang="en-US" dirty="0" smtClean="0"/>
              <a:t>incident.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DayOfWeek</a:t>
            </a:r>
            <a:r>
              <a:rPr lang="en-US" dirty="0"/>
              <a:t> - the day of the </a:t>
            </a:r>
            <a:r>
              <a:rPr lang="en-US" dirty="0" smtClean="0"/>
              <a:t>week.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PdDistrict</a:t>
            </a:r>
            <a:r>
              <a:rPr lang="en-US" dirty="0"/>
              <a:t> - name of the Police Department District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Resolution</a:t>
            </a:r>
            <a:r>
              <a:rPr lang="en-US" dirty="0"/>
              <a:t> - how the crime incident was </a:t>
            </a:r>
            <a:r>
              <a:rPr lang="en-US" dirty="0" smtClean="0"/>
              <a:t>resolved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Address</a:t>
            </a:r>
            <a:r>
              <a:rPr lang="en-US" dirty="0"/>
              <a:t> - the approximate street address of the crime </a:t>
            </a:r>
            <a:r>
              <a:rPr lang="en-US" dirty="0" smtClean="0"/>
              <a:t>incident.</a:t>
            </a:r>
            <a:r>
              <a:rPr lang="en-US" dirty="0"/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dirty="0"/>
              <a:t> - </a:t>
            </a:r>
            <a:r>
              <a:rPr lang="en-US" dirty="0" smtClean="0"/>
              <a:t>Longitude.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dirty="0"/>
              <a:t> - </a:t>
            </a:r>
            <a:r>
              <a:rPr lang="en-US" dirty="0" smtClean="0"/>
              <a:t>Latitude.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9" y="209006"/>
            <a:ext cx="11704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Statistics of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653143"/>
            <a:ext cx="11586754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9" y="209006"/>
            <a:ext cx="11704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Statistics of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79268"/>
            <a:ext cx="10287000" cy="6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9" y="209006"/>
            <a:ext cx="11704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Statistics of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00891"/>
            <a:ext cx="10287000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" y="117566"/>
            <a:ext cx="11900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Data Mining Approach</a:t>
            </a:r>
          </a:p>
          <a:p>
            <a:endParaRPr lang="en-US" sz="2400" dirty="0"/>
          </a:p>
          <a:p>
            <a:r>
              <a:rPr lang="en-US" sz="2400" dirty="0"/>
              <a:t>Naïve Bayes</a:t>
            </a:r>
          </a:p>
          <a:p>
            <a:endParaRPr lang="en-US" dirty="0"/>
          </a:p>
          <a:p>
            <a:r>
              <a:rPr lang="en-US" dirty="0" smtClean="0"/>
              <a:t>Initially we have selected two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PdDistrict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78" y="0"/>
            <a:ext cx="7550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88"/>
            <a:ext cx="12192000" cy="62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Patsariya</dc:creator>
  <cp:lastModifiedBy>Anurag Patsariya</cp:lastModifiedBy>
  <cp:revision>15</cp:revision>
  <dcterms:created xsi:type="dcterms:W3CDTF">2016-05-12T17:57:38Z</dcterms:created>
  <dcterms:modified xsi:type="dcterms:W3CDTF">2016-05-13T01:00:14Z</dcterms:modified>
</cp:coreProperties>
</file>