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6" d="100"/>
          <a:sy n="96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378897"/>
                  </p:ext>
                </p:extLst>
              </p:nvPr>
            </p:nvGraphicFramePr>
            <p:xfrm>
              <a:off x="-1" y="1170879"/>
              <a:ext cx="12191999" cy="5687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1170879"/>
                <a:ext cx="12191999" cy="5687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514e10e-da88-421d-a5ff-af44a2e4106b}">
  <we:reference id="WA200003233" version="2.0.0.3" store="en-GB" storeType="OMEX"/>
  <we:alternateReferences/>
  <we:properties>
    <we:property name="Microsoft.Office.CampaignId" value="&quot;none&quot;"/>
    <we:property name="reportUrl" value="&quot;/groups/me/reports/2430841a-70a6-4834-aebd-b58136ae4ba5/76e0f87ee824ee46b30b?bookmarkGuid=c6b10b58-a486-4e24-b2a9-c94581c2ffb3&amp;bookmarkUsage=1&amp;ctid=66e3950a-73c8-4940-85b9-7e293f8b06ea&amp;fromEntryPoint=export&amp;pbi_source=storytelling_addin&quot;"/>
    <we:property name="reportState" value="&quot;CONNECTED&quot;"/>
    <we:property name="artifactViewState" value="&quot;live&quot;"/>
    <we:property name="reportEmbeddedTime" value="&quot;2024-11-13T05:59:55.518Z&quot;"/>
    <we:property name="creatorSessionId" value="&quot;8cf54276-d295-431c-87d0-5084e2cefd8f&quot;"/>
    <we:property name="creatorUserId" value="&quot;10032003F941B1AC&quot;"/>
    <we:property name="creatorTenantId" value="&quot;66e3950a-73c8-4940-85b9-7e293f8b06ea&quot;"/>
    <we:property name="pageDisplayName" value="&quot;Home&quot;"/>
    <we:property name="pageName" value="&quot;76e0f87ee824ee46b30b&quot;"/>
    <we:property name="isFiltersActionButtonVisible" value="true"/>
    <we:property name="initialStateBookmark" value="&quot;H4sIAAAAAAAAA6WTTU/jMBCG/8rK52rljySecGNXewIKAsQFITSOx10vaRwlblWo+t/XTitxgFWkJYfY82b8vGM7s2fWj32Lr0tcEztjP0J4WePw8k2wBetO2vX1xdX57cXz8vzqV5JDH33oRna2ZxGHFcUHP26wzYQkPj4tGLbtDa5y5LAdacF6GsbQYevf6JicPsVhQ4cFo13fhgEz8i5ipIzdpvQUJ2/xXSVHbKLf0h018ajqirgDTQSyICoqo7hJaeMxYars05SMnux/hi6i75JN1koArhzHUivQQteWo8z66LtVeyr4fe39a59PZfyNaUynYf4k28w5HPJ2nDGqxumBoga0dTXLirSLJuw+0krQJQnNARxYR4YLNU/7R2XSCimNE9BI3UCteNXM77JP17jErV9hDMNHpqhU4RRxSaIpS2lrlPP1zTA5JCiAQafKxoClmuNXmSgdOgBtUdTOKOcq/uU6K0CFZd0gdw1p5BwtzDL9OkE/uWejNRRkZSUKXmhJpOl//5oJ+K6wNaUezZOwiWOPDd1gl+LHPeuHkBozepryUiNiZ8me5kMeL32k4Wj9gO0mu04dzSaTVI03Lc0syH3OprKe8usvMRzWO3IEAAA=&quot;"/>
    <we:property name="bookmark" value="&quot;H4sIAAAAAAAAA6WTTW/cIBCG/0rFeVXxYcM4x/ZaRZFS5RLlMMCwpfEay2ZXm672vxfsSDkklaXGB8O8jJ93AM+F+TiPPb7c4oHYDfuW0vMBp+cvgu3YsGqgSDekDZcgO+eoVVqV1TTmmIaZ3VxYxmlP+SHOR+wrqIiPTzuGfX+H+xoF7GfasZGmOQ3Yxz+0JpelPB3pumN0Hvs0YUXeZ8xUsaeSXuJSgvhaHdHleKJ7cnlVjSYewBCBbIgabRW3JW1eE5bKPkyp6MX+exoyxqHYVK0F4CpwbI0CI0znOcqqz3HY968Fv33782WshzP/wjKW07C/i23lXK91O8Fa1eHyQNMB+k5vsjKds03n97QWTEvCcIAAPpDlQm3T/lGZ9EJKGwQ4aRx0imu3vcuxXOMtnuIec5reM4VWTVDEJQnXttJ3KLfr22ByKFAAi0G1zoKnjuNnmSgDBgDjUXTBqhA0/3SdGlBh2znkwZFBztHDJjMeCvSDe7bGQENeatHwxkgiQ//71yzAN4UdqPRonaRjnkd0dIdDiR8vbJxSacwcackrjYiDJ/86n+r4I2aaVusH7I/Vdelottg81ddfM31FYUkEAAA=&quot;"/>
    <we:property name="datasetId" value="&quot;44c343e4-fcd2-4da3-83ea-1b11cc63dd7c&quot;"/>
    <we:property name="embedUrl" value="&quot;/reportEmbed?reportId=2430841a-70a6-4834-aebd-b58136ae4ba5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  <we:property name="reportName" value="&quot;eppanalysis&quot;"/>
    <we:property name="isVisualContainerHeaderHidden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VIDHI SAXENA</cp:lastModifiedBy>
  <cp:revision>3</cp:revision>
  <dcterms:created xsi:type="dcterms:W3CDTF">2018-06-07T21:39:02Z</dcterms:created>
  <dcterms:modified xsi:type="dcterms:W3CDTF">2024-11-13T06:34:11Z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