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6ac9d70d-090e-4649-8ea8-aca40c35fd70}">
  <we:reference id="WA200003233" version="2.0.0.3" store="en-GB" storeType="OMEX"/>
  <we:alternateReferences/>
  <we:properties>
    <we:property name="Microsoft.Office.CampaignId" value="&quot;none&quot;"/>
    <we:property name="reportUrl" value="&quot;/groups/me/reports/9a4267c3-3c45-45e5-8cbb-4aeaa1d10eb3/4f8ebcbd83e7451abce1?bookmarkGuid=a6260ba1-c3f5-4d57-af3d-f7bfe18764ac&amp;bookmarkUsage=1&amp;ctid=66e3950a-73c8-4940-85b9-7e293f8b06ea&amp;fromEntryPoint=export&amp;pbi_source=storytelling_addin&quot;"/>
    <we:property name="reportState" value="&quot;CONNECTED&quot;"/>
    <we:property name="artifactViewState" value="&quot;live&quot;"/>
    <we:property name="reportEmbeddedTime" value="&quot;2024-12-09T06:10:29.193Z&quot;"/>
    <we:property name="creatorSessionId" value="&quot;bb7747b9-48c2-4248-b00c-2c079fcc43b7&quot;"/>
    <we:property name="creatorUserId" value="&quot;10032003F941B1AC&quot;"/>
    <we:property name="creatorTenantId" value="&quot;66e3950a-73c8-4940-85b9-7e293f8b06ea&quot;"/>
    <we:property name="pageDisplayName" value="&quot;Menu&quot;"/>
    <we:property name="pageName" value="&quot;4f8ebcbd83e7451abce1&quot;"/>
    <we:property name="reportName" value="&quot;Phonepe Plus Analysis&quot;"/>
    <we:property name="isVisualContainerHeaderHidden" value="false"/>
    <we:property name="isFiltersActionButtonVisible" value="true"/>
    <we:property name="initialStateBookmark" value="&quot;H4sIAAAAAAAAA+1Z227bOBD9FUPAoi/Gghfx1rfEze5Db9m2KBAsgmBIjhW1siRQci4N/O9LSe4mTZ2662zqeLtv1pAczsw5w+HQV4nPm7qAy1cww+Rpsl9VH2cQPo5oMk7Kpez16+cv9948P3m19/Igiqu6zauySZ5eJS2EDNv3eTOHotMQhX8ejxMoikPIuq8pFA2OkxpDU5VQ5J9wmByH2jDHxTjBi7qoAnQq37bQYqf2LE6P33Fv+iuPO4Jr8zN8i64dpMyjkMJZ6dCknKQoOcRpzTCht2zllE51v/2kKlvIy7hNJyPGgJ0SZ5ggSAkiJ6qTT/OiXU6xlwcXdYjeRZ8v6y4qe/4MSoc+6V0I2AwWXyWTqpjP+l8HX8jfVvPg8A1O+6GyzdvLqKY+rUqs8QRidC6bvBlBlp20AaIXixidw1DF2PUzjxBCLzutzicBY6h88pQsxust2suygBm0y8+DH2Luu04IPSAnMKvmZdvP+G1eLlEkG/nyUOb+MYcQwV4R4OMoafIyK5bUvWbRu8HWIhJpchqXd7lhP0QSdpSJq6rgMexf9qx5lofP9GXjW7Y/WnwWx59zLy78cCO7JjE4WRUG1x6Y8MeLTk6oZsyAS401ijrLONdrc3RpZu4iaj+KSDfj2pvxLZpvw8A3mHWadvMkcd93kKzN2dN56QP6Q4yWlW0sPO4j+n0Iu53Hd0Rnu2m8IiGGlNZaMD5Np6mghqeaSEP6Ev1N4PJZvFh8CVCnyzhpqPFSoXUSOSolYfMS/hKhmQd8gFhULRSjGxEZ7V0fvf+Qwg6CXw5tyNdtuNlhP06mSnBBmWZEMymdcColOwHX5KdAa/IFWFxNp1PjLSGCE0u4kJo/QrCOqqPR76E6b09Hv/zHELrl2gCLs0IoqzRyzkATbonDRwjLu6oeDY3dv4hJXz4cIDIjBKWCueg+gFtbPlq8aG118bU2q2LtIEJaptFr5r0jZHNtjipEaRyx0mhvXUot25mOci0qTZG72Crd9DqZYch69nhoofeqHjbKcRivfD+MvdNXyYs8BmLQ/R6Keaf2yT6254jlk47iS5KvvLb0C5of13uAJ9QSw2OZ4tRQ7lW6s73H1sB9Flf46vxRoHvnldRaLlJFtDRCsZRGqPX6M/VRNXH/43szOgOqBojwPDVEE0IJFcJytvZsb06hXtFoCClAGT+1jFFKiImdxn2qjuWAKTOMIZM+1jA9vGps0gIxQVFMGSVCpyhBaJSPsObc453tJyg719EZmJs6wp0EQxgnBIl2iuBaftSRHq/gLM+grcLXPKHKpIAWrbaex3wg+jvuTWt0cqKsVEpZkkolmUQq1X11OsWAGCtS55mKeZESajbNDUGtYtowrwEkRAPB0m2e6zOoVxPgrpvylt/m7rT3RdyvnXu89ehEd8iDqsx23IWHeCCNm91ugx/8CXFtVizfDYFTgd5QzVMmOSWxht73sCHWOYeao8SUYhpvC379++E2Ln4bt9I/w73vJk96WFf5Ws3bpgaHh1DiCp+jr1D6Lqjf9Lv/YzvpN4lhzm2xLlDd391/h2ix+As+awWMeR8AAA==&quot;"/>
    <we:property name="bookmark" value="&quot;H4sIAAAAAAAAA6WSMWvDMBCF/0rRHIrsSJHdsV1LCKRkCRlO0tmoUSwhK8FpyH+vZAcCbSFDF1v3dP7e83EXok3vLZyXcEDyQl6d2x8g7J8KMiPdpIlaN5JXXJSKFQuQquQi3Tofjet68nIhEUKLcWP6I9gMSuJ2NyNg7QraXDVge5wRj6F3HVjzhVNzuorhiNcZwcFbFyAj1xEiZuwptac6RSie58kRVDQnXKOKk8qaCqWSupqjYLxIyTDH7qeGMdmfLRk92r+5LoLpkk3WkCHXqqCU0RpKLlGVY29vutbeAt+//Tj7PJyIQ5RuyPOQn8k4k67X9EMcpJC1KgWWi5IKremcP6T5NK4lnEwL0YXfzAoKJpiqqwopwqIoJcf/MnkjgC8a5FQzSjnSuaIPmeaQoD9ZI+6ukAOmrcgHd4y9B4Ur6FK9vRAfXFqFaHCa++Ch06hv55Df7yZimIw3YI/Zc9whMtrs8uMbdRIaiLsCAAA=&quot;"/>
    <we:property name="datasetId" value="&quot;ebe6bb80-2734-4891-b29c-b0e84a653932&quot;"/>
    <we:property name="embedUrl" value="&quot;/reportEmbed?reportId=9a4267c3-3c45-45e5-8cbb-4aeaa1d10eb3&amp;config=eyJjbHVzdGVyVXJsIjoiaHR0cHM6Ly9XQUJJLUlORElBLUNFTlRSQUwtQS1QUklNQVJZLXJlZGlyZWN0LmFuYWx5c2lzLndpbmRvd3MubmV0IiwiZW1iZWRGZWF0dXJlcyI6eyJ1c2FnZU1ldHJpY3NWTmV4dCI6dHJ1ZX19&amp;disableSensitivityBanner=true&quot;"/>
    <we:property name="backgroundColor" value="&quot;#EEEEEE&quot;"/>
    <we:property name="isFooterCollapsed" value="true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VIDHI SAXENA</cp:lastModifiedBy>
  <cp:revision>3</cp:revision>
  <dcterms:created xsi:type="dcterms:W3CDTF">2018-06-07T21:39:02Z</dcterms:created>
  <dcterms:modified xsi:type="dcterms:W3CDTF">2024-12-09T06:17:44Z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