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50" b="0" i="0" u="heavy">
                <a:solidFill>
                  <a:srgbClr val="593C8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0" i="0" u="heavy">
                <a:solidFill>
                  <a:srgbClr val="593C8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0" i="0" u="heavy">
                <a:solidFill>
                  <a:srgbClr val="593C8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143500"/>
            <a:ext cx="18288000" cy="5143500"/>
          </a:xfrm>
          <a:custGeom>
            <a:avLst/>
            <a:gdLst/>
            <a:ahLst/>
            <a:cxnLst/>
            <a:rect l="l" t="t" r="r" b="b"/>
            <a:pathLst>
              <a:path w="18288000" h="5143500">
                <a:moveTo>
                  <a:pt x="18287997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8287997" y="0"/>
                </a:lnTo>
                <a:lnTo>
                  <a:pt x="18287997" y="5143499"/>
                </a:lnTo>
                <a:close/>
              </a:path>
            </a:pathLst>
          </a:custGeom>
          <a:solidFill>
            <a:srgbClr val="FFFFFF">
              <a:alpha val="9058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50" b="0" i="0" u="heavy">
                <a:solidFill>
                  <a:srgbClr val="593C8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887" y="5588111"/>
            <a:ext cx="6074225" cy="1252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50" b="0" i="0" u="heavy">
                <a:solidFill>
                  <a:srgbClr val="593C8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086100" cy="10287000"/>
          </a:xfrm>
          <a:custGeom>
            <a:avLst/>
            <a:gdLst/>
            <a:ahLst/>
            <a:cxnLst/>
            <a:rect l="l" t="t" r="r" b="b"/>
            <a:pathLst>
              <a:path w="3086100" h="10287000">
                <a:moveTo>
                  <a:pt x="30860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086099" y="0"/>
                </a:lnTo>
                <a:lnTo>
                  <a:pt x="3086099" y="10286999"/>
                </a:lnTo>
                <a:close/>
              </a:path>
            </a:pathLst>
          </a:custGeom>
          <a:solidFill>
            <a:srgbClr val="59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0" y="42185"/>
            <a:ext cx="99847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u="none" spc="-140" dirty="0">
                <a:solidFill>
                  <a:srgbClr val="000000"/>
                </a:solidFill>
                <a:latin typeface="Tahoma"/>
                <a:cs typeface="Tahoma"/>
              </a:rPr>
              <a:t>KARNAVATI</a:t>
            </a:r>
            <a:r>
              <a:rPr sz="6600" b="1" u="none" spc="-59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6600" b="1" u="none" spc="-400" dirty="0">
                <a:solidFill>
                  <a:srgbClr val="000000"/>
                </a:solidFill>
                <a:latin typeface="Tahoma"/>
                <a:cs typeface="Tahoma"/>
              </a:rPr>
              <a:t>UNIVERSITY</a:t>
            </a:r>
            <a:endParaRPr sz="6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8321" y="5611371"/>
            <a:ext cx="9688195" cy="20955"/>
          </a:xfrm>
          <a:custGeom>
            <a:avLst/>
            <a:gdLst/>
            <a:ahLst/>
            <a:cxnLst/>
            <a:rect l="l" t="t" r="r" b="b"/>
            <a:pathLst>
              <a:path w="9688194" h="20954">
                <a:moveTo>
                  <a:pt x="0" y="20504"/>
                </a:moveTo>
                <a:lnTo>
                  <a:pt x="968799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3158" y="387350"/>
            <a:ext cx="4160184" cy="4114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83752" y="8213653"/>
            <a:ext cx="2653030" cy="208533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spc="-55" dirty="0">
                <a:latin typeface="Arial Black"/>
                <a:cs typeface="Arial Black"/>
              </a:rPr>
              <a:t>Guided</a:t>
            </a:r>
            <a:r>
              <a:rPr sz="2400" spc="-240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by: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40800"/>
              </a:lnSpc>
            </a:pPr>
            <a:r>
              <a:rPr sz="2400" dirty="0">
                <a:latin typeface="Times New Roman"/>
                <a:cs typeface="Times New Roman"/>
              </a:rPr>
              <a:t>Ms.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Rama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Maliya </a:t>
            </a:r>
            <a:r>
              <a:rPr sz="2400" dirty="0">
                <a:latin typeface="Times New Roman"/>
                <a:cs typeface="Times New Roman"/>
              </a:rPr>
              <a:t>Assistant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Professor </a:t>
            </a:r>
            <a:r>
              <a:rPr sz="2400" dirty="0">
                <a:latin typeface="Times New Roman"/>
                <a:cs typeface="Times New Roman"/>
              </a:rPr>
              <a:t>UIT, </a:t>
            </a:r>
            <a:r>
              <a:rPr sz="2400" spc="-25" dirty="0">
                <a:latin typeface="Times New Roman"/>
                <a:cs typeface="Times New Roman"/>
              </a:rPr>
              <a:t>KU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5622" y="1422032"/>
            <a:ext cx="11349355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Unitedworld</a:t>
            </a:r>
            <a:r>
              <a:rPr sz="5600" spc="-14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Institute</a:t>
            </a:r>
            <a:r>
              <a:rPr sz="5600" spc="-14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of</a:t>
            </a:r>
            <a:r>
              <a:rPr sz="5600" spc="-140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Technology</a:t>
            </a:r>
            <a:endParaRPr sz="5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5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593C8F"/>
                </a:solidFill>
                <a:latin typeface="Times New Roman"/>
                <a:cs typeface="Times New Roman"/>
              </a:rPr>
              <a:t>PROJECT</a:t>
            </a:r>
            <a:r>
              <a:rPr sz="6000" spc="-35" dirty="0">
                <a:solidFill>
                  <a:srgbClr val="593C8F"/>
                </a:solidFill>
                <a:latin typeface="Times New Roman"/>
                <a:cs typeface="Times New Roman"/>
              </a:rPr>
              <a:t> </a:t>
            </a:r>
            <a:r>
              <a:rPr sz="6000" spc="-10" dirty="0">
                <a:solidFill>
                  <a:srgbClr val="593C8F"/>
                </a:solidFill>
                <a:latin typeface="Times New Roman"/>
                <a:cs typeface="Times New Roman"/>
              </a:rPr>
              <a:t>TITLE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649" y="1834671"/>
            <a:ext cx="933450" cy="61226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175"/>
              </a:lnSpc>
            </a:pPr>
            <a:r>
              <a:rPr sz="64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6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400" spc="-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6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4482" y="8213653"/>
            <a:ext cx="4755118" cy="1578637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spc="-65" dirty="0">
                <a:latin typeface="Arial Black"/>
                <a:cs typeface="Arial Black"/>
              </a:rPr>
              <a:t>Prepared</a:t>
            </a:r>
            <a:r>
              <a:rPr sz="2400" spc="-24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by:</a:t>
            </a:r>
            <a:endParaRPr sz="2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IN" sz="2400" dirty="0">
                <a:latin typeface="Times New Roman"/>
                <a:cs typeface="Times New Roman"/>
              </a:rPr>
              <a:t>VIDHI AGARWAL (20210702067)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B. Tech </a:t>
            </a:r>
            <a:r>
              <a:rPr sz="2400" spc="-10" dirty="0">
                <a:latin typeface="Times New Roman"/>
                <a:cs typeface="Times New Roman"/>
              </a:rPr>
              <a:t>AIML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7169" y="6930544"/>
            <a:ext cx="10260330" cy="822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3135"/>
              </a:lnSpc>
              <a:spcBef>
                <a:spcPts val="110"/>
              </a:spcBef>
            </a:pPr>
            <a:r>
              <a:rPr sz="2650" dirty="0">
                <a:latin typeface="Arial"/>
                <a:cs typeface="Arial"/>
              </a:rPr>
              <a:t>Semester:</a:t>
            </a:r>
            <a:r>
              <a:rPr sz="2650" spc="-45" dirty="0">
                <a:latin typeface="Arial"/>
                <a:cs typeface="Arial"/>
              </a:rPr>
              <a:t> </a:t>
            </a:r>
            <a:r>
              <a:rPr sz="2650" spc="-25" dirty="0">
                <a:latin typeface="Arial"/>
                <a:cs typeface="Arial"/>
              </a:rPr>
              <a:t>6</a:t>
            </a:r>
            <a:r>
              <a:rPr sz="2625" spc="-37" baseline="31746" dirty="0">
                <a:latin typeface="Arial"/>
                <a:cs typeface="Arial"/>
              </a:rPr>
              <a:t>th</a:t>
            </a:r>
            <a:endParaRPr sz="2625" baseline="31746" dirty="0">
              <a:latin typeface="Arial"/>
              <a:cs typeface="Arial"/>
            </a:endParaRPr>
          </a:p>
          <a:p>
            <a:pPr marL="38100">
              <a:lnSpc>
                <a:spcPts val="3135"/>
              </a:lnSpc>
            </a:pPr>
            <a:r>
              <a:rPr sz="2650" dirty="0">
                <a:latin typeface="Arial"/>
                <a:cs typeface="Arial"/>
              </a:rPr>
              <a:t>Programme:</a:t>
            </a:r>
            <a:r>
              <a:rPr sz="2650" spc="-3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B.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Tech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CSE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with</a:t>
            </a:r>
            <a:r>
              <a:rPr sz="2650" spc="-20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specialization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dirty="0">
                <a:latin typeface="Arial"/>
                <a:cs typeface="Arial"/>
              </a:rPr>
              <a:t>in</a:t>
            </a:r>
            <a:r>
              <a:rPr sz="2650" spc="-15" dirty="0">
                <a:latin typeface="Arial"/>
                <a:cs typeface="Arial"/>
              </a:rPr>
              <a:t> </a:t>
            </a:r>
            <a:r>
              <a:rPr sz="2650" spc="-20" dirty="0">
                <a:latin typeface="Arial"/>
                <a:cs typeface="Arial"/>
              </a:rPr>
              <a:t>AIML</a:t>
            </a:r>
            <a:endParaRPr sz="2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4959350"/>
            <a:ext cx="18288000" cy="368300"/>
          </a:xfrm>
          <a:custGeom>
            <a:avLst/>
            <a:gdLst/>
            <a:ahLst/>
            <a:cxnLst/>
            <a:rect l="l" t="t" r="r" b="b"/>
            <a:pathLst>
              <a:path w="18288000" h="368300">
                <a:moveTo>
                  <a:pt x="18287996" y="368299"/>
                </a:moveTo>
                <a:lnTo>
                  <a:pt x="0" y="368299"/>
                </a:lnTo>
                <a:lnTo>
                  <a:pt x="0" y="0"/>
                </a:lnTo>
                <a:lnTo>
                  <a:pt x="18287996" y="0"/>
                </a:lnTo>
                <a:lnTo>
                  <a:pt x="18287996" y="368299"/>
                </a:lnTo>
                <a:close/>
              </a:path>
            </a:pathLst>
          </a:custGeom>
          <a:solidFill>
            <a:srgbClr val="593C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20" y="921364"/>
            <a:ext cx="3754120" cy="1219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265"/>
              </a:lnSpc>
              <a:spcBef>
                <a:spcPts val="130"/>
              </a:spcBef>
            </a:pPr>
            <a:r>
              <a:rPr sz="3600" b="1" u="none" spc="-55" dirty="0">
                <a:solidFill>
                  <a:srgbClr val="000000"/>
                </a:solidFill>
                <a:latin typeface="Tahoma"/>
                <a:cs typeface="Tahoma"/>
              </a:rPr>
              <a:t>FRONT</a:t>
            </a:r>
            <a:r>
              <a:rPr sz="3600" b="1" u="none" spc="-3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600" b="1" u="none" spc="-25" dirty="0">
                <a:solidFill>
                  <a:srgbClr val="000000"/>
                </a:solidFill>
                <a:latin typeface="Tahoma"/>
                <a:cs typeface="Tahoma"/>
              </a:rPr>
              <a:t>END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5105"/>
              </a:lnSpc>
            </a:pPr>
            <a:r>
              <a:rPr sz="4300" u="none" spc="-10" dirty="0"/>
              <a:t>TECHNOLOGY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1029791" y="2252109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73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579719"/>
            <a:ext cx="6849417" cy="38524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21342" y="7702867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73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2939" y="6901229"/>
            <a:ext cx="392718" cy="15651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20769" y="2599963"/>
            <a:ext cx="2618739" cy="209929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24790" algn="l"/>
              </a:tabLst>
            </a:pPr>
            <a:r>
              <a:rPr sz="2400" spc="-20" dirty="0">
                <a:latin typeface="Times New Roman"/>
                <a:cs typeface="Times New Roman"/>
              </a:rPr>
              <a:t>HTML</a:t>
            </a:r>
            <a:endParaRPr sz="2400" dirty="0">
              <a:latin typeface="Times New Roman"/>
              <a:cs typeface="Times New Roman"/>
            </a:endParaRPr>
          </a:p>
          <a:p>
            <a:pPr marL="224790" indent="-21209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24790" algn="l"/>
              </a:tabLst>
            </a:pPr>
            <a:r>
              <a:rPr lang="en-IN" sz="2400" spc="-25" dirty="0">
                <a:latin typeface="Times New Roman"/>
                <a:cs typeface="Times New Roman"/>
              </a:rPr>
              <a:t>CSS</a:t>
            </a:r>
          </a:p>
          <a:p>
            <a:pPr marL="224790" indent="-21209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24790" algn="l"/>
              </a:tabLst>
            </a:pPr>
            <a:r>
              <a:rPr lang="en-IN" sz="2400" spc="-25" dirty="0">
                <a:latin typeface="Times New Roman"/>
                <a:cs typeface="Times New Roman"/>
              </a:rPr>
              <a:t>FLASK</a:t>
            </a:r>
          </a:p>
          <a:p>
            <a:pPr marL="224790" indent="-21209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24790" algn="l"/>
              </a:tabLst>
            </a:pPr>
            <a:r>
              <a:rPr lang="en-IN" sz="2400" spc="-25" dirty="0">
                <a:latin typeface="Times New Roman"/>
                <a:cs typeface="Times New Roman"/>
              </a:rPr>
              <a:t>JAVASCRIPT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07570" y="6334024"/>
            <a:ext cx="3754120" cy="1257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-10" dirty="0">
                <a:latin typeface="Tahoma"/>
                <a:cs typeface="Tahoma"/>
              </a:rPr>
              <a:t>BACKEND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300" spc="-10" dirty="0">
                <a:solidFill>
                  <a:srgbClr val="593C8F"/>
                </a:solidFill>
                <a:latin typeface="Times New Roman"/>
                <a:cs typeface="Times New Roman"/>
              </a:rPr>
              <a:t>TECHNOLOGY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2320" y="8050722"/>
            <a:ext cx="2327762" cy="1601721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24790" algn="l"/>
              </a:tabLst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lang="en-IN" sz="2400" dirty="0">
                <a:latin typeface="Times New Roman"/>
                <a:cs typeface="Times New Roman"/>
              </a:rPr>
              <a:t>ONGODB</a:t>
            </a:r>
          </a:p>
          <a:p>
            <a:pPr marL="224790" indent="-21209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2479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PYTHON</a:t>
            </a:r>
          </a:p>
          <a:p>
            <a:pPr marL="224790" indent="-21209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2479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JAVASCRIPT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732" y="1704771"/>
            <a:ext cx="392717" cy="15651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921" y="6014410"/>
            <a:ext cx="6500811" cy="3456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93250" y="0"/>
            <a:ext cx="8794750" cy="10287000"/>
            <a:chOff x="9493250" y="0"/>
            <a:chExt cx="8794750" cy="10287000"/>
          </a:xfrm>
        </p:grpSpPr>
        <p:sp>
          <p:nvSpPr>
            <p:cNvPr id="3" name="object 3"/>
            <p:cNvSpPr/>
            <p:nvPr/>
          </p:nvSpPr>
          <p:spPr>
            <a:xfrm>
              <a:off x="15201900" y="0"/>
              <a:ext cx="3086100" cy="10287000"/>
            </a:xfrm>
            <a:custGeom>
              <a:avLst/>
              <a:gdLst/>
              <a:ahLst/>
              <a:cxnLst/>
              <a:rect l="l" t="t" r="r" b="b"/>
              <a:pathLst>
                <a:path w="3086100" h="10287000">
                  <a:moveTo>
                    <a:pt x="30860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3086099" y="0"/>
                  </a:lnTo>
                  <a:lnTo>
                    <a:pt x="3086099" y="10286999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7754" y="1011031"/>
              <a:ext cx="6180715" cy="82649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93250" y="956322"/>
              <a:ext cx="6290310" cy="8374380"/>
            </a:xfrm>
            <a:custGeom>
              <a:avLst/>
              <a:gdLst/>
              <a:ahLst/>
              <a:cxnLst/>
              <a:rect l="l" t="t" r="r" b="b"/>
              <a:pathLst>
                <a:path w="6290309" h="8374380">
                  <a:moveTo>
                    <a:pt x="6289713" y="0"/>
                  </a:moveTo>
                  <a:lnTo>
                    <a:pt x="0" y="0"/>
                  </a:lnTo>
                  <a:lnTo>
                    <a:pt x="0" y="109220"/>
                  </a:lnTo>
                  <a:lnTo>
                    <a:pt x="0" y="8265160"/>
                  </a:lnTo>
                  <a:lnTo>
                    <a:pt x="0" y="8374380"/>
                  </a:lnTo>
                  <a:lnTo>
                    <a:pt x="6289713" y="8374380"/>
                  </a:lnTo>
                  <a:lnTo>
                    <a:pt x="6289713" y="8265160"/>
                  </a:lnTo>
                  <a:lnTo>
                    <a:pt x="109004" y="8265160"/>
                  </a:lnTo>
                  <a:lnTo>
                    <a:pt x="109004" y="109220"/>
                  </a:lnTo>
                  <a:lnTo>
                    <a:pt x="6180709" y="109220"/>
                  </a:lnTo>
                  <a:lnTo>
                    <a:pt x="6180709" y="8265147"/>
                  </a:lnTo>
                  <a:lnTo>
                    <a:pt x="6289713" y="8265147"/>
                  </a:lnTo>
                  <a:lnTo>
                    <a:pt x="6289713" y="109220"/>
                  </a:lnTo>
                  <a:lnTo>
                    <a:pt x="6289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21872"/>
            <a:ext cx="3088005" cy="563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b="1" u="none" spc="-100" dirty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sz="3500" b="1" u="none" spc="-2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500" b="1" u="none" spc="-160" dirty="0">
                <a:solidFill>
                  <a:srgbClr val="000000"/>
                </a:solidFill>
                <a:latin typeface="Tahoma"/>
                <a:cs typeface="Tahoma"/>
              </a:rPr>
              <a:t>LINK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749" y="2338412"/>
            <a:ext cx="3556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Arial Black"/>
                <a:cs typeface="Arial Black"/>
              </a:rPr>
              <a:t>GitHub</a:t>
            </a:r>
            <a:r>
              <a:rPr sz="3200" spc="-225" dirty="0">
                <a:latin typeface="Arial Black"/>
                <a:cs typeface="Arial Black"/>
              </a:rPr>
              <a:t> </a:t>
            </a:r>
            <a:r>
              <a:rPr sz="3200" spc="-125" dirty="0">
                <a:latin typeface="Arial Black"/>
                <a:cs typeface="Arial Black"/>
              </a:rPr>
              <a:t>Link: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7EFA4-96A9-89D7-DEEB-66A5D22AF16D}"/>
              </a:ext>
            </a:extLst>
          </p:cNvPr>
          <p:cNvSpPr txBox="1"/>
          <p:nvPr/>
        </p:nvSpPr>
        <p:spPr>
          <a:xfrm>
            <a:off x="918029" y="3172980"/>
            <a:ext cx="852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https://github.com/Vidhiagarwal25/RECRUTES.git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5" dirty="0"/>
              <a:t>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80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Tahoma</vt:lpstr>
      <vt:lpstr>Times New Roman</vt:lpstr>
      <vt:lpstr>Office Theme</vt:lpstr>
      <vt:lpstr>KARNAVATI UNIVERSITY</vt:lpstr>
      <vt:lpstr>FRONT END TECHNOLOGY</vt:lpstr>
      <vt:lpstr>PROJECT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KARNAVATI UNIVERSITY</dc:title>
  <cp:lastModifiedBy>VIDHI AGARWAL</cp:lastModifiedBy>
  <cp:revision>1</cp:revision>
  <dcterms:created xsi:type="dcterms:W3CDTF">2024-03-31T17:46:06Z</dcterms:created>
  <dcterms:modified xsi:type="dcterms:W3CDTF">2024-03-31T17:57:39Z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