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</p:embeddedFont>
    <p:embeddedFont>
      <p:font typeface="Poppins Bold" panose="020B0604020202020204" charset="0"/>
      <p:regular r:id="rId19"/>
    </p:embeddedFont>
    <p:embeddedFont>
      <p:font typeface="Poppins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991" y="665504"/>
            <a:ext cx="17204018" cy="8955992"/>
            <a:chOff x="0" y="0"/>
            <a:chExt cx="4720783" cy="2457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782" cy="2457524"/>
            </a:xfrm>
            <a:custGeom>
              <a:avLst/>
              <a:gdLst/>
              <a:ahLst/>
              <a:cxnLst/>
              <a:rect l="l" t="t" r="r" b="b"/>
              <a:pathLst>
                <a:path w="4720782" h="2457524">
                  <a:moveTo>
                    <a:pt x="29700" y="0"/>
                  </a:moveTo>
                  <a:lnTo>
                    <a:pt x="4691082" y="0"/>
                  </a:lnTo>
                  <a:cubicBezTo>
                    <a:pt x="4707485" y="0"/>
                    <a:pt x="4720782" y="13297"/>
                    <a:pt x="4720782" y="29700"/>
                  </a:cubicBezTo>
                  <a:lnTo>
                    <a:pt x="4720782" y="2427824"/>
                  </a:lnTo>
                  <a:cubicBezTo>
                    <a:pt x="4720782" y="2444227"/>
                    <a:pt x="4707485" y="2457524"/>
                    <a:pt x="4691082" y="2457524"/>
                  </a:cubicBezTo>
                  <a:lnTo>
                    <a:pt x="29700" y="2457524"/>
                  </a:lnTo>
                  <a:cubicBezTo>
                    <a:pt x="13297" y="2457524"/>
                    <a:pt x="0" y="2444227"/>
                    <a:pt x="0" y="2427824"/>
                  </a:cubicBezTo>
                  <a:lnTo>
                    <a:pt x="0" y="29700"/>
                  </a:lnTo>
                  <a:cubicBezTo>
                    <a:pt x="0" y="13297"/>
                    <a:pt x="13297" y="0"/>
                    <a:pt x="29700" y="0"/>
                  </a:cubicBezTo>
                  <a:close/>
                </a:path>
              </a:pathLst>
            </a:custGeom>
            <a:solidFill>
              <a:srgbClr val="FCFAFA"/>
            </a:solidFill>
            <a:ln w="19050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720783" cy="2524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187" y="1104900"/>
            <a:ext cx="16456633" cy="8229600"/>
            <a:chOff x="0" y="0"/>
            <a:chExt cx="4334257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34257" cy="2167467"/>
            </a:xfrm>
            <a:custGeom>
              <a:avLst/>
              <a:gdLst/>
              <a:ahLst/>
              <a:cxnLst/>
              <a:rect l="l" t="t" r="r" b="b"/>
              <a:pathLst>
                <a:path w="4334257" h="2167467">
                  <a:moveTo>
                    <a:pt x="25874" y="0"/>
                  </a:moveTo>
                  <a:lnTo>
                    <a:pt x="4308383" y="0"/>
                  </a:lnTo>
                  <a:cubicBezTo>
                    <a:pt x="4322673" y="0"/>
                    <a:pt x="4334257" y="11584"/>
                    <a:pt x="4334257" y="25874"/>
                  </a:cubicBezTo>
                  <a:lnTo>
                    <a:pt x="4334257" y="2141592"/>
                  </a:lnTo>
                  <a:cubicBezTo>
                    <a:pt x="4334257" y="2155882"/>
                    <a:pt x="4322673" y="2167467"/>
                    <a:pt x="4308383" y="2167467"/>
                  </a:cubicBezTo>
                  <a:lnTo>
                    <a:pt x="25874" y="2167467"/>
                  </a:lnTo>
                  <a:cubicBezTo>
                    <a:pt x="19012" y="2167467"/>
                    <a:pt x="12431" y="2164741"/>
                    <a:pt x="7578" y="2159888"/>
                  </a:cubicBezTo>
                  <a:cubicBezTo>
                    <a:pt x="2726" y="2155036"/>
                    <a:pt x="0" y="2148455"/>
                    <a:pt x="0" y="2141592"/>
                  </a:cubicBezTo>
                  <a:lnTo>
                    <a:pt x="0" y="25874"/>
                  </a:lnTo>
                  <a:cubicBezTo>
                    <a:pt x="0" y="11584"/>
                    <a:pt x="11584" y="0"/>
                    <a:pt x="258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334257" cy="2234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05587" y="4784015"/>
            <a:ext cx="8676827" cy="718971"/>
            <a:chOff x="0" y="0"/>
            <a:chExt cx="2285255" cy="189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5255" cy="189359"/>
            </a:xfrm>
            <a:custGeom>
              <a:avLst/>
              <a:gdLst/>
              <a:ahLst/>
              <a:cxnLst/>
              <a:rect l="l" t="t" r="r" b="b"/>
              <a:pathLst>
                <a:path w="2285255" h="189359">
                  <a:moveTo>
                    <a:pt x="89225" y="0"/>
                  </a:moveTo>
                  <a:lnTo>
                    <a:pt x="2196030" y="0"/>
                  </a:lnTo>
                  <a:cubicBezTo>
                    <a:pt x="2219693" y="0"/>
                    <a:pt x="2242388" y="9400"/>
                    <a:pt x="2259121" y="26133"/>
                  </a:cubicBezTo>
                  <a:cubicBezTo>
                    <a:pt x="2275854" y="42866"/>
                    <a:pt x="2285255" y="65561"/>
                    <a:pt x="2285255" y="89225"/>
                  </a:cubicBezTo>
                  <a:lnTo>
                    <a:pt x="2285255" y="100133"/>
                  </a:lnTo>
                  <a:cubicBezTo>
                    <a:pt x="2285255" y="123797"/>
                    <a:pt x="2275854" y="146492"/>
                    <a:pt x="2259121" y="163225"/>
                  </a:cubicBezTo>
                  <a:cubicBezTo>
                    <a:pt x="2242388" y="179958"/>
                    <a:pt x="2219693" y="189359"/>
                    <a:pt x="2196030" y="189359"/>
                  </a:cubicBezTo>
                  <a:lnTo>
                    <a:pt x="89225" y="189359"/>
                  </a:lnTo>
                  <a:cubicBezTo>
                    <a:pt x="65561" y="189359"/>
                    <a:pt x="42866" y="179958"/>
                    <a:pt x="26133" y="163225"/>
                  </a:cubicBezTo>
                  <a:cubicBezTo>
                    <a:pt x="9400" y="146492"/>
                    <a:pt x="0" y="123797"/>
                    <a:pt x="0" y="100133"/>
                  </a:cubicBezTo>
                  <a:lnTo>
                    <a:pt x="0" y="89225"/>
                  </a:lnTo>
                  <a:cubicBezTo>
                    <a:pt x="0" y="65561"/>
                    <a:pt x="9400" y="42866"/>
                    <a:pt x="26133" y="26133"/>
                  </a:cubicBezTo>
                  <a:cubicBezTo>
                    <a:pt x="42866" y="9400"/>
                    <a:pt x="65561" y="0"/>
                    <a:pt x="89225" y="0"/>
                  </a:cubicBezTo>
                  <a:close/>
                </a:path>
              </a:pathLst>
            </a:custGeom>
            <a:solidFill>
              <a:srgbClr val="F2DD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285255" cy="256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 E-commerce Shopping Application using </a:t>
              </a:r>
              <a:r>
                <a:rPr lang="en-US" sz="2599" dirty="0" smtClean="0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Flutter</a:t>
              </a:r>
              <a:endParaRPr lang="en-US" sz="2599" dirty="0">
                <a:solidFill>
                  <a:srgbClr val="7A16F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2597" y="837351"/>
            <a:ext cx="2372857" cy="2372857"/>
            <a:chOff x="0" y="0"/>
            <a:chExt cx="3163810" cy="3163810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163810" cy="3163810"/>
              <a:chOff x="0" y="0"/>
              <a:chExt cx="735625" cy="735625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35625" cy="735625"/>
              </a:xfrm>
              <a:custGeom>
                <a:avLst/>
                <a:gdLst/>
                <a:ahLst/>
                <a:cxnLst/>
                <a:rect l="l" t="t" r="r" b="b"/>
                <a:pathLst>
                  <a:path w="735625" h="735625">
                    <a:moveTo>
                      <a:pt x="138617" y="0"/>
                    </a:moveTo>
                    <a:lnTo>
                      <a:pt x="597008" y="0"/>
                    </a:lnTo>
                    <a:cubicBezTo>
                      <a:pt x="673564" y="0"/>
                      <a:pt x="735625" y="62061"/>
                      <a:pt x="735625" y="138617"/>
                    </a:cubicBezTo>
                    <a:lnTo>
                      <a:pt x="735625" y="597008"/>
                    </a:lnTo>
                    <a:cubicBezTo>
                      <a:pt x="735625" y="633771"/>
                      <a:pt x="721021" y="669029"/>
                      <a:pt x="695025" y="695025"/>
                    </a:cubicBezTo>
                    <a:cubicBezTo>
                      <a:pt x="669029" y="721021"/>
                      <a:pt x="633771" y="735625"/>
                      <a:pt x="597008" y="735625"/>
                    </a:cubicBezTo>
                    <a:lnTo>
                      <a:pt x="138617" y="735625"/>
                    </a:lnTo>
                    <a:cubicBezTo>
                      <a:pt x="101854" y="735625"/>
                      <a:pt x="66596" y="721021"/>
                      <a:pt x="40600" y="695025"/>
                    </a:cubicBezTo>
                    <a:cubicBezTo>
                      <a:pt x="14604" y="669029"/>
                      <a:pt x="0" y="633771"/>
                      <a:pt x="0" y="597008"/>
                    </a:cubicBezTo>
                    <a:lnTo>
                      <a:pt x="0" y="138617"/>
                    </a:lnTo>
                    <a:cubicBezTo>
                      <a:pt x="0" y="101854"/>
                      <a:pt x="14604" y="66596"/>
                      <a:pt x="40600" y="40600"/>
                    </a:cubicBezTo>
                    <a:cubicBezTo>
                      <a:pt x="66596" y="14604"/>
                      <a:pt x="101854" y="0"/>
                      <a:pt x="138617" y="0"/>
                    </a:cubicBezTo>
                    <a:close/>
                  </a:path>
                </a:pathLst>
              </a:custGeom>
              <a:solidFill>
                <a:srgbClr val="FCFAFA"/>
              </a:solidFill>
              <a:ln w="19050" cap="rnd">
                <a:solidFill>
                  <a:srgbClr val="7A16F1"/>
                </a:solidFill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735625" cy="80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574331" y="610970"/>
              <a:ext cx="2015148" cy="1941870"/>
            </a:xfrm>
            <a:custGeom>
              <a:avLst/>
              <a:gdLst/>
              <a:ahLst/>
              <a:cxnLst/>
              <a:rect l="l" t="t" r="r" b="b"/>
              <a:pathLst>
                <a:path w="2015148" h="1941870">
                  <a:moveTo>
                    <a:pt x="0" y="0"/>
                  </a:moveTo>
                  <a:lnTo>
                    <a:pt x="2015148" y="0"/>
                  </a:lnTo>
                  <a:lnTo>
                    <a:pt x="2015148" y="1941870"/>
                  </a:lnTo>
                  <a:lnTo>
                    <a:pt x="0" y="194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5161035" y="7075833"/>
            <a:ext cx="2372857" cy="2372857"/>
            <a:chOff x="0" y="0"/>
            <a:chExt cx="3163810" cy="316381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3163810" cy="3163810"/>
              <a:chOff x="0" y="0"/>
              <a:chExt cx="735625" cy="73562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35625" cy="735625"/>
              </a:xfrm>
              <a:custGeom>
                <a:avLst/>
                <a:gdLst/>
                <a:ahLst/>
                <a:cxnLst/>
                <a:rect l="l" t="t" r="r" b="b"/>
                <a:pathLst>
                  <a:path w="735625" h="735625">
                    <a:moveTo>
                      <a:pt x="138617" y="0"/>
                    </a:moveTo>
                    <a:lnTo>
                      <a:pt x="597008" y="0"/>
                    </a:lnTo>
                    <a:cubicBezTo>
                      <a:pt x="673564" y="0"/>
                      <a:pt x="735625" y="62061"/>
                      <a:pt x="735625" y="138617"/>
                    </a:cubicBezTo>
                    <a:lnTo>
                      <a:pt x="735625" y="597008"/>
                    </a:lnTo>
                    <a:cubicBezTo>
                      <a:pt x="735625" y="633771"/>
                      <a:pt x="721021" y="669029"/>
                      <a:pt x="695025" y="695025"/>
                    </a:cubicBezTo>
                    <a:cubicBezTo>
                      <a:pt x="669029" y="721021"/>
                      <a:pt x="633771" y="735625"/>
                      <a:pt x="597008" y="735625"/>
                    </a:cubicBezTo>
                    <a:lnTo>
                      <a:pt x="138617" y="735625"/>
                    </a:lnTo>
                    <a:cubicBezTo>
                      <a:pt x="101854" y="735625"/>
                      <a:pt x="66596" y="721021"/>
                      <a:pt x="40600" y="695025"/>
                    </a:cubicBezTo>
                    <a:cubicBezTo>
                      <a:pt x="14604" y="669029"/>
                      <a:pt x="0" y="633771"/>
                      <a:pt x="0" y="597008"/>
                    </a:cubicBezTo>
                    <a:lnTo>
                      <a:pt x="0" y="138617"/>
                    </a:lnTo>
                    <a:cubicBezTo>
                      <a:pt x="0" y="101854"/>
                      <a:pt x="14604" y="66596"/>
                      <a:pt x="40600" y="40600"/>
                    </a:cubicBezTo>
                    <a:cubicBezTo>
                      <a:pt x="66596" y="14604"/>
                      <a:pt x="101854" y="0"/>
                      <a:pt x="138617" y="0"/>
                    </a:cubicBezTo>
                    <a:close/>
                  </a:path>
                </a:pathLst>
              </a:custGeom>
              <a:solidFill>
                <a:srgbClr val="FCFAFA"/>
              </a:solidFill>
              <a:ln w="19050" cap="rnd">
                <a:solidFill>
                  <a:srgbClr val="7A16F1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66675"/>
                <a:ext cx="735625" cy="80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522353" y="610970"/>
              <a:ext cx="2119104" cy="1941870"/>
            </a:xfrm>
            <a:custGeom>
              <a:avLst/>
              <a:gdLst/>
              <a:ahLst/>
              <a:cxnLst/>
              <a:rect l="l" t="t" r="r" b="b"/>
              <a:pathLst>
                <a:path w="2119104" h="1941870">
                  <a:moveTo>
                    <a:pt x="0" y="0"/>
                  </a:moveTo>
                  <a:lnTo>
                    <a:pt x="2119104" y="0"/>
                  </a:lnTo>
                  <a:lnTo>
                    <a:pt x="2119104" y="1941870"/>
                  </a:lnTo>
                  <a:lnTo>
                    <a:pt x="0" y="194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1" name="Freeform 21"/>
          <p:cNvSpPr/>
          <p:nvPr/>
        </p:nvSpPr>
        <p:spPr>
          <a:xfrm>
            <a:off x="8893236" y="777936"/>
            <a:ext cx="501527" cy="501527"/>
          </a:xfrm>
          <a:custGeom>
            <a:avLst/>
            <a:gdLst/>
            <a:ahLst/>
            <a:cxnLst/>
            <a:rect l="l" t="t" r="r" b="b"/>
            <a:pathLst>
              <a:path w="501527" h="501527">
                <a:moveTo>
                  <a:pt x="0" y="0"/>
                </a:moveTo>
                <a:lnTo>
                  <a:pt x="501528" y="0"/>
                </a:lnTo>
                <a:lnTo>
                  <a:pt x="501528" y="501528"/>
                </a:lnTo>
                <a:lnTo>
                  <a:pt x="0" y="501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893236" y="9007536"/>
            <a:ext cx="501527" cy="501527"/>
          </a:xfrm>
          <a:custGeom>
            <a:avLst/>
            <a:gdLst/>
            <a:ahLst/>
            <a:cxnLst/>
            <a:rect l="l" t="t" r="r" b="b"/>
            <a:pathLst>
              <a:path w="501527" h="501527">
                <a:moveTo>
                  <a:pt x="0" y="0"/>
                </a:moveTo>
                <a:lnTo>
                  <a:pt x="501528" y="0"/>
                </a:lnTo>
                <a:lnTo>
                  <a:pt x="501528" y="501528"/>
                </a:lnTo>
                <a:lnTo>
                  <a:pt x="0" y="501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541322" y="3233583"/>
            <a:ext cx="11205356" cy="148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4"/>
              </a:lnSpc>
            </a:pPr>
            <a:r>
              <a:rPr lang="en-US" sz="10580" b="1" spc="-380" dirty="0" err="1">
                <a:solidFill>
                  <a:srgbClr val="201D20"/>
                </a:solidFill>
                <a:latin typeface="Poppins Bold"/>
                <a:ea typeface="Poppins Bold"/>
                <a:cs typeface="Poppins Bold"/>
                <a:sym typeface="Poppins Bold"/>
              </a:rPr>
              <a:t>ELITEmart</a:t>
            </a:r>
            <a:endParaRPr lang="en-US" sz="10580" b="1" spc="-380" dirty="0">
              <a:solidFill>
                <a:srgbClr val="201D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6495376" y="5816440"/>
            <a:ext cx="5798776" cy="2090571"/>
            <a:chOff x="0" y="0"/>
            <a:chExt cx="1527250" cy="55060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7250" cy="550603"/>
            </a:xfrm>
            <a:custGeom>
              <a:avLst/>
              <a:gdLst/>
              <a:ahLst/>
              <a:cxnLst/>
              <a:rect l="l" t="t" r="r" b="b"/>
              <a:pathLst>
                <a:path w="1527250" h="550603">
                  <a:moveTo>
                    <a:pt x="133510" y="0"/>
                  </a:moveTo>
                  <a:lnTo>
                    <a:pt x="1393740" y="0"/>
                  </a:lnTo>
                  <a:cubicBezTo>
                    <a:pt x="1467475" y="0"/>
                    <a:pt x="1527250" y="59774"/>
                    <a:pt x="1527250" y="133510"/>
                  </a:cubicBezTo>
                  <a:lnTo>
                    <a:pt x="1527250" y="417093"/>
                  </a:lnTo>
                  <a:cubicBezTo>
                    <a:pt x="1527250" y="452502"/>
                    <a:pt x="1513184" y="486461"/>
                    <a:pt x="1488146" y="511499"/>
                  </a:cubicBezTo>
                  <a:cubicBezTo>
                    <a:pt x="1463108" y="536537"/>
                    <a:pt x="1429149" y="550603"/>
                    <a:pt x="1393740" y="550603"/>
                  </a:cubicBezTo>
                  <a:lnTo>
                    <a:pt x="133510" y="550603"/>
                  </a:lnTo>
                  <a:cubicBezTo>
                    <a:pt x="59774" y="550603"/>
                    <a:pt x="0" y="490829"/>
                    <a:pt x="0" y="417093"/>
                  </a:cubicBezTo>
                  <a:lnTo>
                    <a:pt x="0" y="133510"/>
                  </a:lnTo>
                  <a:cubicBezTo>
                    <a:pt x="0" y="98101"/>
                    <a:pt x="14066" y="64142"/>
                    <a:pt x="39104" y="39104"/>
                  </a:cubicBezTo>
                  <a:cubicBezTo>
                    <a:pt x="64142" y="14066"/>
                    <a:pt x="98101" y="0"/>
                    <a:pt x="133510" y="0"/>
                  </a:cubicBezTo>
                  <a:close/>
                </a:path>
              </a:pathLst>
            </a:custGeom>
            <a:solidFill>
              <a:srgbClr val="7A16F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1527250" cy="617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-51">
                  <a:solidFill>
                    <a:srgbClr val="FBFAFC"/>
                  </a:solidFill>
                  <a:latin typeface="Poppins"/>
                  <a:ea typeface="Poppins"/>
                  <a:cs typeface="Poppins"/>
                  <a:sym typeface="Poppins"/>
                </a:rPr>
                <a:t>BY-</a:t>
              </a:r>
            </a:p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-51">
                  <a:solidFill>
                    <a:srgbClr val="FBFAFC"/>
                  </a:solidFill>
                  <a:latin typeface="Poppins"/>
                  <a:ea typeface="Poppins"/>
                  <a:cs typeface="Poppins"/>
                  <a:sym typeface="Poppins"/>
                </a:rPr>
                <a:t>Vidhi Gandhi 22csu237</a:t>
              </a:r>
            </a:p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-51">
                  <a:solidFill>
                    <a:srgbClr val="FBFAFC"/>
                  </a:solidFill>
                  <a:latin typeface="Poppins"/>
                  <a:ea typeface="Poppins"/>
                  <a:cs typeface="Poppins"/>
                  <a:sym typeface="Poppins"/>
                </a:rPr>
                <a:t>Cheshta Taneja 22csu491</a:t>
              </a:r>
            </a:p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-51">
                  <a:solidFill>
                    <a:srgbClr val="FBFAFC"/>
                  </a:solidFill>
                  <a:latin typeface="Poppins"/>
                  <a:ea typeface="Poppins"/>
                  <a:cs typeface="Poppins"/>
                  <a:sym typeface="Poppins"/>
                </a:rPr>
                <a:t>Muskan Arora 22csu245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49" y="514350"/>
            <a:ext cx="17259300" cy="9258300"/>
            <a:chOff x="0" y="0"/>
            <a:chExt cx="1542769" cy="827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2769" cy="827578"/>
            </a:xfrm>
            <a:custGeom>
              <a:avLst/>
              <a:gdLst/>
              <a:ahLst/>
              <a:cxnLst/>
              <a:rect l="l" t="t" r="r" b="b"/>
              <a:pathLst>
                <a:path w="1542769" h="827578">
                  <a:moveTo>
                    <a:pt x="44857" y="0"/>
                  </a:moveTo>
                  <a:lnTo>
                    <a:pt x="1497913" y="0"/>
                  </a:lnTo>
                  <a:cubicBezTo>
                    <a:pt x="1522686" y="0"/>
                    <a:pt x="1542769" y="20083"/>
                    <a:pt x="1542769" y="44857"/>
                  </a:cubicBezTo>
                  <a:lnTo>
                    <a:pt x="1542769" y="782722"/>
                  </a:lnTo>
                  <a:cubicBezTo>
                    <a:pt x="1542769" y="794618"/>
                    <a:pt x="1538043" y="806028"/>
                    <a:pt x="1529631" y="814440"/>
                  </a:cubicBezTo>
                  <a:cubicBezTo>
                    <a:pt x="1521219" y="822852"/>
                    <a:pt x="1509809" y="827578"/>
                    <a:pt x="1497913" y="827578"/>
                  </a:cubicBezTo>
                  <a:lnTo>
                    <a:pt x="44857" y="827578"/>
                  </a:lnTo>
                  <a:cubicBezTo>
                    <a:pt x="32960" y="827578"/>
                    <a:pt x="21550" y="822852"/>
                    <a:pt x="13138" y="814440"/>
                  </a:cubicBezTo>
                  <a:cubicBezTo>
                    <a:pt x="4726" y="806028"/>
                    <a:pt x="0" y="794618"/>
                    <a:pt x="0" y="782722"/>
                  </a:cubicBezTo>
                  <a:lnTo>
                    <a:pt x="0" y="44857"/>
                  </a:lnTo>
                  <a:cubicBezTo>
                    <a:pt x="0" y="32960"/>
                    <a:pt x="4726" y="21550"/>
                    <a:pt x="13138" y="13138"/>
                  </a:cubicBezTo>
                  <a:cubicBezTo>
                    <a:pt x="21550" y="4726"/>
                    <a:pt x="32960" y="0"/>
                    <a:pt x="44857" y="0"/>
                  </a:cubicBezTo>
                  <a:close/>
                </a:path>
              </a:pathLst>
            </a:custGeom>
            <a:solidFill>
              <a:srgbClr val="7A16F1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542769" cy="894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41008" y="4045665"/>
            <a:ext cx="6181023" cy="718971"/>
            <a:chOff x="0" y="0"/>
            <a:chExt cx="1627924" cy="189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7924" cy="189359"/>
            </a:xfrm>
            <a:custGeom>
              <a:avLst/>
              <a:gdLst/>
              <a:ahLst/>
              <a:cxnLst/>
              <a:rect l="l" t="t" r="r" b="b"/>
              <a:pathLst>
                <a:path w="1627924" h="189359">
                  <a:moveTo>
                    <a:pt x="94679" y="0"/>
                  </a:moveTo>
                  <a:lnTo>
                    <a:pt x="1533245" y="0"/>
                  </a:lnTo>
                  <a:cubicBezTo>
                    <a:pt x="1558355" y="0"/>
                    <a:pt x="1582437" y="9975"/>
                    <a:pt x="1600193" y="27731"/>
                  </a:cubicBezTo>
                  <a:cubicBezTo>
                    <a:pt x="1617949" y="45487"/>
                    <a:pt x="1627924" y="69569"/>
                    <a:pt x="1627924" y="94679"/>
                  </a:cubicBezTo>
                  <a:lnTo>
                    <a:pt x="1627924" y="94679"/>
                  </a:lnTo>
                  <a:cubicBezTo>
                    <a:pt x="1627924" y="119790"/>
                    <a:pt x="1617949" y="143872"/>
                    <a:pt x="1600193" y="161628"/>
                  </a:cubicBezTo>
                  <a:cubicBezTo>
                    <a:pt x="1582437" y="179383"/>
                    <a:pt x="1558355" y="189359"/>
                    <a:pt x="1533245" y="189359"/>
                  </a:cubicBezTo>
                  <a:lnTo>
                    <a:pt x="94679" y="189359"/>
                  </a:lnTo>
                  <a:cubicBezTo>
                    <a:pt x="69569" y="189359"/>
                    <a:pt x="45487" y="179383"/>
                    <a:pt x="27731" y="161628"/>
                  </a:cubicBezTo>
                  <a:cubicBezTo>
                    <a:pt x="9975" y="143872"/>
                    <a:pt x="0" y="119790"/>
                    <a:pt x="0" y="94679"/>
                  </a:cubicBezTo>
                  <a:lnTo>
                    <a:pt x="0" y="94679"/>
                  </a:lnTo>
                  <a:cubicBezTo>
                    <a:pt x="0" y="69569"/>
                    <a:pt x="9975" y="45487"/>
                    <a:pt x="27731" y="27731"/>
                  </a:cubicBezTo>
                  <a:cubicBezTo>
                    <a:pt x="45487" y="9975"/>
                    <a:pt x="69569" y="0"/>
                    <a:pt x="94679" y="0"/>
                  </a:cubicBezTo>
                  <a:close/>
                </a:path>
              </a:pathLst>
            </a:custGeom>
            <a:solidFill>
              <a:srgbClr val="FBFAF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627924" cy="256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The Evolution of Shopping Online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27699" y="1028700"/>
            <a:ext cx="7431601" cy="8229600"/>
            <a:chOff x="0" y="0"/>
            <a:chExt cx="664294" cy="7356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4294" cy="735625"/>
            </a:xfrm>
            <a:custGeom>
              <a:avLst/>
              <a:gdLst/>
              <a:ahLst/>
              <a:cxnLst/>
              <a:rect l="l" t="t" r="r" b="b"/>
              <a:pathLst>
                <a:path w="664294" h="735625">
                  <a:moveTo>
                    <a:pt x="104176" y="0"/>
                  </a:moveTo>
                  <a:lnTo>
                    <a:pt x="560118" y="0"/>
                  </a:lnTo>
                  <a:cubicBezTo>
                    <a:pt x="617653" y="0"/>
                    <a:pt x="664294" y="46641"/>
                    <a:pt x="664294" y="104176"/>
                  </a:cubicBezTo>
                  <a:lnTo>
                    <a:pt x="664294" y="631449"/>
                  </a:lnTo>
                  <a:cubicBezTo>
                    <a:pt x="664294" y="659078"/>
                    <a:pt x="653318" y="685576"/>
                    <a:pt x="633781" y="705113"/>
                  </a:cubicBezTo>
                  <a:cubicBezTo>
                    <a:pt x="614245" y="724649"/>
                    <a:pt x="587747" y="735625"/>
                    <a:pt x="560118" y="735625"/>
                  </a:cubicBezTo>
                  <a:lnTo>
                    <a:pt x="104176" y="735625"/>
                  </a:lnTo>
                  <a:cubicBezTo>
                    <a:pt x="76547" y="735625"/>
                    <a:pt x="50049" y="724649"/>
                    <a:pt x="30512" y="705113"/>
                  </a:cubicBezTo>
                  <a:cubicBezTo>
                    <a:pt x="10976" y="685576"/>
                    <a:pt x="0" y="659078"/>
                    <a:pt x="0" y="631449"/>
                  </a:cubicBezTo>
                  <a:lnTo>
                    <a:pt x="0" y="104176"/>
                  </a:lnTo>
                  <a:cubicBezTo>
                    <a:pt x="0" y="76547"/>
                    <a:pt x="10976" y="50049"/>
                    <a:pt x="30512" y="30512"/>
                  </a:cubicBezTo>
                  <a:cubicBezTo>
                    <a:pt x="50049" y="10976"/>
                    <a:pt x="76547" y="0"/>
                    <a:pt x="104176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664294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27699" y="4241702"/>
            <a:ext cx="7431601" cy="5016598"/>
            <a:chOff x="0" y="0"/>
            <a:chExt cx="1957294" cy="13212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7294" cy="1321244"/>
            </a:xfrm>
            <a:custGeom>
              <a:avLst/>
              <a:gdLst/>
              <a:ahLst/>
              <a:cxnLst/>
              <a:rect l="l" t="t" r="r" b="b"/>
              <a:pathLst>
                <a:path w="1957294" h="1321244">
                  <a:moveTo>
                    <a:pt x="978647" y="0"/>
                  </a:moveTo>
                  <a:cubicBezTo>
                    <a:pt x="438155" y="0"/>
                    <a:pt x="0" y="295771"/>
                    <a:pt x="0" y="660622"/>
                  </a:cubicBezTo>
                  <a:cubicBezTo>
                    <a:pt x="0" y="1025473"/>
                    <a:pt x="438155" y="1321244"/>
                    <a:pt x="978647" y="1321244"/>
                  </a:cubicBezTo>
                  <a:cubicBezTo>
                    <a:pt x="1519139" y="1321244"/>
                    <a:pt x="1957294" y="1025473"/>
                    <a:pt x="1957294" y="660622"/>
                  </a:cubicBezTo>
                  <a:cubicBezTo>
                    <a:pt x="1957294" y="295771"/>
                    <a:pt x="1519139" y="0"/>
                    <a:pt x="9786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83496" y="57192"/>
              <a:ext cx="1590301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27699" y="1028700"/>
            <a:ext cx="7431601" cy="5016598"/>
            <a:chOff x="0" y="0"/>
            <a:chExt cx="1957294" cy="13212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7294" cy="1321244"/>
            </a:xfrm>
            <a:custGeom>
              <a:avLst/>
              <a:gdLst/>
              <a:ahLst/>
              <a:cxnLst/>
              <a:rect l="l" t="t" r="r" b="b"/>
              <a:pathLst>
                <a:path w="1957294" h="1321244">
                  <a:moveTo>
                    <a:pt x="978647" y="0"/>
                  </a:moveTo>
                  <a:cubicBezTo>
                    <a:pt x="438155" y="0"/>
                    <a:pt x="0" y="295771"/>
                    <a:pt x="0" y="660622"/>
                  </a:cubicBezTo>
                  <a:cubicBezTo>
                    <a:pt x="0" y="1025473"/>
                    <a:pt x="438155" y="1321244"/>
                    <a:pt x="978647" y="1321244"/>
                  </a:cubicBezTo>
                  <a:cubicBezTo>
                    <a:pt x="1519139" y="1321244"/>
                    <a:pt x="1957294" y="1025473"/>
                    <a:pt x="1957294" y="660622"/>
                  </a:cubicBezTo>
                  <a:cubicBezTo>
                    <a:pt x="1957294" y="295771"/>
                    <a:pt x="1519139" y="0"/>
                    <a:pt x="9786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83496" y="57192"/>
              <a:ext cx="1590301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621789" y="1634895"/>
            <a:ext cx="5843422" cy="7017209"/>
          </a:xfrm>
          <a:custGeom>
            <a:avLst/>
            <a:gdLst/>
            <a:ahLst/>
            <a:cxnLst/>
            <a:rect l="l" t="t" r="r" b="b"/>
            <a:pathLst>
              <a:path w="5843422" h="7017209">
                <a:moveTo>
                  <a:pt x="0" y="0"/>
                </a:moveTo>
                <a:lnTo>
                  <a:pt x="5843421" y="0"/>
                </a:lnTo>
                <a:lnTo>
                  <a:pt x="5843421" y="7017210"/>
                </a:lnTo>
                <a:lnTo>
                  <a:pt x="0" y="7017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852299" y="1396218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5" y="0"/>
                </a:lnTo>
                <a:lnTo>
                  <a:pt x="695035" y="695036"/>
                </a:lnTo>
                <a:lnTo>
                  <a:pt x="0" y="69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414284" y="8119640"/>
            <a:ext cx="415010" cy="415010"/>
          </a:xfrm>
          <a:custGeom>
            <a:avLst/>
            <a:gdLst/>
            <a:ahLst/>
            <a:cxnLst/>
            <a:rect l="l" t="t" r="r" b="b"/>
            <a:pathLst>
              <a:path w="415010" h="415010">
                <a:moveTo>
                  <a:pt x="0" y="0"/>
                </a:moveTo>
                <a:lnTo>
                  <a:pt x="415010" y="0"/>
                </a:lnTo>
                <a:lnTo>
                  <a:pt x="415010" y="415010"/>
                </a:lnTo>
                <a:lnTo>
                  <a:pt x="0" y="415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28700" y="5076825"/>
            <a:ext cx="8115300" cy="416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7547" lvl="2" indent="-339182" algn="just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Integrate real-time payment gateways.</a:t>
            </a:r>
          </a:p>
          <a:p>
            <a:pPr marL="1017547" lvl="2" indent="-339182" algn="just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Add user reviews and ratings.</a:t>
            </a:r>
          </a:p>
          <a:p>
            <a:pPr marL="1017547" lvl="2" indent="-339182" algn="just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Implement push notifications for order updates.</a:t>
            </a:r>
          </a:p>
          <a:p>
            <a:pPr marL="1017547" lvl="2" indent="-339182" algn="just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Develop an admin panel for inventory management.</a:t>
            </a:r>
          </a:p>
          <a:p>
            <a:pPr marL="1017547" lvl="2" indent="-339182" algn="just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Enhance personalization with user preferences.</a:t>
            </a:r>
          </a:p>
          <a:p>
            <a:pPr marL="1017547" lvl="2" indent="-339182" algn="just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Add Models for try on feature.</a:t>
            </a:r>
          </a:p>
          <a:p>
            <a:pPr marL="508774" lvl="1" indent="-254387" algn="just">
              <a:lnSpc>
                <a:spcPts val="3299"/>
              </a:lnSpc>
              <a:spcBef>
                <a:spcPct val="0"/>
              </a:spcBef>
              <a:buFont typeface="Arial"/>
              <a:buChar char="•"/>
            </a:pPr>
            <a:endParaRPr lang="en-US" sz="2356">
              <a:solidFill>
                <a:srgbClr val="FBFAF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99"/>
              </a:lnSpc>
              <a:spcBef>
                <a:spcPct val="0"/>
              </a:spcBef>
            </a:pPr>
            <a:endParaRPr lang="en-US" sz="2356">
              <a:solidFill>
                <a:srgbClr val="FBFAF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12399" y="2013158"/>
            <a:ext cx="8115300" cy="2032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5"/>
              </a:lnSpc>
            </a:pPr>
            <a:r>
              <a:rPr lang="en-US" sz="7899" b="1" spc="-371">
                <a:solidFill>
                  <a:srgbClr val="FBFAF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Enhancements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7204" y="803479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635263"/>
            <a:ext cx="10224774" cy="4406725"/>
            <a:chOff x="0" y="0"/>
            <a:chExt cx="2692944" cy="11606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92945" cy="1160619"/>
            </a:xfrm>
            <a:custGeom>
              <a:avLst/>
              <a:gdLst/>
              <a:ahLst/>
              <a:cxnLst/>
              <a:rect l="l" t="t" r="r" b="b"/>
              <a:pathLst>
                <a:path w="2692945" h="1160619">
                  <a:moveTo>
                    <a:pt x="75717" y="0"/>
                  </a:moveTo>
                  <a:lnTo>
                    <a:pt x="2617227" y="0"/>
                  </a:lnTo>
                  <a:cubicBezTo>
                    <a:pt x="2659045" y="0"/>
                    <a:pt x="2692945" y="33900"/>
                    <a:pt x="2692945" y="75717"/>
                  </a:cubicBezTo>
                  <a:lnTo>
                    <a:pt x="2692945" y="1084902"/>
                  </a:lnTo>
                  <a:cubicBezTo>
                    <a:pt x="2692945" y="1126719"/>
                    <a:pt x="2659045" y="1160619"/>
                    <a:pt x="2617227" y="1160619"/>
                  </a:cubicBezTo>
                  <a:lnTo>
                    <a:pt x="75717" y="1160619"/>
                  </a:lnTo>
                  <a:cubicBezTo>
                    <a:pt x="33900" y="1160619"/>
                    <a:pt x="0" y="1126719"/>
                    <a:pt x="0" y="1084902"/>
                  </a:cubicBezTo>
                  <a:lnTo>
                    <a:pt x="0" y="75717"/>
                  </a:lnTo>
                  <a:cubicBezTo>
                    <a:pt x="0" y="33900"/>
                    <a:pt x="33900" y="0"/>
                    <a:pt x="75717" y="0"/>
                  </a:cubicBezTo>
                  <a:close/>
                </a:path>
              </a:pathLst>
            </a:custGeom>
            <a:solidFill>
              <a:srgbClr val="F2DD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692944" cy="1227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Summary: Delivered a functional e-commerce app with Flutter and Firebase.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Impact: Viable solution for small businesses with scalable architecture.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Future: Ready for enhancements like payments and personalization.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Call to Action: “Explore the app’s potential for your business!”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 lang="en-US" sz="2499">
                <a:solidFill>
                  <a:srgbClr val="7A16F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04487" y="2052008"/>
            <a:ext cx="6787052" cy="116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7899" b="1" spc="-37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</a:t>
            </a:r>
          </a:p>
        </p:txBody>
      </p:sp>
      <p:sp>
        <p:nvSpPr>
          <p:cNvPr id="9" name="Freeform 9"/>
          <p:cNvSpPr/>
          <p:nvPr/>
        </p:nvSpPr>
        <p:spPr>
          <a:xfrm>
            <a:off x="11436361" y="2023433"/>
            <a:ext cx="5115714" cy="6380142"/>
          </a:xfrm>
          <a:custGeom>
            <a:avLst/>
            <a:gdLst/>
            <a:ahLst/>
            <a:cxnLst/>
            <a:rect l="l" t="t" r="r" b="b"/>
            <a:pathLst>
              <a:path w="5115714" h="6380142">
                <a:moveTo>
                  <a:pt x="0" y="0"/>
                </a:moveTo>
                <a:lnTo>
                  <a:pt x="5115714" y="0"/>
                </a:lnTo>
                <a:lnTo>
                  <a:pt x="5115714" y="6380142"/>
                </a:lnTo>
                <a:lnTo>
                  <a:pt x="0" y="638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551384" y="1575845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5" y="0"/>
                </a:lnTo>
                <a:lnTo>
                  <a:pt x="695035" y="695035"/>
                </a:lnTo>
                <a:lnTo>
                  <a:pt x="0" y="695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13444" y="8043552"/>
            <a:ext cx="440029" cy="440029"/>
          </a:xfrm>
          <a:custGeom>
            <a:avLst/>
            <a:gdLst/>
            <a:ahLst/>
            <a:cxnLst/>
            <a:rect l="l" t="t" r="r" b="b"/>
            <a:pathLst>
              <a:path w="440029" h="440029">
                <a:moveTo>
                  <a:pt x="0" y="0"/>
                </a:moveTo>
                <a:lnTo>
                  <a:pt x="440030" y="0"/>
                </a:lnTo>
                <a:lnTo>
                  <a:pt x="440030" y="440030"/>
                </a:lnTo>
                <a:lnTo>
                  <a:pt x="0" y="440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991" y="665504"/>
            <a:ext cx="17204018" cy="8955992"/>
            <a:chOff x="0" y="0"/>
            <a:chExt cx="4720783" cy="2457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782" cy="2457524"/>
            </a:xfrm>
            <a:custGeom>
              <a:avLst/>
              <a:gdLst/>
              <a:ahLst/>
              <a:cxnLst/>
              <a:rect l="l" t="t" r="r" b="b"/>
              <a:pathLst>
                <a:path w="4720782" h="2457524">
                  <a:moveTo>
                    <a:pt x="29700" y="0"/>
                  </a:moveTo>
                  <a:lnTo>
                    <a:pt x="4691082" y="0"/>
                  </a:lnTo>
                  <a:cubicBezTo>
                    <a:pt x="4707485" y="0"/>
                    <a:pt x="4720782" y="13297"/>
                    <a:pt x="4720782" y="29700"/>
                  </a:cubicBezTo>
                  <a:lnTo>
                    <a:pt x="4720782" y="2427824"/>
                  </a:lnTo>
                  <a:cubicBezTo>
                    <a:pt x="4720782" y="2444227"/>
                    <a:pt x="4707485" y="2457524"/>
                    <a:pt x="4691082" y="2457524"/>
                  </a:cubicBezTo>
                  <a:lnTo>
                    <a:pt x="29700" y="2457524"/>
                  </a:lnTo>
                  <a:cubicBezTo>
                    <a:pt x="13297" y="2457524"/>
                    <a:pt x="0" y="2444227"/>
                    <a:pt x="0" y="2427824"/>
                  </a:cubicBezTo>
                  <a:lnTo>
                    <a:pt x="0" y="29700"/>
                  </a:lnTo>
                  <a:cubicBezTo>
                    <a:pt x="0" y="13297"/>
                    <a:pt x="13297" y="0"/>
                    <a:pt x="29700" y="0"/>
                  </a:cubicBezTo>
                  <a:close/>
                </a:path>
              </a:pathLst>
            </a:custGeom>
            <a:solidFill>
              <a:srgbClr val="7A16F1"/>
            </a:solidFill>
            <a:ln w="19050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720783" cy="2524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187" y="1028700"/>
            <a:ext cx="16456633" cy="8229600"/>
            <a:chOff x="0" y="0"/>
            <a:chExt cx="4334257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34257" cy="2167467"/>
            </a:xfrm>
            <a:custGeom>
              <a:avLst/>
              <a:gdLst/>
              <a:ahLst/>
              <a:cxnLst/>
              <a:rect l="l" t="t" r="r" b="b"/>
              <a:pathLst>
                <a:path w="4334257" h="2167467">
                  <a:moveTo>
                    <a:pt x="25874" y="0"/>
                  </a:moveTo>
                  <a:lnTo>
                    <a:pt x="4308383" y="0"/>
                  </a:lnTo>
                  <a:cubicBezTo>
                    <a:pt x="4322673" y="0"/>
                    <a:pt x="4334257" y="11584"/>
                    <a:pt x="4334257" y="25874"/>
                  </a:cubicBezTo>
                  <a:lnTo>
                    <a:pt x="4334257" y="2141592"/>
                  </a:lnTo>
                  <a:cubicBezTo>
                    <a:pt x="4334257" y="2155882"/>
                    <a:pt x="4322673" y="2167467"/>
                    <a:pt x="4308383" y="2167467"/>
                  </a:cubicBezTo>
                  <a:lnTo>
                    <a:pt x="25874" y="2167467"/>
                  </a:lnTo>
                  <a:cubicBezTo>
                    <a:pt x="19012" y="2167467"/>
                    <a:pt x="12431" y="2164741"/>
                    <a:pt x="7578" y="2159888"/>
                  </a:cubicBezTo>
                  <a:cubicBezTo>
                    <a:pt x="2726" y="2155036"/>
                    <a:pt x="0" y="2148455"/>
                    <a:pt x="0" y="2141592"/>
                  </a:cubicBezTo>
                  <a:lnTo>
                    <a:pt x="0" y="25874"/>
                  </a:lnTo>
                  <a:cubicBezTo>
                    <a:pt x="0" y="11584"/>
                    <a:pt x="11584" y="0"/>
                    <a:pt x="2587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9843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334257" cy="2234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02632" y="4463396"/>
            <a:ext cx="11157067" cy="148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4"/>
              </a:lnSpc>
            </a:pPr>
            <a:r>
              <a:rPr lang="en-US" sz="10580" b="1" spc="-380">
                <a:solidFill>
                  <a:srgbClr val="201D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!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92597" y="837351"/>
            <a:ext cx="2372857" cy="2372857"/>
            <a:chOff x="0" y="0"/>
            <a:chExt cx="3163810" cy="316381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163810" cy="3163810"/>
              <a:chOff x="0" y="0"/>
              <a:chExt cx="735625" cy="73562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35625" cy="735625"/>
              </a:xfrm>
              <a:custGeom>
                <a:avLst/>
                <a:gdLst/>
                <a:ahLst/>
                <a:cxnLst/>
                <a:rect l="l" t="t" r="r" b="b"/>
                <a:pathLst>
                  <a:path w="735625" h="735625">
                    <a:moveTo>
                      <a:pt x="138617" y="0"/>
                    </a:moveTo>
                    <a:lnTo>
                      <a:pt x="597008" y="0"/>
                    </a:lnTo>
                    <a:cubicBezTo>
                      <a:pt x="673564" y="0"/>
                      <a:pt x="735625" y="62061"/>
                      <a:pt x="735625" y="138617"/>
                    </a:cubicBezTo>
                    <a:lnTo>
                      <a:pt x="735625" y="597008"/>
                    </a:lnTo>
                    <a:cubicBezTo>
                      <a:pt x="735625" y="633771"/>
                      <a:pt x="721021" y="669029"/>
                      <a:pt x="695025" y="695025"/>
                    </a:cubicBezTo>
                    <a:cubicBezTo>
                      <a:pt x="669029" y="721021"/>
                      <a:pt x="633771" y="735625"/>
                      <a:pt x="597008" y="735625"/>
                    </a:cubicBezTo>
                    <a:lnTo>
                      <a:pt x="138617" y="735625"/>
                    </a:lnTo>
                    <a:cubicBezTo>
                      <a:pt x="101854" y="735625"/>
                      <a:pt x="66596" y="721021"/>
                      <a:pt x="40600" y="695025"/>
                    </a:cubicBezTo>
                    <a:cubicBezTo>
                      <a:pt x="14604" y="669029"/>
                      <a:pt x="0" y="633771"/>
                      <a:pt x="0" y="597008"/>
                    </a:cubicBezTo>
                    <a:lnTo>
                      <a:pt x="0" y="138617"/>
                    </a:lnTo>
                    <a:cubicBezTo>
                      <a:pt x="0" y="101854"/>
                      <a:pt x="14604" y="66596"/>
                      <a:pt x="40600" y="40600"/>
                    </a:cubicBezTo>
                    <a:cubicBezTo>
                      <a:pt x="66596" y="14604"/>
                      <a:pt x="101854" y="0"/>
                      <a:pt x="138617" y="0"/>
                    </a:cubicBezTo>
                    <a:close/>
                  </a:path>
                </a:pathLst>
              </a:custGeom>
              <a:solidFill>
                <a:srgbClr val="FCFAFA"/>
              </a:solidFill>
              <a:ln w="19050" cap="rnd">
                <a:solidFill>
                  <a:srgbClr val="7A16F1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735625" cy="80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574331" y="610970"/>
              <a:ext cx="2015148" cy="1941870"/>
            </a:xfrm>
            <a:custGeom>
              <a:avLst/>
              <a:gdLst/>
              <a:ahLst/>
              <a:cxnLst/>
              <a:rect l="l" t="t" r="r" b="b"/>
              <a:pathLst>
                <a:path w="2015148" h="1941870">
                  <a:moveTo>
                    <a:pt x="0" y="0"/>
                  </a:moveTo>
                  <a:lnTo>
                    <a:pt x="2015148" y="0"/>
                  </a:lnTo>
                  <a:lnTo>
                    <a:pt x="2015148" y="1941870"/>
                  </a:lnTo>
                  <a:lnTo>
                    <a:pt x="0" y="194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5161035" y="7075833"/>
            <a:ext cx="2372857" cy="2372857"/>
            <a:chOff x="0" y="0"/>
            <a:chExt cx="3163810" cy="316381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163810" cy="3163810"/>
              <a:chOff x="0" y="0"/>
              <a:chExt cx="735625" cy="73562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35625" cy="735625"/>
              </a:xfrm>
              <a:custGeom>
                <a:avLst/>
                <a:gdLst/>
                <a:ahLst/>
                <a:cxnLst/>
                <a:rect l="l" t="t" r="r" b="b"/>
                <a:pathLst>
                  <a:path w="735625" h="735625">
                    <a:moveTo>
                      <a:pt x="138617" y="0"/>
                    </a:moveTo>
                    <a:lnTo>
                      <a:pt x="597008" y="0"/>
                    </a:lnTo>
                    <a:cubicBezTo>
                      <a:pt x="673564" y="0"/>
                      <a:pt x="735625" y="62061"/>
                      <a:pt x="735625" y="138617"/>
                    </a:cubicBezTo>
                    <a:lnTo>
                      <a:pt x="735625" y="597008"/>
                    </a:lnTo>
                    <a:cubicBezTo>
                      <a:pt x="735625" y="633771"/>
                      <a:pt x="721021" y="669029"/>
                      <a:pt x="695025" y="695025"/>
                    </a:cubicBezTo>
                    <a:cubicBezTo>
                      <a:pt x="669029" y="721021"/>
                      <a:pt x="633771" y="735625"/>
                      <a:pt x="597008" y="735625"/>
                    </a:cubicBezTo>
                    <a:lnTo>
                      <a:pt x="138617" y="735625"/>
                    </a:lnTo>
                    <a:cubicBezTo>
                      <a:pt x="101854" y="735625"/>
                      <a:pt x="66596" y="721021"/>
                      <a:pt x="40600" y="695025"/>
                    </a:cubicBezTo>
                    <a:cubicBezTo>
                      <a:pt x="14604" y="669029"/>
                      <a:pt x="0" y="633771"/>
                      <a:pt x="0" y="597008"/>
                    </a:cubicBezTo>
                    <a:lnTo>
                      <a:pt x="0" y="138617"/>
                    </a:lnTo>
                    <a:cubicBezTo>
                      <a:pt x="0" y="101854"/>
                      <a:pt x="14604" y="66596"/>
                      <a:pt x="40600" y="40600"/>
                    </a:cubicBezTo>
                    <a:cubicBezTo>
                      <a:pt x="66596" y="14604"/>
                      <a:pt x="101854" y="0"/>
                      <a:pt x="138617" y="0"/>
                    </a:cubicBezTo>
                    <a:close/>
                  </a:path>
                </a:pathLst>
              </a:custGeom>
              <a:solidFill>
                <a:srgbClr val="FCFAFA"/>
              </a:solidFill>
              <a:ln w="19050" cap="rnd">
                <a:solidFill>
                  <a:srgbClr val="7A16F1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66675"/>
                <a:ext cx="735625" cy="80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522353" y="610970"/>
              <a:ext cx="2119104" cy="1941870"/>
            </a:xfrm>
            <a:custGeom>
              <a:avLst/>
              <a:gdLst/>
              <a:ahLst/>
              <a:cxnLst/>
              <a:rect l="l" t="t" r="r" b="b"/>
              <a:pathLst>
                <a:path w="2119104" h="1941870">
                  <a:moveTo>
                    <a:pt x="0" y="0"/>
                  </a:moveTo>
                  <a:lnTo>
                    <a:pt x="2119104" y="0"/>
                  </a:lnTo>
                  <a:lnTo>
                    <a:pt x="2119104" y="1941870"/>
                  </a:lnTo>
                  <a:lnTo>
                    <a:pt x="0" y="194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Freeform 19"/>
          <p:cNvSpPr/>
          <p:nvPr/>
        </p:nvSpPr>
        <p:spPr>
          <a:xfrm>
            <a:off x="2634375" y="2762689"/>
            <a:ext cx="501527" cy="501527"/>
          </a:xfrm>
          <a:custGeom>
            <a:avLst/>
            <a:gdLst/>
            <a:ahLst/>
            <a:cxnLst/>
            <a:rect l="l" t="t" r="r" b="b"/>
            <a:pathLst>
              <a:path w="501527" h="501527">
                <a:moveTo>
                  <a:pt x="0" y="0"/>
                </a:moveTo>
                <a:lnTo>
                  <a:pt x="501527" y="0"/>
                </a:lnTo>
                <a:lnTo>
                  <a:pt x="501527" y="501527"/>
                </a:lnTo>
                <a:lnTo>
                  <a:pt x="0" y="501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065123" y="6957564"/>
            <a:ext cx="501527" cy="501527"/>
          </a:xfrm>
          <a:custGeom>
            <a:avLst/>
            <a:gdLst/>
            <a:ahLst/>
            <a:cxnLst/>
            <a:rect l="l" t="t" r="r" b="b"/>
            <a:pathLst>
              <a:path w="501527" h="501527">
                <a:moveTo>
                  <a:pt x="0" y="0"/>
                </a:moveTo>
                <a:lnTo>
                  <a:pt x="501527" y="0"/>
                </a:lnTo>
                <a:lnTo>
                  <a:pt x="501527" y="501527"/>
                </a:lnTo>
                <a:lnTo>
                  <a:pt x="0" y="501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259" y="1028700"/>
            <a:ext cx="16985481" cy="8458352"/>
            <a:chOff x="0" y="0"/>
            <a:chExt cx="1518293" cy="7560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18293" cy="756073"/>
            </a:xfrm>
            <a:custGeom>
              <a:avLst/>
              <a:gdLst/>
              <a:ahLst/>
              <a:cxnLst/>
              <a:rect l="l" t="t" r="r" b="b"/>
              <a:pathLst>
                <a:path w="1518293" h="756073">
                  <a:moveTo>
                    <a:pt x="45580" y="0"/>
                  </a:moveTo>
                  <a:lnTo>
                    <a:pt x="1472714" y="0"/>
                  </a:lnTo>
                  <a:cubicBezTo>
                    <a:pt x="1484802" y="0"/>
                    <a:pt x="1496395" y="4802"/>
                    <a:pt x="1504943" y="13350"/>
                  </a:cubicBezTo>
                  <a:cubicBezTo>
                    <a:pt x="1513491" y="21898"/>
                    <a:pt x="1518293" y="33491"/>
                    <a:pt x="1518293" y="45580"/>
                  </a:cubicBezTo>
                  <a:lnTo>
                    <a:pt x="1518293" y="710493"/>
                  </a:lnTo>
                  <a:cubicBezTo>
                    <a:pt x="1518293" y="722581"/>
                    <a:pt x="1513491" y="734175"/>
                    <a:pt x="1504943" y="742723"/>
                  </a:cubicBezTo>
                  <a:cubicBezTo>
                    <a:pt x="1496395" y="751271"/>
                    <a:pt x="1484802" y="756073"/>
                    <a:pt x="1472714" y="756073"/>
                  </a:cubicBezTo>
                  <a:lnTo>
                    <a:pt x="45580" y="756073"/>
                  </a:lnTo>
                  <a:cubicBezTo>
                    <a:pt x="33491" y="756073"/>
                    <a:pt x="21898" y="751271"/>
                    <a:pt x="13350" y="742723"/>
                  </a:cubicBezTo>
                  <a:cubicBezTo>
                    <a:pt x="4802" y="734175"/>
                    <a:pt x="0" y="722581"/>
                    <a:pt x="0" y="710493"/>
                  </a:cubicBezTo>
                  <a:lnTo>
                    <a:pt x="0" y="45580"/>
                  </a:lnTo>
                  <a:cubicBezTo>
                    <a:pt x="0" y="33491"/>
                    <a:pt x="4802" y="21898"/>
                    <a:pt x="13350" y="13350"/>
                  </a:cubicBezTo>
                  <a:cubicBezTo>
                    <a:pt x="21898" y="4802"/>
                    <a:pt x="33491" y="0"/>
                    <a:pt x="45580" y="0"/>
                  </a:cubicBezTo>
                  <a:close/>
                </a:path>
              </a:pathLst>
            </a:custGeom>
            <a:solidFill>
              <a:srgbClr val="7A16F1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518293" cy="822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1831" y="3102690"/>
            <a:ext cx="6181023" cy="718971"/>
            <a:chOff x="0" y="0"/>
            <a:chExt cx="1627924" cy="189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7924" cy="189359"/>
            </a:xfrm>
            <a:custGeom>
              <a:avLst/>
              <a:gdLst/>
              <a:ahLst/>
              <a:cxnLst/>
              <a:rect l="l" t="t" r="r" b="b"/>
              <a:pathLst>
                <a:path w="1627924" h="189359">
                  <a:moveTo>
                    <a:pt x="94679" y="0"/>
                  </a:moveTo>
                  <a:lnTo>
                    <a:pt x="1533245" y="0"/>
                  </a:lnTo>
                  <a:cubicBezTo>
                    <a:pt x="1558355" y="0"/>
                    <a:pt x="1582437" y="9975"/>
                    <a:pt x="1600193" y="27731"/>
                  </a:cubicBezTo>
                  <a:cubicBezTo>
                    <a:pt x="1617949" y="45487"/>
                    <a:pt x="1627924" y="69569"/>
                    <a:pt x="1627924" y="94679"/>
                  </a:cubicBezTo>
                  <a:lnTo>
                    <a:pt x="1627924" y="94679"/>
                  </a:lnTo>
                  <a:cubicBezTo>
                    <a:pt x="1627924" y="119790"/>
                    <a:pt x="1617949" y="143872"/>
                    <a:pt x="1600193" y="161628"/>
                  </a:cubicBezTo>
                  <a:cubicBezTo>
                    <a:pt x="1582437" y="179383"/>
                    <a:pt x="1558355" y="189359"/>
                    <a:pt x="1533245" y="189359"/>
                  </a:cubicBezTo>
                  <a:lnTo>
                    <a:pt x="94679" y="189359"/>
                  </a:lnTo>
                  <a:cubicBezTo>
                    <a:pt x="69569" y="189359"/>
                    <a:pt x="45487" y="179383"/>
                    <a:pt x="27731" y="161628"/>
                  </a:cubicBezTo>
                  <a:cubicBezTo>
                    <a:pt x="9975" y="143872"/>
                    <a:pt x="0" y="119790"/>
                    <a:pt x="0" y="94679"/>
                  </a:cubicBezTo>
                  <a:lnTo>
                    <a:pt x="0" y="94679"/>
                  </a:lnTo>
                  <a:cubicBezTo>
                    <a:pt x="0" y="69569"/>
                    <a:pt x="9975" y="45487"/>
                    <a:pt x="27731" y="27731"/>
                  </a:cubicBezTo>
                  <a:cubicBezTo>
                    <a:pt x="45487" y="9975"/>
                    <a:pt x="69569" y="0"/>
                    <a:pt x="94679" y="0"/>
                  </a:cubicBezTo>
                  <a:close/>
                </a:path>
              </a:pathLst>
            </a:custGeom>
            <a:solidFill>
              <a:srgbClr val="FBFAF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627924" cy="256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The Evolution of Shopping Online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0414284" y="8119640"/>
            <a:ext cx="415010" cy="415010"/>
          </a:xfrm>
          <a:custGeom>
            <a:avLst/>
            <a:gdLst/>
            <a:ahLst/>
            <a:cxnLst/>
            <a:rect l="l" t="t" r="r" b="b"/>
            <a:pathLst>
              <a:path w="415010" h="415010">
                <a:moveTo>
                  <a:pt x="0" y="0"/>
                </a:moveTo>
                <a:lnTo>
                  <a:pt x="415010" y="0"/>
                </a:lnTo>
                <a:lnTo>
                  <a:pt x="415010" y="415010"/>
                </a:lnTo>
                <a:lnTo>
                  <a:pt x="0" y="415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57292" y="1633171"/>
            <a:ext cx="5381807" cy="6901479"/>
          </a:xfrm>
          <a:custGeom>
            <a:avLst/>
            <a:gdLst/>
            <a:ahLst/>
            <a:cxnLst/>
            <a:rect l="l" t="t" r="r" b="b"/>
            <a:pathLst>
              <a:path w="5381807" h="6901479">
                <a:moveTo>
                  <a:pt x="0" y="0"/>
                </a:moveTo>
                <a:lnTo>
                  <a:pt x="5381808" y="0"/>
                </a:lnTo>
                <a:lnTo>
                  <a:pt x="5381808" y="6901479"/>
                </a:lnTo>
                <a:lnTo>
                  <a:pt x="0" y="6901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52" b="-3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4402349"/>
            <a:ext cx="9954096" cy="436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771" lvl="1" indent="-274385" algn="just">
              <a:lnSpc>
                <a:spcPts val="3558"/>
              </a:lnSpc>
              <a:buFont typeface="Arial"/>
              <a:buChar char="•"/>
            </a:pPr>
            <a:r>
              <a:rPr lang="en-US" sz="2541" b="1">
                <a:solidFill>
                  <a:srgbClr val="FBFAFC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Overview: </a:t>
            </a:r>
          </a:p>
          <a:p>
            <a:pPr algn="just">
              <a:lnSpc>
                <a:spcPts val="3558"/>
              </a:lnSpc>
            </a:pPr>
            <a:r>
              <a:rPr lang="en-US" sz="2541" b="1">
                <a:solidFill>
                  <a:srgbClr val="FBFAFC"/>
                </a:solidFill>
                <a:latin typeface="Poppins Bold"/>
                <a:ea typeface="Poppins Bold"/>
                <a:cs typeface="Poppins Bold"/>
                <a:sym typeface="Poppins Bold"/>
              </a:rPr>
              <a:t> A Flutter-based e-commerce app for seamless online       shopping.</a:t>
            </a:r>
          </a:p>
          <a:p>
            <a:pPr marL="548771" lvl="1" indent="-274385" algn="just">
              <a:lnSpc>
                <a:spcPts val="3558"/>
              </a:lnSpc>
              <a:buFont typeface="Arial"/>
              <a:buChar char="•"/>
            </a:pPr>
            <a:r>
              <a:rPr lang="en-US" sz="2541" b="1">
                <a:solidFill>
                  <a:srgbClr val="FBFAFC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Problem:</a:t>
            </a:r>
          </a:p>
          <a:p>
            <a:pPr algn="just">
              <a:lnSpc>
                <a:spcPts val="3558"/>
              </a:lnSpc>
            </a:pPr>
            <a:r>
              <a:rPr lang="en-US" sz="2541" b="1">
                <a:solidFill>
                  <a:srgbClr val="FBFAFC"/>
                </a:solidFill>
                <a:latin typeface="Poppins Bold"/>
                <a:ea typeface="Poppins Bold"/>
                <a:cs typeface="Poppins Bold"/>
                <a:sym typeface="Poppins Bold"/>
              </a:rPr>
              <a:t>   Need for accessible, user-friendly platforms for small businesses.</a:t>
            </a:r>
          </a:p>
          <a:p>
            <a:pPr marL="548771" lvl="1" indent="-274385" algn="just">
              <a:lnSpc>
                <a:spcPts val="3558"/>
              </a:lnSpc>
              <a:buFont typeface="Arial"/>
              <a:buChar char="•"/>
            </a:pPr>
            <a:r>
              <a:rPr lang="en-US" sz="2541" b="1">
                <a:solidFill>
                  <a:srgbClr val="FBFAFC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Solution:</a:t>
            </a:r>
          </a:p>
          <a:p>
            <a:pPr algn="just">
              <a:lnSpc>
                <a:spcPts val="3558"/>
              </a:lnSpc>
            </a:pPr>
            <a:r>
              <a:rPr lang="en-US" sz="2541" b="1">
                <a:solidFill>
                  <a:srgbClr val="FBFAFC"/>
                </a:solidFill>
                <a:latin typeface="Poppins Bold"/>
                <a:ea typeface="Poppins Bold"/>
                <a:cs typeface="Poppins Bold"/>
                <a:sym typeface="Poppins Bold"/>
              </a:rPr>
              <a:t>    Cross-platform app with intuitive UI, powered by Flutter and Firebase</a:t>
            </a:r>
          </a:p>
          <a:p>
            <a:pPr algn="just">
              <a:lnSpc>
                <a:spcPts val="3167"/>
              </a:lnSpc>
              <a:spcBef>
                <a:spcPct val="0"/>
              </a:spcBef>
            </a:pPr>
            <a:endParaRPr lang="en-US" sz="2541" b="1">
              <a:solidFill>
                <a:srgbClr val="FBFAFC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12399" y="2013158"/>
            <a:ext cx="6600567" cy="108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5"/>
              </a:lnSpc>
            </a:pPr>
            <a:r>
              <a:rPr lang="en-US" sz="7899" b="1" spc="-371">
                <a:solidFill>
                  <a:srgbClr val="FBFAF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77269" y="1259229"/>
            <a:ext cx="6889180" cy="7766383"/>
            <a:chOff x="0" y="0"/>
            <a:chExt cx="633995" cy="7147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3995" cy="714722"/>
            </a:xfrm>
            <a:custGeom>
              <a:avLst/>
              <a:gdLst/>
              <a:ahLst/>
              <a:cxnLst/>
              <a:rect l="l" t="t" r="r" b="b"/>
              <a:pathLst>
                <a:path w="633995" h="714722">
                  <a:moveTo>
                    <a:pt x="112378" y="0"/>
                  </a:moveTo>
                  <a:lnTo>
                    <a:pt x="521617" y="0"/>
                  </a:lnTo>
                  <a:cubicBezTo>
                    <a:pt x="583682" y="0"/>
                    <a:pt x="633995" y="50313"/>
                    <a:pt x="633995" y="112378"/>
                  </a:cubicBezTo>
                  <a:lnTo>
                    <a:pt x="633995" y="602344"/>
                  </a:lnTo>
                  <a:cubicBezTo>
                    <a:pt x="633995" y="632149"/>
                    <a:pt x="622156" y="660733"/>
                    <a:pt x="601081" y="681808"/>
                  </a:cubicBezTo>
                  <a:cubicBezTo>
                    <a:pt x="580006" y="702883"/>
                    <a:pt x="551422" y="714722"/>
                    <a:pt x="521617" y="714722"/>
                  </a:cubicBezTo>
                  <a:lnTo>
                    <a:pt x="112378" y="714722"/>
                  </a:lnTo>
                  <a:cubicBezTo>
                    <a:pt x="50313" y="714722"/>
                    <a:pt x="0" y="664409"/>
                    <a:pt x="0" y="602344"/>
                  </a:cubicBezTo>
                  <a:lnTo>
                    <a:pt x="0" y="112378"/>
                  </a:lnTo>
                  <a:cubicBezTo>
                    <a:pt x="0" y="50313"/>
                    <a:pt x="50313" y="0"/>
                    <a:pt x="112378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633995" cy="781397"/>
            </a:xfrm>
            <a:prstGeom prst="rect">
              <a:avLst/>
            </a:prstGeom>
          </p:spPr>
          <p:txBody>
            <a:bodyPr lIns="49343" tIns="49343" rIns="49343" bIns="49343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1706473">
            <a:off x="1792402" y="1160391"/>
            <a:ext cx="5330124" cy="7966217"/>
          </a:xfrm>
          <a:custGeom>
            <a:avLst/>
            <a:gdLst/>
            <a:ahLst/>
            <a:cxnLst/>
            <a:rect l="l" t="t" r="r" b="b"/>
            <a:pathLst>
              <a:path w="5330124" h="7966217">
                <a:moveTo>
                  <a:pt x="0" y="0"/>
                </a:moveTo>
                <a:lnTo>
                  <a:pt x="5330124" y="0"/>
                </a:lnTo>
                <a:lnTo>
                  <a:pt x="5330124" y="7966218"/>
                </a:lnTo>
                <a:lnTo>
                  <a:pt x="0" y="7966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928332" y="1843090"/>
            <a:ext cx="11844526" cy="1848337"/>
            <a:chOff x="0" y="0"/>
            <a:chExt cx="1090025" cy="1700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90025" cy="170098"/>
            </a:xfrm>
            <a:custGeom>
              <a:avLst/>
              <a:gdLst/>
              <a:ahLst/>
              <a:cxnLst/>
              <a:rect l="l" t="t" r="r" b="b"/>
              <a:pathLst>
                <a:path w="1090025" h="170098">
                  <a:moveTo>
                    <a:pt x="42486" y="0"/>
                  </a:moveTo>
                  <a:lnTo>
                    <a:pt x="1047539" y="0"/>
                  </a:lnTo>
                  <a:cubicBezTo>
                    <a:pt x="1071003" y="0"/>
                    <a:pt x="1090025" y="19022"/>
                    <a:pt x="1090025" y="42486"/>
                  </a:cubicBezTo>
                  <a:lnTo>
                    <a:pt x="1090025" y="127612"/>
                  </a:lnTo>
                  <a:cubicBezTo>
                    <a:pt x="1090025" y="151077"/>
                    <a:pt x="1071003" y="170098"/>
                    <a:pt x="1047539" y="170098"/>
                  </a:cubicBezTo>
                  <a:lnTo>
                    <a:pt x="42486" y="170098"/>
                  </a:lnTo>
                  <a:cubicBezTo>
                    <a:pt x="19022" y="170098"/>
                    <a:pt x="0" y="151077"/>
                    <a:pt x="0" y="127612"/>
                  </a:cubicBezTo>
                  <a:lnTo>
                    <a:pt x="0" y="42486"/>
                  </a:lnTo>
                  <a:cubicBezTo>
                    <a:pt x="0" y="19022"/>
                    <a:pt x="19022" y="0"/>
                    <a:pt x="42486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090025" cy="236773"/>
            </a:xfrm>
            <a:prstGeom prst="rect">
              <a:avLst/>
            </a:prstGeom>
          </p:spPr>
          <p:txBody>
            <a:bodyPr lIns="49343" tIns="49343" rIns="49343" bIns="49343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955676" y="4041580"/>
            <a:ext cx="5532367" cy="4164364"/>
          </a:xfrm>
          <a:custGeom>
            <a:avLst/>
            <a:gdLst/>
            <a:ahLst/>
            <a:cxnLst/>
            <a:rect l="l" t="t" r="r" b="b"/>
            <a:pathLst>
              <a:path w="5532367" h="4164364">
                <a:moveTo>
                  <a:pt x="0" y="0"/>
                </a:moveTo>
                <a:lnTo>
                  <a:pt x="5532367" y="0"/>
                </a:lnTo>
                <a:lnTo>
                  <a:pt x="5532367" y="4164363"/>
                </a:lnTo>
                <a:lnTo>
                  <a:pt x="0" y="4164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166450" y="3965380"/>
            <a:ext cx="8944807" cy="420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9269" lvl="1" indent="-254634" algn="just">
              <a:lnSpc>
                <a:spcPts val="3302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cross-platform e-commerce app using Flutter.</a:t>
            </a:r>
          </a:p>
          <a:p>
            <a:pPr marL="509269" lvl="1" indent="-254634" algn="just">
              <a:lnSpc>
                <a:spcPts val="3302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secure user authentication and data management with Firebase.</a:t>
            </a:r>
          </a:p>
          <a:p>
            <a:pPr marL="509269" lvl="1" indent="-254634" algn="just">
              <a:lnSpc>
                <a:spcPts val="3302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 intuitive navigation and responsive UI/UX.</a:t>
            </a:r>
          </a:p>
          <a:p>
            <a:pPr marL="509269" lvl="1" indent="-254634" algn="just">
              <a:lnSpc>
                <a:spcPts val="3302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Simulate core e-commerce functionalities (cart, orders, payments).</a:t>
            </a:r>
          </a:p>
          <a:p>
            <a:pPr marL="509269" lvl="1" indent="-254634" algn="just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 scalable and maintainable solution for small businesses.</a:t>
            </a:r>
          </a:p>
          <a:p>
            <a:pPr algn="just">
              <a:lnSpc>
                <a:spcPts val="3302"/>
              </a:lnSpc>
              <a:spcBef>
                <a:spcPct val="0"/>
              </a:spcBef>
            </a:pPr>
            <a:endParaRPr lang="en-US" sz="235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8279" y="2196965"/>
            <a:ext cx="11599527" cy="116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373"/>
              </a:lnSpc>
            </a:pPr>
            <a:r>
              <a:rPr lang="en-US" sz="7899" spc="-3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Objectives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955676" y="3612497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5" y="0"/>
                </a:lnTo>
                <a:lnTo>
                  <a:pt x="695035" y="695036"/>
                </a:lnTo>
                <a:lnTo>
                  <a:pt x="0" y="695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430893" y="6804843"/>
            <a:ext cx="415010" cy="415010"/>
          </a:xfrm>
          <a:custGeom>
            <a:avLst/>
            <a:gdLst/>
            <a:ahLst/>
            <a:cxnLst/>
            <a:rect l="l" t="t" r="r" b="b"/>
            <a:pathLst>
              <a:path w="415010" h="415010">
                <a:moveTo>
                  <a:pt x="0" y="0"/>
                </a:moveTo>
                <a:lnTo>
                  <a:pt x="415010" y="0"/>
                </a:lnTo>
                <a:lnTo>
                  <a:pt x="415010" y="415010"/>
                </a:lnTo>
                <a:lnTo>
                  <a:pt x="0" y="415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7A16F1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6837991" cy="8229600"/>
            <a:chOff x="0" y="0"/>
            <a:chExt cx="611232" cy="7356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1232" cy="735625"/>
            </a:xfrm>
            <a:custGeom>
              <a:avLst/>
              <a:gdLst/>
              <a:ahLst/>
              <a:cxnLst/>
              <a:rect l="l" t="t" r="r" b="b"/>
              <a:pathLst>
                <a:path w="611232" h="735625">
                  <a:moveTo>
                    <a:pt x="113219" y="0"/>
                  </a:moveTo>
                  <a:lnTo>
                    <a:pt x="498013" y="0"/>
                  </a:lnTo>
                  <a:cubicBezTo>
                    <a:pt x="528041" y="0"/>
                    <a:pt x="556838" y="11928"/>
                    <a:pt x="578071" y="33161"/>
                  </a:cubicBezTo>
                  <a:cubicBezTo>
                    <a:pt x="599304" y="54394"/>
                    <a:pt x="611232" y="83192"/>
                    <a:pt x="611232" y="113219"/>
                  </a:cubicBezTo>
                  <a:lnTo>
                    <a:pt x="611232" y="622406"/>
                  </a:lnTo>
                  <a:cubicBezTo>
                    <a:pt x="611232" y="652433"/>
                    <a:pt x="599304" y="681231"/>
                    <a:pt x="578071" y="702464"/>
                  </a:cubicBezTo>
                  <a:cubicBezTo>
                    <a:pt x="556838" y="723697"/>
                    <a:pt x="528041" y="735625"/>
                    <a:pt x="498013" y="735625"/>
                  </a:cubicBezTo>
                  <a:lnTo>
                    <a:pt x="113219" y="735625"/>
                  </a:lnTo>
                  <a:cubicBezTo>
                    <a:pt x="83192" y="735625"/>
                    <a:pt x="54394" y="723697"/>
                    <a:pt x="33161" y="702464"/>
                  </a:cubicBezTo>
                  <a:cubicBezTo>
                    <a:pt x="11928" y="681231"/>
                    <a:pt x="0" y="652433"/>
                    <a:pt x="0" y="622406"/>
                  </a:cubicBezTo>
                  <a:lnTo>
                    <a:pt x="0" y="113219"/>
                  </a:lnTo>
                  <a:cubicBezTo>
                    <a:pt x="0" y="83192"/>
                    <a:pt x="11928" y="54394"/>
                    <a:pt x="33161" y="33161"/>
                  </a:cubicBezTo>
                  <a:cubicBezTo>
                    <a:pt x="54394" y="11928"/>
                    <a:pt x="83192" y="0"/>
                    <a:pt x="113219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611232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241702"/>
            <a:ext cx="6837991" cy="5016598"/>
            <a:chOff x="0" y="0"/>
            <a:chExt cx="1800952" cy="13212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00952" cy="1321244"/>
            </a:xfrm>
            <a:custGeom>
              <a:avLst/>
              <a:gdLst/>
              <a:ahLst/>
              <a:cxnLst/>
              <a:rect l="l" t="t" r="r" b="b"/>
              <a:pathLst>
                <a:path w="1800952" h="1321244">
                  <a:moveTo>
                    <a:pt x="900476" y="0"/>
                  </a:moveTo>
                  <a:cubicBezTo>
                    <a:pt x="403157" y="0"/>
                    <a:pt x="0" y="295771"/>
                    <a:pt x="0" y="660622"/>
                  </a:cubicBezTo>
                  <a:cubicBezTo>
                    <a:pt x="0" y="1025473"/>
                    <a:pt x="403157" y="1321244"/>
                    <a:pt x="900476" y="1321244"/>
                  </a:cubicBezTo>
                  <a:cubicBezTo>
                    <a:pt x="1397795" y="1321244"/>
                    <a:pt x="1800952" y="1025473"/>
                    <a:pt x="1800952" y="660622"/>
                  </a:cubicBezTo>
                  <a:cubicBezTo>
                    <a:pt x="1800952" y="295771"/>
                    <a:pt x="1397795" y="0"/>
                    <a:pt x="9004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68839" y="57192"/>
              <a:ext cx="1463274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28700"/>
            <a:ext cx="6837991" cy="5016598"/>
            <a:chOff x="0" y="0"/>
            <a:chExt cx="1800952" cy="13212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0952" cy="1321244"/>
            </a:xfrm>
            <a:custGeom>
              <a:avLst/>
              <a:gdLst/>
              <a:ahLst/>
              <a:cxnLst/>
              <a:rect l="l" t="t" r="r" b="b"/>
              <a:pathLst>
                <a:path w="1800952" h="1321244">
                  <a:moveTo>
                    <a:pt x="900476" y="0"/>
                  </a:moveTo>
                  <a:cubicBezTo>
                    <a:pt x="403157" y="0"/>
                    <a:pt x="0" y="295771"/>
                    <a:pt x="0" y="660622"/>
                  </a:cubicBezTo>
                  <a:cubicBezTo>
                    <a:pt x="0" y="1025473"/>
                    <a:pt x="403157" y="1321244"/>
                    <a:pt x="900476" y="1321244"/>
                  </a:cubicBezTo>
                  <a:cubicBezTo>
                    <a:pt x="1397795" y="1321244"/>
                    <a:pt x="1800952" y="1025473"/>
                    <a:pt x="1800952" y="660622"/>
                  </a:cubicBezTo>
                  <a:cubicBezTo>
                    <a:pt x="1800952" y="295771"/>
                    <a:pt x="1397795" y="0"/>
                    <a:pt x="9004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68839" y="57192"/>
              <a:ext cx="1463274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9214" y="3676712"/>
            <a:ext cx="8631601" cy="4376571"/>
            <a:chOff x="0" y="0"/>
            <a:chExt cx="2273343" cy="11526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73343" cy="1152677"/>
            </a:xfrm>
            <a:custGeom>
              <a:avLst/>
              <a:gdLst/>
              <a:ahLst/>
              <a:cxnLst/>
              <a:rect l="l" t="t" r="r" b="b"/>
              <a:pathLst>
                <a:path w="2273343" h="1152677">
                  <a:moveTo>
                    <a:pt x="89693" y="0"/>
                  </a:moveTo>
                  <a:lnTo>
                    <a:pt x="2183651" y="0"/>
                  </a:lnTo>
                  <a:cubicBezTo>
                    <a:pt x="2207439" y="0"/>
                    <a:pt x="2230252" y="9450"/>
                    <a:pt x="2247073" y="26270"/>
                  </a:cubicBezTo>
                  <a:cubicBezTo>
                    <a:pt x="2263894" y="43091"/>
                    <a:pt x="2273343" y="65905"/>
                    <a:pt x="2273343" y="89693"/>
                  </a:cubicBezTo>
                  <a:lnTo>
                    <a:pt x="2273343" y="1062984"/>
                  </a:lnTo>
                  <a:cubicBezTo>
                    <a:pt x="2273343" y="1112520"/>
                    <a:pt x="2233187" y="1152677"/>
                    <a:pt x="2183651" y="1152677"/>
                  </a:cubicBezTo>
                  <a:lnTo>
                    <a:pt x="89693" y="1152677"/>
                  </a:lnTo>
                  <a:cubicBezTo>
                    <a:pt x="40157" y="1152677"/>
                    <a:pt x="0" y="1112520"/>
                    <a:pt x="0" y="1062984"/>
                  </a:cubicBezTo>
                  <a:lnTo>
                    <a:pt x="0" y="89693"/>
                  </a:lnTo>
                  <a:cubicBezTo>
                    <a:pt x="0" y="40157"/>
                    <a:pt x="40157" y="0"/>
                    <a:pt x="89693" y="0"/>
                  </a:cubicBezTo>
                  <a:close/>
                </a:path>
              </a:pathLst>
            </a:custGeom>
            <a:solidFill>
              <a:srgbClr val="FBFAF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2273343" cy="1219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Frontend: Flutter (Dart) for cross-platform UI.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Backend: Firebase (Authentication, Cloud Firestore, Storage).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State Management: Provider for efficient UI updates.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Local Storage: Shared Preferences for user settings.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Tools: VS Code, Android Studio Emulator.</a:t>
              </a:r>
            </a:p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solidFill>
                  <a:srgbClr val="7A16F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575976" y="1996062"/>
            <a:ext cx="7959028" cy="116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7899" spc="-371">
                <a:solidFill>
                  <a:srgbClr val="FBFAFC"/>
                </a:solidFill>
                <a:latin typeface="Poppins"/>
                <a:ea typeface="Poppins"/>
                <a:cs typeface="Poppins"/>
                <a:sym typeface="Poppins"/>
              </a:rPr>
              <a:t>Tech Stack</a:t>
            </a:r>
          </a:p>
        </p:txBody>
      </p:sp>
      <p:sp>
        <p:nvSpPr>
          <p:cNvPr id="18" name="Freeform 18"/>
          <p:cNvSpPr/>
          <p:nvPr/>
        </p:nvSpPr>
        <p:spPr>
          <a:xfrm>
            <a:off x="1778508" y="1689257"/>
            <a:ext cx="5338376" cy="6908486"/>
          </a:xfrm>
          <a:custGeom>
            <a:avLst/>
            <a:gdLst/>
            <a:ahLst/>
            <a:cxnLst/>
            <a:rect l="l" t="t" r="r" b="b"/>
            <a:pathLst>
              <a:path w="5338376" h="6908486">
                <a:moveTo>
                  <a:pt x="0" y="0"/>
                </a:moveTo>
                <a:lnTo>
                  <a:pt x="5338376" y="0"/>
                </a:lnTo>
                <a:lnTo>
                  <a:pt x="5338376" y="6908486"/>
                </a:lnTo>
                <a:lnTo>
                  <a:pt x="0" y="6908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83202" y="1519166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5" y="0"/>
                </a:lnTo>
                <a:lnTo>
                  <a:pt x="695035" y="695035"/>
                </a:lnTo>
                <a:lnTo>
                  <a:pt x="0" y="695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701873" y="8319513"/>
            <a:ext cx="415010" cy="415010"/>
          </a:xfrm>
          <a:custGeom>
            <a:avLst/>
            <a:gdLst/>
            <a:ahLst/>
            <a:cxnLst/>
            <a:rect l="l" t="t" r="r" b="b"/>
            <a:pathLst>
              <a:path w="415010" h="415010">
                <a:moveTo>
                  <a:pt x="0" y="0"/>
                </a:moveTo>
                <a:lnTo>
                  <a:pt x="415011" y="0"/>
                </a:lnTo>
                <a:lnTo>
                  <a:pt x="415011" y="415010"/>
                </a:lnTo>
                <a:lnTo>
                  <a:pt x="0" y="415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170" y="1028700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77581" y="4659649"/>
            <a:ext cx="9371362" cy="3321684"/>
            <a:chOff x="0" y="0"/>
            <a:chExt cx="2468178" cy="874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68178" cy="874847"/>
            </a:xfrm>
            <a:custGeom>
              <a:avLst/>
              <a:gdLst/>
              <a:ahLst/>
              <a:cxnLst/>
              <a:rect l="l" t="t" r="r" b="b"/>
              <a:pathLst>
                <a:path w="2468178" h="874847">
                  <a:moveTo>
                    <a:pt x="82613" y="0"/>
                  </a:moveTo>
                  <a:lnTo>
                    <a:pt x="2385565" y="0"/>
                  </a:lnTo>
                  <a:cubicBezTo>
                    <a:pt x="2431191" y="0"/>
                    <a:pt x="2468178" y="36987"/>
                    <a:pt x="2468178" y="82613"/>
                  </a:cubicBezTo>
                  <a:lnTo>
                    <a:pt x="2468178" y="792234"/>
                  </a:lnTo>
                  <a:cubicBezTo>
                    <a:pt x="2468178" y="837860"/>
                    <a:pt x="2431191" y="874847"/>
                    <a:pt x="2385565" y="874847"/>
                  </a:cubicBezTo>
                  <a:lnTo>
                    <a:pt x="82613" y="874847"/>
                  </a:lnTo>
                  <a:cubicBezTo>
                    <a:pt x="36987" y="874847"/>
                    <a:pt x="0" y="837860"/>
                    <a:pt x="0" y="792234"/>
                  </a:cubicBezTo>
                  <a:lnTo>
                    <a:pt x="0" y="82613"/>
                  </a:lnTo>
                  <a:cubicBezTo>
                    <a:pt x="0" y="36987"/>
                    <a:pt x="36987" y="0"/>
                    <a:pt x="82613" y="0"/>
                  </a:cubicBezTo>
                  <a:close/>
                </a:path>
              </a:pathLst>
            </a:custGeom>
            <a:solidFill>
              <a:srgbClr val="F2DD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468178" cy="9415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Client: Flutter app (iOS/Android).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Backend: Firebase Authentication for user management.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Database: Cloud Firestore for product and order data.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Storage: Firebase Storage for images and assets.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Data Flow: User → App → Firebase → Firestore.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 lang="en-US" sz="2499">
                <a:solidFill>
                  <a:srgbClr val="7A16F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77581" y="1775988"/>
            <a:ext cx="8412346" cy="2226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7899" b="1" spc="-37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System Architecture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096433" y="1260232"/>
            <a:ext cx="5162867" cy="7766535"/>
            <a:chOff x="0" y="0"/>
            <a:chExt cx="475127" cy="7147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5127" cy="714736"/>
            </a:xfrm>
            <a:custGeom>
              <a:avLst/>
              <a:gdLst/>
              <a:ahLst/>
              <a:cxnLst/>
              <a:rect l="l" t="t" r="r" b="b"/>
              <a:pathLst>
                <a:path w="475127" h="714736">
                  <a:moveTo>
                    <a:pt x="149954" y="0"/>
                  </a:moveTo>
                  <a:lnTo>
                    <a:pt x="325173" y="0"/>
                  </a:lnTo>
                  <a:cubicBezTo>
                    <a:pt x="407990" y="0"/>
                    <a:pt x="475127" y="67137"/>
                    <a:pt x="475127" y="149954"/>
                  </a:cubicBezTo>
                  <a:lnTo>
                    <a:pt x="475127" y="564783"/>
                  </a:lnTo>
                  <a:cubicBezTo>
                    <a:pt x="475127" y="604553"/>
                    <a:pt x="459328" y="642694"/>
                    <a:pt x="431206" y="670816"/>
                  </a:cubicBezTo>
                  <a:cubicBezTo>
                    <a:pt x="403084" y="698938"/>
                    <a:pt x="364943" y="714736"/>
                    <a:pt x="325173" y="714736"/>
                  </a:cubicBezTo>
                  <a:lnTo>
                    <a:pt x="149954" y="714736"/>
                  </a:lnTo>
                  <a:cubicBezTo>
                    <a:pt x="110184" y="714736"/>
                    <a:pt x="72042" y="698938"/>
                    <a:pt x="43920" y="670816"/>
                  </a:cubicBezTo>
                  <a:cubicBezTo>
                    <a:pt x="15799" y="642694"/>
                    <a:pt x="0" y="604553"/>
                    <a:pt x="0" y="564783"/>
                  </a:cubicBezTo>
                  <a:lnTo>
                    <a:pt x="0" y="149954"/>
                  </a:lnTo>
                  <a:cubicBezTo>
                    <a:pt x="0" y="110184"/>
                    <a:pt x="15799" y="72042"/>
                    <a:pt x="43920" y="43920"/>
                  </a:cubicBezTo>
                  <a:cubicBezTo>
                    <a:pt x="72042" y="15799"/>
                    <a:pt x="110184" y="0"/>
                    <a:pt x="149954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475127" cy="781411"/>
            </a:xfrm>
            <a:prstGeom prst="rect">
              <a:avLst/>
            </a:prstGeom>
          </p:spPr>
          <p:txBody>
            <a:bodyPr lIns="49343" tIns="49343" rIns="49343" bIns="49343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926681" y="3654907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6" y="0"/>
                </a:lnTo>
                <a:lnTo>
                  <a:pt x="695036" y="695035"/>
                </a:lnTo>
                <a:lnTo>
                  <a:pt x="0" y="695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393237" y="5143500"/>
            <a:ext cx="415010" cy="415010"/>
          </a:xfrm>
          <a:custGeom>
            <a:avLst/>
            <a:gdLst/>
            <a:ahLst/>
            <a:cxnLst/>
            <a:rect l="l" t="t" r="r" b="b"/>
            <a:pathLst>
              <a:path w="415010" h="415010">
                <a:moveTo>
                  <a:pt x="0" y="0"/>
                </a:moveTo>
                <a:lnTo>
                  <a:pt x="415010" y="0"/>
                </a:lnTo>
                <a:lnTo>
                  <a:pt x="415010" y="415010"/>
                </a:lnTo>
                <a:lnTo>
                  <a:pt x="0" y="415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00742" y="2945966"/>
            <a:ext cx="4792586" cy="4810077"/>
          </a:xfrm>
          <a:custGeom>
            <a:avLst/>
            <a:gdLst/>
            <a:ahLst/>
            <a:cxnLst/>
            <a:rect l="l" t="t" r="r" b="b"/>
            <a:pathLst>
              <a:path w="4792586" h="4810077">
                <a:moveTo>
                  <a:pt x="0" y="0"/>
                </a:moveTo>
                <a:lnTo>
                  <a:pt x="4792586" y="0"/>
                </a:lnTo>
                <a:lnTo>
                  <a:pt x="4792586" y="4810078"/>
                </a:lnTo>
                <a:lnTo>
                  <a:pt x="0" y="4810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7A16F1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37496" y="1028700"/>
            <a:ext cx="6121804" cy="8229600"/>
            <a:chOff x="0" y="0"/>
            <a:chExt cx="547214" cy="7356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7214" cy="735625"/>
            </a:xfrm>
            <a:custGeom>
              <a:avLst/>
              <a:gdLst/>
              <a:ahLst/>
              <a:cxnLst/>
              <a:rect l="l" t="t" r="r" b="b"/>
              <a:pathLst>
                <a:path w="547214" h="735625">
                  <a:moveTo>
                    <a:pt x="126465" y="0"/>
                  </a:moveTo>
                  <a:lnTo>
                    <a:pt x="420749" y="0"/>
                  </a:lnTo>
                  <a:cubicBezTo>
                    <a:pt x="490594" y="0"/>
                    <a:pt x="547214" y="56620"/>
                    <a:pt x="547214" y="126465"/>
                  </a:cubicBezTo>
                  <a:lnTo>
                    <a:pt x="547214" y="609160"/>
                  </a:lnTo>
                  <a:cubicBezTo>
                    <a:pt x="547214" y="642701"/>
                    <a:pt x="533890" y="674868"/>
                    <a:pt x="510173" y="698584"/>
                  </a:cubicBezTo>
                  <a:cubicBezTo>
                    <a:pt x="486457" y="722301"/>
                    <a:pt x="454290" y="735625"/>
                    <a:pt x="420749" y="735625"/>
                  </a:cubicBezTo>
                  <a:lnTo>
                    <a:pt x="126465" y="735625"/>
                  </a:lnTo>
                  <a:cubicBezTo>
                    <a:pt x="92924" y="735625"/>
                    <a:pt x="60757" y="722301"/>
                    <a:pt x="37041" y="698584"/>
                  </a:cubicBezTo>
                  <a:cubicBezTo>
                    <a:pt x="13324" y="674868"/>
                    <a:pt x="0" y="642701"/>
                    <a:pt x="0" y="609160"/>
                  </a:cubicBezTo>
                  <a:lnTo>
                    <a:pt x="0" y="126465"/>
                  </a:lnTo>
                  <a:cubicBezTo>
                    <a:pt x="0" y="92924"/>
                    <a:pt x="13324" y="60757"/>
                    <a:pt x="37041" y="37041"/>
                  </a:cubicBezTo>
                  <a:cubicBezTo>
                    <a:pt x="60757" y="13324"/>
                    <a:pt x="92924" y="0"/>
                    <a:pt x="126465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47214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0658" y="3536999"/>
            <a:ext cx="9316747" cy="5290971"/>
            <a:chOff x="0" y="0"/>
            <a:chExt cx="2453793" cy="13935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53793" cy="1393507"/>
            </a:xfrm>
            <a:custGeom>
              <a:avLst/>
              <a:gdLst/>
              <a:ahLst/>
              <a:cxnLst/>
              <a:rect l="l" t="t" r="r" b="b"/>
              <a:pathLst>
                <a:path w="2453793" h="1393507">
                  <a:moveTo>
                    <a:pt x="83097" y="0"/>
                  </a:moveTo>
                  <a:lnTo>
                    <a:pt x="2370697" y="0"/>
                  </a:lnTo>
                  <a:cubicBezTo>
                    <a:pt x="2392735" y="0"/>
                    <a:pt x="2413871" y="8755"/>
                    <a:pt x="2429455" y="24338"/>
                  </a:cubicBezTo>
                  <a:cubicBezTo>
                    <a:pt x="2445039" y="39922"/>
                    <a:pt x="2453793" y="61058"/>
                    <a:pt x="2453793" y="83097"/>
                  </a:cubicBezTo>
                  <a:lnTo>
                    <a:pt x="2453793" y="1310410"/>
                  </a:lnTo>
                  <a:cubicBezTo>
                    <a:pt x="2453793" y="1332449"/>
                    <a:pt x="2445039" y="1353585"/>
                    <a:pt x="2429455" y="1369168"/>
                  </a:cubicBezTo>
                  <a:cubicBezTo>
                    <a:pt x="2413871" y="1384752"/>
                    <a:pt x="2392735" y="1393507"/>
                    <a:pt x="2370697" y="1393507"/>
                  </a:cubicBezTo>
                  <a:lnTo>
                    <a:pt x="83097" y="1393507"/>
                  </a:lnTo>
                  <a:cubicBezTo>
                    <a:pt x="61058" y="1393507"/>
                    <a:pt x="39922" y="1384752"/>
                    <a:pt x="24338" y="1369168"/>
                  </a:cubicBezTo>
                  <a:cubicBezTo>
                    <a:pt x="8755" y="1353585"/>
                    <a:pt x="0" y="1332449"/>
                    <a:pt x="0" y="1310410"/>
                  </a:cubicBezTo>
                  <a:lnTo>
                    <a:pt x="0" y="83097"/>
                  </a:lnTo>
                  <a:cubicBezTo>
                    <a:pt x="0" y="61058"/>
                    <a:pt x="8755" y="39922"/>
                    <a:pt x="24338" y="24338"/>
                  </a:cubicBezTo>
                  <a:cubicBezTo>
                    <a:pt x="39922" y="8755"/>
                    <a:pt x="61058" y="0"/>
                    <a:pt x="83097" y="0"/>
                  </a:cubicBezTo>
                  <a:close/>
                </a:path>
              </a:pathLst>
            </a:custGeom>
            <a:solidFill>
              <a:srgbClr val="FBFA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453793" cy="1460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User Authentication: Secure login, signup, and password recovery.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Product Browsing: Grid/list views for products, favorites.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Cart Management: Add/remove items, review cart.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Order Confirmation: Simulated order processing and success screens.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Profile Management: User settings and recovery options.</a:t>
              </a:r>
            </a:p>
            <a:p>
              <a:pPr marL="561336" lvl="1" indent="-280668" algn="ctr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Change theme according to your preference.</a:t>
              </a:r>
            </a:p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solidFill>
                  <a:srgbClr val="7A16F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6240" y="1996062"/>
            <a:ext cx="7959028" cy="116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7899" b="1" spc="-371">
                <a:solidFill>
                  <a:srgbClr val="FBFAF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Features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137496" y="4241702"/>
            <a:ext cx="6121804" cy="5016598"/>
            <a:chOff x="0" y="0"/>
            <a:chExt cx="1612327" cy="13212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12327" cy="1321244"/>
            </a:xfrm>
            <a:custGeom>
              <a:avLst/>
              <a:gdLst/>
              <a:ahLst/>
              <a:cxnLst/>
              <a:rect l="l" t="t" r="r" b="b"/>
              <a:pathLst>
                <a:path w="1612327" h="1321244">
                  <a:moveTo>
                    <a:pt x="806164" y="0"/>
                  </a:moveTo>
                  <a:cubicBezTo>
                    <a:pt x="360932" y="0"/>
                    <a:pt x="0" y="295771"/>
                    <a:pt x="0" y="660622"/>
                  </a:cubicBezTo>
                  <a:cubicBezTo>
                    <a:pt x="0" y="1025473"/>
                    <a:pt x="360932" y="1321244"/>
                    <a:pt x="806164" y="1321244"/>
                  </a:cubicBezTo>
                  <a:cubicBezTo>
                    <a:pt x="1251395" y="1321244"/>
                    <a:pt x="1612327" y="1025473"/>
                    <a:pt x="1612327" y="660622"/>
                  </a:cubicBezTo>
                  <a:cubicBezTo>
                    <a:pt x="1612327" y="295771"/>
                    <a:pt x="1251395" y="0"/>
                    <a:pt x="8061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51156" y="57192"/>
              <a:ext cx="1310016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137496" y="1028700"/>
            <a:ext cx="6121804" cy="5016598"/>
            <a:chOff x="0" y="0"/>
            <a:chExt cx="1612327" cy="13212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12327" cy="1321244"/>
            </a:xfrm>
            <a:custGeom>
              <a:avLst/>
              <a:gdLst/>
              <a:ahLst/>
              <a:cxnLst/>
              <a:rect l="l" t="t" r="r" b="b"/>
              <a:pathLst>
                <a:path w="1612327" h="1321244">
                  <a:moveTo>
                    <a:pt x="806164" y="0"/>
                  </a:moveTo>
                  <a:cubicBezTo>
                    <a:pt x="360932" y="0"/>
                    <a:pt x="0" y="295771"/>
                    <a:pt x="0" y="660622"/>
                  </a:cubicBezTo>
                  <a:cubicBezTo>
                    <a:pt x="0" y="1025473"/>
                    <a:pt x="360932" y="1321244"/>
                    <a:pt x="806164" y="1321244"/>
                  </a:cubicBezTo>
                  <a:cubicBezTo>
                    <a:pt x="1251395" y="1321244"/>
                    <a:pt x="1612327" y="1025473"/>
                    <a:pt x="1612327" y="660622"/>
                  </a:cubicBezTo>
                  <a:cubicBezTo>
                    <a:pt x="1612327" y="295771"/>
                    <a:pt x="1251395" y="0"/>
                    <a:pt x="8061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151156" y="57192"/>
              <a:ext cx="1310016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flipH="1">
            <a:off x="10105211" y="2470472"/>
            <a:ext cx="7154089" cy="5346055"/>
          </a:xfrm>
          <a:custGeom>
            <a:avLst/>
            <a:gdLst/>
            <a:ahLst/>
            <a:cxnLst/>
            <a:rect l="l" t="t" r="r" b="b"/>
            <a:pathLst>
              <a:path w="7154089" h="5346055">
                <a:moveTo>
                  <a:pt x="7154089" y="0"/>
                </a:moveTo>
                <a:lnTo>
                  <a:pt x="0" y="0"/>
                </a:lnTo>
                <a:lnTo>
                  <a:pt x="0" y="5346056"/>
                </a:lnTo>
                <a:lnTo>
                  <a:pt x="7154089" y="5346056"/>
                </a:lnTo>
                <a:lnTo>
                  <a:pt x="715408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618656" y="1484153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5" y="0"/>
                </a:lnTo>
                <a:lnTo>
                  <a:pt x="695035" y="695035"/>
                </a:lnTo>
                <a:lnTo>
                  <a:pt x="0" y="695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211983" y="8232702"/>
            <a:ext cx="440029" cy="440029"/>
          </a:xfrm>
          <a:custGeom>
            <a:avLst/>
            <a:gdLst/>
            <a:ahLst/>
            <a:cxnLst/>
            <a:rect l="l" t="t" r="r" b="b"/>
            <a:pathLst>
              <a:path w="440029" h="440029">
                <a:moveTo>
                  <a:pt x="0" y="0"/>
                </a:moveTo>
                <a:lnTo>
                  <a:pt x="440029" y="0"/>
                </a:lnTo>
                <a:lnTo>
                  <a:pt x="440029" y="440029"/>
                </a:lnTo>
                <a:lnTo>
                  <a:pt x="0" y="440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991" y="665504"/>
            <a:ext cx="17204018" cy="8955992"/>
            <a:chOff x="0" y="0"/>
            <a:chExt cx="4720783" cy="2457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782" cy="2457524"/>
            </a:xfrm>
            <a:custGeom>
              <a:avLst/>
              <a:gdLst/>
              <a:ahLst/>
              <a:cxnLst/>
              <a:rect l="l" t="t" r="r" b="b"/>
              <a:pathLst>
                <a:path w="4720782" h="2457524">
                  <a:moveTo>
                    <a:pt x="29700" y="0"/>
                  </a:moveTo>
                  <a:lnTo>
                    <a:pt x="4691082" y="0"/>
                  </a:lnTo>
                  <a:cubicBezTo>
                    <a:pt x="4707485" y="0"/>
                    <a:pt x="4720782" y="13297"/>
                    <a:pt x="4720782" y="29700"/>
                  </a:cubicBezTo>
                  <a:lnTo>
                    <a:pt x="4720782" y="2427824"/>
                  </a:lnTo>
                  <a:cubicBezTo>
                    <a:pt x="4720782" y="2444227"/>
                    <a:pt x="4707485" y="2457524"/>
                    <a:pt x="4691082" y="2457524"/>
                  </a:cubicBezTo>
                  <a:lnTo>
                    <a:pt x="29700" y="2457524"/>
                  </a:lnTo>
                  <a:cubicBezTo>
                    <a:pt x="13297" y="2457524"/>
                    <a:pt x="0" y="2444227"/>
                    <a:pt x="0" y="2427824"/>
                  </a:cubicBezTo>
                  <a:lnTo>
                    <a:pt x="0" y="29700"/>
                  </a:lnTo>
                  <a:cubicBezTo>
                    <a:pt x="0" y="13297"/>
                    <a:pt x="13297" y="0"/>
                    <a:pt x="29700" y="0"/>
                  </a:cubicBezTo>
                  <a:close/>
                </a:path>
              </a:pathLst>
            </a:custGeom>
            <a:solidFill>
              <a:srgbClr val="FCFAFA"/>
            </a:solidFill>
            <a:ln w="19050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720783" cy="2524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2597" y="837351"/>
            <a:ext cx="2372857" cy="2372857"/>
            <a:chOff x="0" y="0"/>
            <a:chExt cx="3163810" cy="316381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3163810" cy="3163810"/>
              <a:chOff x="0" y="0"/>
              <a:chExt cx="735625" cy="73562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35625" cy="735625"/>
              </a:xfrm>
              <a:custGeom>
                <a:avLst/>
                <a:gdLst/>
                <a:ahLst/>
                <a:cxnLst/>
                <a:rect l="l" t="t" r="r" b="b"/>
                <a:pathLst>
                  <a:path w="735625" h="735625">
                    <a:moveTo>
                      <a:pt x="138617" y="0"/>
                    </a:moveTo>
                    <a:lnTo>
                      <a:pt x="597008" y="0"/>
                    </a:lnTo>
                    <a:cubicBezTo>
                      <a:pt x="673564" y="0"/>
                      <a:pt x="735625" y="62061"/>
                      <a:pt x="735625" y="138617"/>
                    </a:cubicBezTo>
                    <a:lnTo>
                      <a:pt x="735625" y="597008"/>
                    </a:lnTo>
                    <a:cubicBezTo>
                      <a:pt x="735625" y="633771"/>
                      <a:pt x="721021" y="669029"/>
                      <a:pt x="695025" y="695025"/>
                    </a:cubicBezTo>
                    <a:cubicBezTo>
                      <a:pt x="669029" y="721021"/>
                      <a:pt x="633771" y="735625"/>
                      <a:pt x="597008" y="735625"/>
                    </a:cubicBezTo>
                    <a:lnTo>
                      <a:pt x="138617" y="735625"/>
                    </a:lnTo>
                    <a:cubicBezTo>
                      <a:pt x="101854" y="735625"/>
                      <a:pt x="66596" y="721021"/>
                      <a:pt x="40600" y="695025"/>
                    </a:cubicBezTo>
                    <a:cubicBezTo>
                      <a:pt x="14604" y="669029"/>
                      <a:pt x="0" y="633771"/>
                      <a:pt x="0" y="597008"/>
                    </a:cubicBezTo>
                    <a:lnTo>
                      <a:pt x="0" y="138617"/>
                    </a:lnTo>
                    <a:cubicBezTo>
                      <a:pt x="0" y="101854"/>
                      <a:pt x="14604" y="66596"/>
                      <a:pt x="40600" y="40600"/>
                    </a:cubicBezTo>
                    <a:cubicBezTo>
                      <a:pt x="66596" y="14604"/>
                      <a:pt x="101854" y="0"/>
                      <a:pt x="138617" y="0"/>
                    </a:cubicBezTo>
                    <a:close/>
                  </a:path>
                </a:pathLst>
              </a:custGeom>
              <a:solidFill>
                <a:srgbClr val="FCFAFA"/>
              </a:solidFill>
              <a:ln w="19050" cap="rnd">
                <a:solidFill>
                  <a:srgbClr val="7A16F1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66675"/>
                <a:ext cx="735625" cy="80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74331" y="610970"/>
              <a:ext cx="2015148" cy="1941870"/>
            </a:xfrm>
            <a:custGeom>
              <a:avLst/>
              <a:gdLst/>
              <a:ahLst/>
              <a:cxnLst/>
              <a:rect l="l" t="t" r="r" b="b"/>
              <a:pathLst>
                <a:path w="2015148" h="1941870">
                  <a:moveTo>
                    <a:pt x="0" y="0"/>
                  </a:moveTo>
                  <a:lnTo>
                    <a:pt x="2015148" y="0"/>
                  </a:lnTo>
                  <a:lnTo>
                    <a:pt x="2015148" y="1941870"/>
                  </a:lnTo>
                  <a:lnTo>
                    <a:pt x="0" y="194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5161035" y="7075833"/>
            <a:ext cx="2372857" cy="2372857"/>
            <a:chOff x="0" y="0"/>
            <a:chExt cx="3163810" cy="316381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3163810" cy="3163810"/>
              <a:chOff x="0" y="0"/>
              <a:chExt cx="735625" cy="73562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5625" cy="735625"/>
              </a:xfrm>
              <a:custGeom>
                <a:avLst/>
                <a:gdLst/>
                <a:ahLst/>
                <a:cxnLst/>
                <a:rect l="l" t="t" r="r" b="b"/>
                <a:pathLst>
                  <a:path w="735625" h="735625">
                    <a:moveTo>
                      <a:pt x="138617" y="0"/>
                    </a:moveTo>
                    <a:lnTo>
                      <a:pt x="597008" y="0"/>
                    </a:lnTo>
                    <a:cubicBezTo>
                      <a:pt x="673564" y="0"/>
                      <a:pt x="735625" y="62061"/>
                      <a:pt x="735625" y="138617"/>
                    </a:cubicBezTo>
                    <a:lnTo>
                      <a:pt x="735625" y="597008"/>
                    </a:lnTo>
                    <a:cubicBezTo>
                      <a:pt x="735625" y="633771"/>
                      <a:pt x="721021" y="669029"/>
                      <a:pt x="695025" y="695025"/>
                    </a:cubicBezTo>
                    <a:cubicBezTo>
                      <a:pt x="669029" y="721021"/>
                      <a:pt x="633771" y="735625"/>
                      <a:pt x="597008" y="735625"/>
                    </a:cubicBezTo>
                    <a:lnTo>
                      <a:pt x="138617" y="735625"/>
                    </a:lnTo>
                    <a:cubicBezTo>
                      <a:pt x="101854" y="735625"/>
                      <a:pt x="66596" y="721021"/>
                      <a:pt x="40600" y="695025"/>
                    </a:cubicBezTo>
                    <a:cubicBezTo>
                      <a:pt x="14604" y="669029"/>
                      <a:pt x="0" y="633771"/>
                      <a:pt x="0" y="597008"/>
                    </a:cubicBezTo>
                    <a:lnTo>
                      <a:pt x="0" y="138617"/>
                    </a:lnTo>
                    <a:cubicBezTo>
                      <a:pt x="0" y="101854"/>
                      <a:pt x="14604" y="66596"/>
                      <a:pt x="40600" y="40600"/>
                    </a:cubicBezTo>
                    <a:cubicBezTo>
                      <a:pt x="66596" y="14604"/>
                      <a:pt x="101854" y="0"/>
                      <a:pt x="138617" y="0"/>
                    </a:cubicBezTo>
                    <a:close/>
                  </a:path>
                </a:pathLst>
              </a:custGeom>
              <a:solidFill>
                <a:srgbClr val="FCFAFA"/>
              </a:solidFill>
              <a:ln w="19050" cap="rnd">
                <a:solidFill>
                  <a:srgbClr val="7A16F1"/>
                </a:solidFill>
                <a:prstDash val="solid"/>
                <a:round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66675"/>
                <a:ext cx="735625" cy="80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522353" y="610970"/>
              <a:ext cx="2119104" cy="1941870"/>
            </a:xfrm>
            <a:custGeom>
              <a:avLst/>
              <a:gdLst/>
              <a:ahLst/>
              <a:cxnLst/>
              <a:rect l="l" t="t" r="r" b="b"/>
              <a:pathLst>
                <a:path w="2119104" h="1941870">
                  <a:moveTo>
                    <a:pt x="0" y="0"/>
                  </a:moveTo>
                  <a:lnTo>
                    <a:pt x="2119104" y="0"/>
                  </a:lnTo>
                  <a:lnTo>
                    <a:pt x="2119104" y="1941870"/>
                  </a:lnTo>
                  <a:lnTo>
                    <a:pt x="0" y="194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654423" y="4892736"/>
            <a:ext cx="501527" cy="501527"/>
          </a:xfrm>
          <a:custGeom>
            <a:avLst/>
            <a:gdLst/>
            <a:ahLst/>
            <a:cxnLst/>
            <a:rect l="l" t="t" r="r" b="b"/>
            <a:pathLst>
              <a:path w="501527" h="501527">
                <a:moveTo>
                  <a:pt x="0" y="0"/>
                </a:moveTo>
                <a:lnTo>
                  <a:pt x="501528" y="0"/>
                </a:lnTo>
                <a:lnTo>
                  <a:pt x="501528" y="501528"/>
                </a:lnTo>
                <a:lnTo>
                  <a:pt x="0" y="501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7111056" y="4892736"/>
            <a:ext cx="501527" cy="501527"/>
          </a:xfrm>
          <a:custGeom>
            <a:avLst/>
            <a:gdLst/>
            <a:ahLst/>
            <a:cxnLst/>
            <a:rect l="l" t="t" r="r" b="b"/>
            <a:pathLst>
              <a:path w="501527" h="501527">
                <a:moveTo>
                  <a:pt x="0" y="0"/>
                </a:moveTo>
                <a:lnTo>
                  <a:pt x="501527" y="0"/>
                </a:lnTo>
                <a:lnTo>
                  <a:pt x="501527" y="501528"/>
                </a:lnTo>
                <a:lnTo>
                  <a:pt x="0" y="501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546" y="2463695"/>
            <a:ext cx="4264857" cy="746886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251" y="4632844"/>
            <a:ext cx="7063373" cy="540446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1919" y="221217"/>
            <a:ext cx="3633121" cy="636253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8600" y="118108"/>
            <a:ext cx="5475447" cy="656874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49459" y="761148"/>
            <a:ext cx="3827785" cy="6631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7A16F1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6295426" cy="8229600"/>
            <a:chOff x="0" y="0"/>
            <a:chExt cx="562734" cy="7356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2734" cy="735625"/>
            </a:xfrm>
            <a:custGeom>
              <a:avLst/>
              <a:gdLst/>
              <a:ahLst/>
              <a:cxnLst/>
              <a:rect l="l" t="t" r="r" b="b"/>
              <a:pathLst>
                <a:path w="562734" h="735625">
                  <a:moveTo>
                    <a:pt x="122977" y="0"/>
                  </a:moveTo>
                  <a:lnTo>
                    <a:pt x="439757" y="0"/>
                  </a:lnTo>
                  <a:cubicBezTo>
                    <a:pt x="507675" y="0"/>
                    <a:pt x="562734" y="55059"/>
                    <a:pt x="562734" y="122977"/>
                  </a:cubicBezTo>
                  <a:lnTo>
                    <a:pt x="562734" y="612648"/>
                  </a:lnTo>
                  <a:cubicBezTo>
                    <a:pt x="562734" y="645264"/>
                    <a:pt x="549777" y="676543"/>
                    <a:pt x="526715" y="699606"/>
                  </a:cubicBezTo>
                  <a:cubicBezTo>
                    <a:pt x="503652" y="722669"/>
                    <a:pt x="472372" y="735625"/>
                    <a:pt x="439757" y="735625"/>
                  </a:cubicBezTo>
                  <a:lnTo>
                    <a:pt x="122977" y="735625"/>
                  </a:lnTo>
                  <a:cubicBezTo>
                    <a:pt x="90361" y="735625"/>
                    <a:pt x="59082" y="722669"/>
                    <a:pt x="36019" y="699606"/>
                  </a:cubicBezTo>
                  <a:cubicBezTo>
                    <a:pt x="12956" y="676543"/>
                    <a:pt x="0" y="645264"/>
                    <a:pt x="0" y="612648"/>
                  </a:cubicBezTo>
                  <a:lnTo>
                    <a:pt x="0" y="122977"/>
                  </a:lnTo>
                  <a:cubicBezTo>
                    <a:pt x="0" y="90361"/>
                    <a:pt x="12956" y="59082"/>
                    <a:pt x="36019" y="36019"/>
                  </a:cubicBezTo>
                  <a:cubicBezTo>
                    <a:pt x="59082" y="12956"/>
                    <a:pt x="90361" y="0"/>
                    <a:pt x="122977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62734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24126" y="3555542"/>
            <a:ext cx="9623791" cy="3300978"/>
            <a:chOff x="0" y="0"/>
            <a:chExt cx="2534661" cy="8693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34661" cy="869393"/>
            </a:xfrm>
            <a:custGeom>
              <a:avLst/>
              <a:gdLst/>
              <a:ahLst/>
              <a:cxnLst/>
              <a:rect l="l" t="t" r="r" b="b"/>
              <a:pathLst>
                <a:path w="2534661" h="869393">
                  <a:moveTo>
                    <a:pt x="80446" y="0"/>
                  </a:moveTo>
                  <a:lnTo>
                    <a:pt x="2454215" y="0"/>
                  </a:lnTo>
                  <a:cubicBezTo>
                    <a:pt x="2498644" y="0"/>
                    <a:pt x="2534661" y="36017"/>
                    <a:pt x="2534661" y="80446"/>
                  </a:cubicBezTo>
                  <a:lnTo>
                    <a:pt x="2534661" y="788948"/>
                  </a:lnTo>
                  <a:cubicBezTo>
                    <a:pt x="2534661" y="810283"/>
                    <a:pt x="2526186" y="830745"/>
                    <a:pt x="2511099" y="845831"/>
                  </a:cubicBezTo>
                  <a:cubicBezTo>
                    <a:pt x="2496013" y="860918"/>
                    <a:pt x="2475551" y="869393"/>
                    <a:pt x="2454215" y="869393"/>
                  </a:cubicBezTo>
                  <a:lnTo>
                    <a:pt x="80446" y="869393"/>
                  </a:lnTo>
                  <a:cubicBezTo>
                    <a:pt x="59110" y="869393"/>
                    <a:pt x="38648" y="860918"/>
                    <a:pt x="23562" y="845831"/>
                  </a:cubicBezTo>
                  <a:cubicBezTo>
                    <a:pt x="8475" y="830745"/>
                    <a:pt x="0" y="810283"/>
                    <a:pt x="0" y="788948"/>
                  </a:cubicBezTo>
                  <a:lnTo>
                    <a:pt x="0" y="80446"/>
                  </a:lnTo>
                  <a:cubicBezTo>
                    <a:pt x="0" y="59110"/>
                    <a:pt x="8475" y="38648"/>
                    <a:pt x="23562" y="23562"/>
                  </a:cubicBezTo>
                  <a:cubicBezTo>
                    <a:pt x="38648" y="8475"/>
                    <a:pt x="59110" y="0"/>
                    <a:pt x="80446" y="0"/>
                  </a:cubicBezTo>
                  <a:close/>
                </a:path>
              </a:pathLst>
            </a:custGeom>
            <a:solidFill>
              <a:srgbClr val="FBFA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534661" cy="936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Design: Material Design principles for consistency.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Features: Responsive layouts, bottom navigation bar.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Onboarding: Walkthrough screens to reduce user drop-off.</a:t>
              </a:r>
            </a:p>
            <a:p>
              <a:pPr marL="561336" lvl="1" indent="-280668" algn="ctr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Typography: Clean, readable fonts</a:t>
              </a:r>
            </a:p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solidFill>
                  <a:srgbClr val="7A16F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241702"/>
            <a:ext cx="6295426" cy="5016598"/>
            <a:chOff x="0" y="0"/>
            <a:chExt cx="1658054" cy="13212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8054" cy="1321244"/>
            </a:xfrm>
            <a:custGeom>
              <a:avLst/>
              <a:gdLst/>
              <a:ahLst/>
              <a:cxnLst/>
              <a:rect l="l" t="t" r="r" b="b"/>
              <a:pathLst>
                <a:path w="1658054" h="1321244">
                  <a:moveTo>
                    <a:pt x="829027" y="0"/>
                  </a:moveTo>
                  <a:cubicBezTo>
                    <a:pt x="371168" y="0"/>
                    <a:pt x="0" y="295771"/>
                    <a:pt x="0" y="660622"/>
                  </a:cubicBezTo>
                  <a:cubicBezTo>
                    <a:pt x="0" y="1025473"/>
                    <a:pt x="371168" y="1321244"/>
                    <a:pt x="829027" y="1321244"/>
                  </a:cubicBezTo>
                  <a:cubicBezTo>
                    <a:pt x="1286886" y="1321244"/>
                    <a:pt x="1658054" y="1025473"/>
                    <a:pt x="1658054" y="660622"/>
                  </a:cubicBezTo>
                  <a:cubicBezTo>
                    <a:pt x="1658054" y="295771"/>
                    <a:pt x="1286886" y="0"/>
                    <a:pt x="8290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55443" y="57192"/>
              <a:ext cx="1347169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1028700"/>
            <a:ext cx="6295426" cy="5016598"/>
            <a:chOff x="0" y="0"/>
            <a:chExt cx="1658054" cy="13212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58054" cy="1321244"/>
            </a:xfrm>
            <a:custGeom>
              <a:avLst/>
              <a:gdLst/>
              <a:ahLst/>
              <a:cxnLst/>
              <a:rect l="l" t="t" r="r" b="b"/>
              <a:pathLst>
                <a:path w="1658054" h="1321244">
                  <a:moveTo>
                    <a:pt x="829027" y="0"/>
                  </a:moveTo>
                  <a:cubicBezTo>
                    <a:pt x="371168" y="0"/>
                    <a:pt x="0" y="295771"/>
                    <a:pt x="0" y="660622"/>
                  </a:cubicBezTo>
                  <a:cubicBezTo>
                    <a:pt x="0" y="1025473"/>
                    <a:pt x="371168" y="1321244"/>
                    <a:pt x="829027" y="1321244"/>
                  </a:cubicBezTo>
                  <a:cubicBezTo>
                    <a:pt x="1286886" y="1321244"/>
                    <a:pt x="1658054" y="1025473"/>
                    <a:pt x="1658054" y="660622"/>
                  </a:cubicBezTo>
                  <a:cubicBezTo>
                    <a:pt x="1658054" y="295771"/>
                    <a:pt x="1286886" y="0"/>
                    <a:pt x="8290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55443" y="57192"/>
              <a:ext cx="1347169" cy="114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69497" y="1700399"/>
            <a:ext cx="5213831" cy="7011264"/>
          </a:xfrm>
          <a:custGeom>
            <a:avLst/>
            <a:gdLst/>
            <a:ahLst/>
            <a:cxnLst/>
            <a:rect l="l" t="t" r="r" b="b"/>
            <a:pathLst>
              <a:path w="5213831" h="7011264">
                <a:moveTo>
                  <a:pt x="0" y="0"/>
                </a:moveTo>
                <a:lnTo>
                  <a:pt x="5213831" y="0"/>
                </a:lnTo>
                <a:lnTo>
                  <a:pt x="5213831" y="7011263"/>
                </a:lnTo>
                <a:lnTo>
                  <a:pt x="0" y="7011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29179" y="1418396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6" y="0"/>
                </a:lnTo>
                <a:lnTo>
                  <a:pt x="695036" y="695035"/>
                </a:lnTo>
                <a:lnTo>
                  <a:pt x="0" y="695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206229" y="8252291"/>
            <a:ext cx="440029" cy="440029"/>
          </a:xfrm>
          <a:custGeom>
            <a:avLst/>
            <a:gdLst/>
            <a:ahLst/>
            <a:cxnLst/>
            <a:rect l="l" t="t" r="r" b="b"/>
            <a:pathLst>
              <a:path w="440029" h="440029">
                <a:moveTo>
                  <a:pt x="0" y="0"/>
                </a:moveTo>
                <a:lnTo>
                  <a:pt x="440029" y="0"/>
                </a:lnTo>
                <a:lnTo>
                  <a:pt x="440029" y="440030"/>
                </a:lnTo>
                <a:lnTo>
                  <a:pt x="0" y="440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207031" y="1728974"/>
            <a:ext cx="7503272" cy="116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7899" b="1" spc="-371">
                <a:solidFill>
                  <a:srgbClr val="FBFAF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User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1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450816" cy="735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0816" cy="735625"/>
            </a:xfrm>
            <a:custGeom>
              <a:avLst/>
              <a:gdLst/>
              <a:ahLst/>
              <a:cxnLst/>
              <a:rect l="l" t="t" r="r" b="b"/>
              <a:pathLst>
                <a:path w="1450816" h="735625">
                  <a:moveTo>
                    <a:pt x="47700" y="0"/>
                  </a:moveTo>
                  <a:lnTo>
                    <a:pt x="1403117" y="0"/>
                  </a:lnTo>
                  <a:cubicBezTo>
                    <a:pt x="1415767" y="0"/>
                    <a:pt x="1427900" y="5025"/>
                    <a:pt x="1436845" y="13971"/>
                  </a:cubicBezTo>
                  <a:cubicBezTo>
                    <a:pt x="1445791" y="22916"/>
                    <a:pt x="1450816" y="35049"/>
                    <a:pt x="1450816" y="47700"/>
                  </a:cubicBezTo>
                  <a:lnTo>
                    <a:pt x="1450816" y="687926"/>
                  </a:lnTo>
                  <a:cubicBezTo>
                    <a:pt x="1450816" y="700576"/>
                    <a:pt x="1445791" y="712709"/>
                    <a:pt x="1436845" y="721654"/>
                  </a:cubicBezTo>
                  <a:cubicBezTo>
                    <a:pt x="1427900" y="730600"/>
                    <a:pt x="1415767" y="735625"/>
                    <a:pt x="1403117" y="735625"/>
                  </a:cubicBezTo>
                  <a:lnTo>
                    <a:pt x="47700" y="735625"/>
                  </a:lnTo>
                  <a:cubicBezTo>
                    <a:pt x="35049" y="735625"/>
                    <a:pt x="22916" y="730600"/>
                    <a:pt x="13971" y="721654"/>
                  </a:cubicBezTo>
                  <a:cubicBezTo>
                    <a:pt x="5025" y="712709"/>
                    <a:pt x="0" y="700576"/>
                    <a:pt x="0" y="68792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50816" cy="80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54851" y="3348516"/>
            <a:ext cx="7427157" cy="967114"/>
            <a:chOff x="0" y="0"/>
            <a:chExt cx="1956124" cy="2547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6124" cy="254713"/>
            </a:xfrm>
            <a:custGeom>
              <a:avLst/>
              <a:gdLst/>
              <a:ahLst/>
              <a:cxnLst/>
              <a:rect l="l" t="t" r="r" b="b"/>
              <a:pathLst>
                <a:path w="1956124" h="254713">
                  <a:moveTo>
                    <a:pt x="104238" y="0"/>
                  </a:moveTo>
                  <a:lnTo>
                    <a:pt x="1851886" y="0"/>
                  </a:lnTo>
                  <a:cubicBezTo>
                    <a:pt x="1879531" y="0"/>
                    <a:pt x="1906045" y="10982"/>
                    <a:pt x="1925593" y="30531"/>
                  </a:cubicBezTo>
                  <a:cubicBezTo>
                    <a:pt x="1945142" y="50079"/>
                    <a:pt x="1956124" y="76592"/>
                    <a:pt x="1956124" y="104238"/>
                  </a:cubicBezTo>
                  <a:lnTo>
                    <a:pt x="1956124" y="150475"/>
                  </a:lnTo>
                  <a:cubicBezTo>
                    <a:pt x="1956124" y="178121"/>
                    <a:pt x="1945142" y="204634"/>
                    <a:pt x="1925593" y="224183"/>
                  </a:cubicBezTo>
                  <a:cubicBezTo>
                    <a:pt x="1906045" y="243731"/>
                    <a:pt x="1879531" y="254713"/>
                    <a:pt x="1851886" y="254713"/>
                  </a:cubicBezTo>
                  <a:lnTo>
                    <a:pt x="104238" y="254713"/>
                  </a:lnTo>
                  <a:cubicBezTo>
                    <a:pt x="76592" y="254713"/>
                    <a:pt x="50079" y="243731"/>
                    <a:pt x="30531" y="224183"/>
                  </a:cubicBezTo>
                  <a:cubicBezTo>
                    <a:pt x="10982" y="204634"/>
                    <a:pt x="0" y="178121"/>
                    <a:pt x="0" y="150475"/>
                  </a:cubicBezTo>
                  <a:lnTo>
                    <a:pt x="0" y="104238"/>
                  </a:lnTo>
                  <a:cubicBezTo>
                    <a:pt x="0" y="76592"/>
                    <a:pt x="10982" y="50079"/>
                    <a:pt x="30531" y="30531"/>
                  </a:cubicBezTo>
                  <a:cubicBezTo>
                    <a:pt x="50079" y="10982"/>
                    <a:pt x="76592" y="0"/>
                    <a:pt x="104238" y="0"/>
                  </a:cubicBezTo>
                  <a:close/>
                </a:path>
              </a:pathLst>
            </a:custGeom>
            <a:solidFill>
              <a:srgbClr val="F2DD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956124" cy="321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7A16F1"/>
                  </a:solidFill>
                  <a:latin typeface="Poppins"/>
                  <a:ea typeface="Poppins"/>
                  <a:cs typeface="Poppins"/>
                  <a:sym typeface="Poppins"/>
                </a:rPr>
                <a:t> Overcoming Obstacles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77581" y="1775988"/>
            <a:ext cx="8412346" cy="116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7899" b="1" spc="-37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Challenges Faced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47834" y="4908836"/>
            <a:ext cx="9947224" cy="316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347" lvl="1" indent="-27567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Challenge: State management complexity.</a:t>
            </a:r>
          </a:p>
          <a:p>
            <a:pPr marL="1102693" lvl="2" indent="-367564" algn="just">
              <a:lnSpc>
                <a:spcPts val="3575"/>
              </a:lnSpc>
              <a:buFont typeface="Arial"/>
              <a:buChar char="⚬"/>
            </a:pPr>
            <a:r>
              <a:rPr lang="en-US" sz="25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Solution: Adopted Provider for efficient state updates.</a:t>
            </a:r>
          </a:p>
          <a:p>
            <a:pPr marL="551347" lvl="1" indent="-27567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Challenge: Data syncing with Firestore.</a:t>
            </a:r>
          </a:p>
          <a:p>
            <a:pPr marL="1102693" lvl="2" indent="-367564" algn="just">
              <a:lnSpc>
                <a:spcPts val="3575"/>
              </a:lnSpc>
              <a:buFont typeface="Arial"/>
              <a:buChar char="⚬"/>
            </a:pPr>
            <a:r>
              <a:rPr lang="en-US" sz="25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Solution: Optimized queries and caching.</a:t>
            </a:r>
          </a:p>
          <a:p>
            <a:pPr marL="551347" lvl="1" indent="-27567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Challenge: UI responsiveness on varied devices.</a:t>
            </a:r>
          </a:p>
          <a:p>
            <a:pPr marL="1102693" lvl="2" indent="-367564" algn="just">
              <a:lnSpc>
                <a:spcPts val="3575"/>
              </a:lnSpc>
              <a:spcBef>
                <a:spcPct val="0"/>
              </a:spcBef>
              <a:buFont typeface="Arial"/>
              <a:buChar char="⚬"/>
            </a:pPr>
            <a:r>
              <a:rPr lang="en-US" sz="25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Solution: Used Flutter’s responsive widgets.</a:t>
            </a:r>
          </a:p>
          <a:p>
            <a:pPr algn="just">
              <a:lnSpc>
                <a:spcPts val="3575"/>
              </a:lnSpc>
              <a:spcBef>
                <a:spcPct val="0"/>
              </a:spcBef>
            </a:pPr>
            <a:endParaRPr lang="en-US" sz="2553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959337" y="1155993"/>
            <a:ext cx="5162867" cy="3404646"/>
            <a:chOff x="0" y="0"/>
            <a:chExt cx="475127" cy="3133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5127" cy="313322"/>
            </a:xfrm>
            <a:custGeom>
              <a:avLst/>
              <a:gdLst/>
              <a:ahLst/>
              <a:cxnLst/>
              <a:rect l="l" t="t" r="r" b="b"/>
              <a:pathLst>
                <a:path w="475127" h="313322">
                  <a:moveTo>
                    <a:pt x="149954" y="0"/>
                  </a:moveTo>
                  <a:lnTo>
                    <a:pt x="325173" y="0"/>
                  </a:lnTo>
                  <a:cubicBezTo>
                    <a:pt x="407990" y="0"/>
                    <a:pt x="475127" y="67137"/>
                    <a:pt x="475127" y="149954"/>
                  </a:cubicBezTo>
                  <a:lnTo>
                    <a:pt x="475127" y="163368"/>
                  </a:lnTo>
                  <a:cubicBezTo>
                    <a:pt x="475127" y="203138"/>
                    <a:pt x="459328" y="241279"/>
                    <a:pt x="431206" y="269401"/>
                  </a:cubicBezTo>
                  <a:cubicBezTo>
                    <a:pt x="403084" y="297523"/>
                    <a:pt x="364943" y="313322"/>
                    <a:pt x="325173" y="313322"/>
                  </a:cubicBezTo>
                  <a:lnTo>
                    <a:pt x="149954" y="313322"/>
                  </a:lnTo>
                  <a:cubicBezTo>
                    <a:pt x="67137" y="313322"/>
                    <a:pt x="0" y="246185"/>
                    <a:pt x="0" y="163368"/>
                  </a:cubicBezTo>
                  <a:lnTo>
                    <a:pt x="0" y="149954"/>
                  </a:lnTo>
                  <a:cubicBezTo>
                    <a:pt x="0" y="110184"/>
                    <a:pt x="15799" y="72042"/>
                    <a:pt x="43920" y="43920"/>
                  </a:cubicBezTo>
                  <a:cubicBezTo>
                    <a:pt x="72042" y="15799"/>
                    <a:pt x="110184" y="0"/>
                    <a:pt x="149954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475127" cy="379997"/>
            </a:xfrm>
            <a:prstGeom prst="rect">
              <a:avLst/>
            </a:prstGeom>
          </p:spPr>
          <p:txBody>
            <a:bodyPr lIns="49343" tIns="49343" rIns="49343" bIns="49343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59337" y="4542136"/>
            <a:ext cx="5162867" cy="4588871"/>
            <a:chOff x="0" y="0"/>
            <a:chExt cx="475127" cy="4223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5127" cy="422303"/>
            </a:xfrm>
            <a:custGeom>
              <a:avLst/>
              <a:gdLst/>
              <a:ahLst/>
              <a:cxnLst/>
              <a:rect l="l" t="t" r="r" b="b"/>
              <a:pathLst>
                <a:path w="475127" h="422303">
                  <a:moveTo>
                    <a:pt x="149954" y="0"/>
                  </a:moveTo>
                  <a:lnTo>
                    <a:pt x="325173" y="0"/>
                  </a:lnTo>
                  <a:cubicBezTo>
                    <a:pt x="407990" y="0"/>
                    <a:pt x="475127" y="67137"/>
                    <a:pt x="475127" y="149954"/>
                  </a:cubicBezTo>
                  <a:lnTo>
                    <a:pt x="475127" y="272349"/>
                  </a:lnTo>
                  <a:cubicBezTo>
                    <a:pt x="475127" y="312120"/>
                    <a:pt x="459328" y="350261"/>
                    <a:pt x="431206" y="378383"/>
                  </a:cubicBezTo>
                  <a:cubicBezTo>
                    <a:pt x="403084" y="406505"/>
                    <a:pt x="364943" y="422303"/>
                    <a:pt x="325173" y="422303"/>
                  </a:cubicBezTo>
                  <a:lnTo>
                    <a:pt x="149954" y="422303"/>
                  </a:lnTo>
                  <a:cubicBezTo>
                    <a:pt x="67137" y="422303"/>
                    <a:pt x="0" y="355167"/>
                    <a:pt x="0" y="272349"/>
                  </a:cubicBezTo>
                  <a:lnTo>
                    <a:pt x="0" y="149954"/>
                  </a:lnTo>
                  <a:cubicBezTo>
                    <a:pt x="0" y="110184"/>
                    <a:pt x="15799" y="72042"/>
                    <a:pt x="43920" y="43920"/>
                  </a:cubicBezTo>
                  <a:cubicBezTo>
                    <a:pt x="72042" y="15799"/>
                    <a:pt x="110184" y="0"/>
                    <a:pt x="149954" y="0"/>
                  </a:cubicBezTo>
                  <a:close/>
                </a:path>
              </a:pathLst>
            </a:custGeom>
            <a:solidFill>
              <a:srgbClr val="FBFAFC"/>
            </a:solidFill>
            <a:ln w="28575" cap="rnd">
              <a:solidFill>
                <a:srgbClr val="7A16F1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475127" cy="488978"/>
            </a:xfrm>
            <a:prstGeom prst="rect">
              <a:avLst/>
            </a:prstGeom>
          </p:spPr>
          <p:txBody>
            <a:bodyPr lIns="49343" tIns="49343" rIns="49343" bIns="49343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59337" y="4560639"/>
            <a:ext cx="5162867" cy="4570368"/>
            <a:chOff x="0" y="0"/>
            <a:chExt cx="1359767" cy="120371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9767" cy="1203718"/>
            </a:xfrm>
            <a:custGeom>
              <a:avLst/>
              <a:gdLst/>
              <a:ahLst/>
              <a:cxnLst/>
              <a:rect l="l" t="t" r="r" b="b"/>
              <a:pathLst>
                <a:path w="1359767" h="1203718">
                  <a:moveTo>
                    <a:pt x="679884" y="0"/>
                  </a:moveTo>
                  <a:cubicBezTo>
                    <a:pt x="304394" y="0"/>
                    <a:pt x="0" y="269462"/>
                    <a:pt x="0" y="601859"/>
                  </a:cubicBezTo>
                  <a:cubicBezTo>
                    <a:pt x="0" y="934257"/>
                    <a:pt x="304394" y="1203718"/>
                    <a:pt x="679884" y="1203718"/>
                  </a:cubicBezTo>
                  <a:cubicBezTo>
                    <a:pt x="1055373" y="1203718"/>
                    <a:pt x="1359767" y="934257"/>
                    <a:pt x="1359767" y="601859"/>
                  </a:cubicBezTo>
                  <a:cubicBezTo>
                    <a:pt x="1359767" y="269462"/>
                    <a:pt x="1055373" y="0"/>
                    <a:pt x="6798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127478" y="46174"/>
              <a:ext cx="1104811" cy="1044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3049322" y="4985036"/>
            <a:ext cx="3373546" cy="3659665"/>
          </a:xfrm>
          <a:custGeom>
            <a:avLst/>
            <a:gdLst/>
            <a:ahLst/>
            <a:cxnLst/>
            <a:rect l="l" t="t" r="r" b="b"/>
            <a:pathLst>
              <a:path w="3373546" h="3659665">
                <a:moveTo>
                  <a:pt x="0" y="0"/>
                </a:moveTo>
                <a:lnTo>
                  <a:pt x="3373545" y="0"/>
                </a:lnTo>
                <a:lnTo>
                  <a:pt x="3373545" y="3659665"/>
                </a:lnTo>
                <a:lnTo>
                  <a:pt x="0" y="3659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049322" y="1357597"/>
            <a:ext cx="2877360" cy="2958033"/>
          </a:xfrm>
          <a:custGeom>
            <a:avLst/>
            <a:gdLst/>
            <a:ahLst/>
            <a:cxnLst/>
            <a:rect l="l" t="t" r="r" b="b"/>
            <a:pathLst>
              <a:path w="2877360" h="2958033">
                <a:moveTo>
                  <a:pt x="0" y="0"/>
                </a:moveTo>
                <a:lnTo>
                  <a:pt x="2877359" y="0"/>
                </a:lnTo>
                <a:lnTo>
                  <a:pt x="2877359" y="2958033"/>
                </a:lnTo>
                <a:lnTo>
                  <a:pt x="0" y="2958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1959337" y="1155993"/>
            <a:ext cx="5162867" cy="3386143"/>
            <a:chOff x="0" y="0"/>
            <a:chExt cx="1359767" cy="89182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59767" cy="891824"/>
            </a:xfrm>
            <a:custGeom>
              <a:avLst/>
              <a:gdLst/>
              <a:ahLst/>
              <a:cxnLst/>
              <a:rect l="l" t="t" r="r" b="b"/>
              <a:pathLst>
                <a:path w="1359767" h="891824">
                  <a:moveTo>
                    <a:pt x="679884" y="0"/>
                  </a:moveTo>
                  <a:cubicBezTo>
                    <a:pt x="304394" y="0"/>
                    <a:pt x="0" y="199642"/>
                    <a:pt x="0" y="445912"/>
                  </a:cubicBezTo>
                  <a:cubicBezTo>
                    <a:pt x="0" y="692182"/>
                    <a:pt x="304394" y="891824"/>
                    <a:pt x="679884" y="891824"/>
                  </a:cubicBezTo>
                  <a:cubicBezTo>
                    <a:pt x="1055373" y="891824"/>
                    <a:pt x="1359767" y="692182"/>
                    <a:pt x="1359767" y="445912"/>
                  </a:cubicBezTo>
                  <a:cubicBezTo>
                    <a:pt x="1359767" y="199642"/>
                    <a:pt x="1055373" y="0"/>
                    <a:pt x="6798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7A16F1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127478" y="16933"/>
              <a:ext cx="1104811" cy="791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5926681" y="3654907"/>
            <a:ext cx="695035" cy="695035"/>
          </a:xfrm>
          <a:custGeom>
            <a:avLst/>
            <a:gdLst/>
            <a:ahLst/>
            <a:cxnLst/>
            <a:rect l="l" t="t" r="r" b="b"/>
            <a:pathLst>
              <a:path w="695035" h="695035">
                <a:moveTo>
                  <a:pt x="0" y="0"/>
                </a:moveTo>
                <a:lnTo>
                  <a:pt x="695036" y="0"/>
                </a:lnTo>
                <a:lnTo>
                  <a:pt x="695036" y="695035"/>
                </a:lnTo>
                <a:lnTo>
                  <a:pt x="0" y="695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2393237" y="5143500"/>
            <a:ext cx="415010" cy="415010"/>
          </a:xfrm>
          <a:custGeom>
            <a:avLst/>
            <a:gdLst/>
            <a:ahLst/>
            <a:cxnLst/>
            <a:rect l="l" t="t" r="r" b="b"/>
            <a:pathLst>
              <a:path w="415010" h="415010">
                <a:moveTo>
                  <a:pt x="0" y="0"/>
                </a:moveTo>
                <a:lnTo>
                  <a:pt x="415010" y="0"/>
                </a:lnTo>
                <a:lnTo>
                  <a:pt x="415010" y="415010"/>
                </a:lnTo>
                <a:lnTo>
                  <a:pt x="0" y="415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445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Poppins</vt:lpstr>
      <vt:lpstr>Poppins Bold</vt:lpstr>
      <vt:lpstr>Poppins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Fradel and Spis</dc:title>
  <cp:lastModifiedBy>DELL</cp:lastModifiedBy>
  <cp:revision>3</cp:revision>
  <dcterms:created xsi:type="dcterms:W3CDTF">2006-08-16T00:00:00Z</dcterms:created>
  <dcterms:modified xsi:type="dcterms:W3CDTF">2025-05-07T05:06:05Z</dcterms:modified>
  <dc:identifier>DAGmsl7vedA</dc:identifier>
</cp:coreProperties>
</file>