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A231646-B145-492B-A7FD-DDD7A85709B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2020-Charts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9062A49-6255-43F3-9FBE-9D3E39BD811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17-09-2023 12:13:20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33BD16CA-416A-4CAA-A9D3-A4A24FF3E8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5E1C4CA7-6788-4B7F-818A-01AC1646E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08604211-130C-403F-87E2-9F12976576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35288D5A-723C-4550-ABD8-EDE7C4C286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AA85B90D-AF04-49B5-98AD-E5416FCE6E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6A52427C-24E5-4F40-BE0B-B255ADA5A6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A97C66AE-C2C7-4BA8-84C5-E949A60FC0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6CD72F3A-67BF-4DAC-BD46-E78FF8C367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2023-09-17T06:43:21Z</dcterms:created>
  <dcterms:modified xsi:type="dcterms:W3CDTF">2023-09-17T06:43:21Z</dcterms:modified>
</cp:coreProperties>
</file>