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  <Relationship Id='rId17' Target='slides/slide1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1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7' Target='../media/image11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D87ED232-C222-41CD-B8CF-20CA470CCD00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2021_Charts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6F2FA29F-5BC0-4E00-A966-F7483B7C7145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17-09-2023 11:59:00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11" id="10" name="slide10">
            <a:extLst>
              <a:ext uri="{FF2B5EF4-FFF2-40B4-BE49-F238E27FC236}">
                <a16:creationId xmlns:a16="http://schemas.microsoft.com/office/drawing/2014/main" id="{95AA0B7B-33AB-4D79-91DD-98795B39074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19" id="11" name="slide11">
            <a:extLst>
              <a:ext uri="{FF2B5EF4-FFF2-40B4-BE49-F238E27FC236}">
                <a16:creationId xmlns:a16="http://schemas.microsoft.com/office/drawing/2014/main" id="{4D74E524-F0F8-4762-9395-A01081398CD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17" id="12" name="slide12">
            <a:extLst>
              <a:ext uri="{FF2B5EF4-FFF2-40B4-BE49-F238E27FC236}">
                <a16:creationId xmlns:a16="http://schemas.microsoft.com/office/drawing/2014/main" id="{8C936EF7-8DD0-406C-82CD-6312A8707217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1" id="2" name="slide2">
            <a:extLst>
              <a:ext uri="{FF2B5EF4-FFF2-40B4-BE49-F238E27FC236}">
                <a16:creationId xmlns:a16="http://schemas.microsoft.com/office/drawing/2014/main" id="{1CB9E168-3EED-45BC-86CF-E92881EF96E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3" id="3" name="slide3">
            <a:extLst>
              <a:ext uri="{FF2B5EF4-FFF2-40B4-BE49-F238E27FC236}">
                <a16:creationId xmlns:a16="http://schemas.microsoft.com/office/drawing/2014/main" id="{1836831B-7AFE-4CDE-80DC-1E2CF9942B8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2" id="4" name="slide4">
            <a:extLst>
              <a:ext uri="{FF2B5EF4-FFF2-40B4-BE49-F238E27FC236}">
                <a16:creationId xmlns:a16="http://schemas.microsoft.com/office/drawing/2014/main" id="{BD8636ED-192A-471C-8EDA-107D74794C4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4" id="5" name="slide5">
            <a:extLst>
              <a:ext uri="{FF2B5EF4-FFF2-40B4-BE49-F238E27FC236}">
                <a16:creationId xmlns:a16="http://schemas.microsoft.com/office/drawing/2014/main" id="{311F80E3-CEA4-46F0-8CFB-34B95C4E4A7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5" id="6" name="slide6">
            <a:extLst>
              <a:ext uri="{FF2B5EF4-FFF2-40B4-BE49-F238E27FC236}">
                <a16:creationId xmlns:a16="http://schemas.microsoft.com/office/drawing/2014/main" id="{E83D15AA-6040-4CD3-8C67-2A76C9EF43F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18" id="7" name="slide7">
            <a:extLst>
              <a:ext uri="{FF2B5EF4-FFF2-40B4-BE49-F238E27FC236}">
                <a16:creationId xmlns:a16="http://schemas.microsoft.com/office/drawing/2014/main" id="{E6080678-55CB-42AB-8C82-0E64A478460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16" id="8" name="slide8">
            <a:extLst>
              <a:ext uri="{FF2B5EF4-FFF2-40B4-BE49-F238E27FC236}">
                <a16:creationId xmlns:a16="http://schemas.microsoft.com/office/drawing/2014/main" id="{C766A0F3-5D6C-43E6-A8F6-D1DE0EAD9AE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10" id="9" name="slide9">
            <a:extLst>
              <a:ext uri="{FF2B5EF4-FFF2-40B4-BE49-F238E27FC236}">
                <a16:creationId xmlns:a16="http://schemas.microsoft.com/office/drawing/2014/main" id="{5AB97597-E570-4161-9614-4015514CEE4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2023-09-17T06:29:02Z</dcterms:created>
  <dcterms:modified xsi:type="dcterms:W3CDTF">2023-09-17T06:29:02Z</dcterms:modified>
</cp:coreProperties>
</file>