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73D9F0-FB78-4461-B50F-F47B89A5DE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2022_Charts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53726B-6BD6-4AB5-9FE1-9A56004475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12:02:26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4B4E2F6-E041-4047-970A-E8A1A1811F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F8769D2-E362-4799-B2A9-F490EA0AF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07AE73F-F4DC-4D7D-92C4-EF12583EE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5" name="slide5">
            <a:extLst>
              <a:ext uri="{FF2B5EF4-FFF2-40B4-BE49-F238E27FC236}">
                <a16:creationId xmlns:a16="http://schemas.microsoft.com/office/drawing/2014/main" id="{8BD0272D-CFC0-44C2-9B23-2B57D7F39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4C55D2DA-465C-4E44-95AB-DF8C2785EA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7" name="slide7">
            <a:extLst>
              <a:ext uri="{FF2B5EF4-FFF2-40B4-BE49-F238E27FC236}">
                <a16:creationId xmlns:a16="http://schemas.microsoft.com/office/drawing/2014/main" id="{345E4E23-70B4-4737-8A56-700DC03BBD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8" name="slide8">
            <a:extLst>
              <a:ext uri="{FF2B5EF4-FFF2-40B4-BE49-F238E27FC236}">
                <a16:creationId xmlns:a16="http://schemas.microsoft.com/office/drawing/2014/main" id="{58FFC0D4-1E14-4953-AF5C-17312F7781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2023-09-17T06:32:27Z</dcterms:created>
  <dcterms:modified xsi:type="dcterms:W3CDTF">2023-09-17T06:32:27Z</dcterms:modified>
</cp:coreProperties>
</file>